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notesSlides/notesSlide3.xml" ContentType="application/vnd.openxmlformats-officedocument.presentationml.notesSlide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notesSlides/notesSlide4.xml" ContentType="application/vnd.openxmlformats-officedocument.presentationml.notesSlide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notesSlides/notesSlide5.xml" ContentType="application/vnd.openxmlformats-officedocument.presentationml.notesSlide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notesSlides/notesSlide6.xml" ContentType="application/vnd.openxmlformats-officedocument.presentationml.notesSlide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notesSlides/notesSlide7.xml" ContentType="application/vnd.openxmlformats-officedocument.presentationml.notesSlide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ink/ink1332.xml" ContentType="application/inkml+xml"/>
  <Override PartName="/ppt/ink/ink1333.xml" ContentType="application/inkml+xml"/>
  <Override PartName="/ppt/ink/ink1334.xml" ContentType="application/inkml+xml"/>
  <Override PartName="/ppt/ink/ink1335.xml" ContentType="application/inkml+xml"/>
  <Override PartName="/ppt/ink/ink1336.xml" ContentType="application/inkml+xml"/>
  <Override PartName="/ppt/ink/ink1337.xml" ContentType="application/inkml+xml"/>
  <Override PartName="/ppt/ink/ink1338.xml" ContentType="application/inkml+xml"/>
  <Override PartName="/ppt/ink/ink1339.xml" ContentType="application/inkml+xml"/>
  <Override PartName="/ppt/ink/ink1340.xml" ContentType="application/inkml+xml"/>
  <Override PartName="/ppt/ink/ink1341.xml" ContentType="application/inkml+xml"/>
  <Override PartName="/ppt/ink/ink1342.xml" ContentType="application/inkml+xml"/>
  <Override PartName="/ppt/ink/ink1343.xml" ContentType="application/inkml+xml"/>
  <Override PartName="/ppt/ink/ink1344.xml" ContentType="application/inkml+xml"/>
  <Override PartName="/ppt/ink/ink1345.xml" ContentType="application/inkml+xml"/>
  <Override PartName="/ppt/ink/ink1346.xml" ContentType="application/inkml+xml"/>
  <Override PartName="/ppt/ink/ink1347.xml" ContentType="application/inkml+xml"/>
  <Override PartName="/ppt/ink/ink1348.xml" ContentType="application/inkml+xml"/>
  <Override PartName="/ppt/ink/ink1349.xml" ContentType="application/inkml+xml"/>
  <Override PartName="/ppt/ink/ink1350.xml" ContentType="application/inkml+xml"/>
  <Override PartName="/ppt/ink/ink1351.xml" ContentType="application/inkml+xml"/>
  <Override PartName="/ppt/ink/ink1352.xml" ContentType="application/inkml+xml"/>
  <Override PartName="/ppt/ink/ink1353.xml" ContentType="application/inkml+xml"/>
  <Override PartName="/ppt/ink/ink1354.xml" ContentType="application/inkml+xml"/>
  <Override PartName="/ppt/ink/ink1355.xml" ContentType="application/inkml+xml"/>
  <Override PartName="/ppt/ink/ink1356.xml" ContentType="application/inkml+xml"/>
  <Override PartName="/ppt/ink/ink1357.xml" ContentType="application/inkml+xml"/>
  <Override PartName="/ppt/ink/ink1358.xml" ContentType="application/inkml+xml"/>
  <Override PartName="/ppt/ink/ink1359.xml" ContentType="application/inkml+xml"/>
  <Override PartName="/ppt/ink/ink1360.xml" ContentType="application/inkml+xml"/>
  <Override PartName="/ppt/ink/ink1361.xml" ContentType="application/inkml+xml"/>
  <Override PartName="/ppt/ink/ink1362.xml" ContentType="application/inkml+xml"/>
  <Override PartName="/ppt/ink/ink1363.xml" ContentType="application/inkml+xml"/>
  <Override PartName="/ppt/ink/ink1364.xml" ContentType="application/inkml+xml"/>
  <Override PartName="/ppt/ink/ink1365.xml" ContentType="application/inkml+xml"/>
  <Override PartName="/ppt/ink/ink1366.xml" ContentType="application/inkml+xml"/>
  <Override PartName="/ppt/ink/ink1367.xml" ContentType="application/inkml+xml"/>
  <Override PartName="/ppt/ink/ink1368.xml" ContentType="application/inkml+xml"/>
  <Override PartName="/ppt/ink/ink1369.xml" ContentType="application/inkml+xml"/>
  <Override PartName="/ppt/ink/ink1370.xml" ContentType="application/inkml+xml"/>
  <Override PartName="/ppt/ink/ink1371.xml" ContentType="application/inkml+xml"/>
  <Override PartName="/ppt/ink/ink1372.xml" ContentType="application/inkml+xml"/>
  <Override PartName="/ppt/ink/ink1373.xml" ContentType="application/inkml+xml"/>
  <Override PartName="/ppt/ink/ink1374.xml" ContentType="application/inkml+xml"/>
  <Override PartName="/ppt/ink/ink1375.xml" ContentType="application/inkml+xml"/>
  <Override PartName="/ppt/ink/ink1376.xml" ContentType="application/inkml+xml"/>
  <Override PartName="/ppt/ink/ink1377.xml" ContentType="application/inkml+xml"/>
  <Override PartName="/ppt/ink/ink1378.xml" ContentType="application/inkml+xml"/>
  <Override PartName="/ppt/ink/ink1379.xml" ContentType="application/inkml+xml"/>
  <Override PartName="/ppt/ink/ink1380.xml" ContentType="application/inkml+xml"/>
  <Override PartName="/ppt/ink/ink1381.xml" ContentType="application/inkml+xml"/>
  <Override PartName="/ppt/ink/ink1382.xml" ContentType="application/inkml+xml"/>
  <Override PartName="/ppt/ink/ink1383.xml" ContentType="application/inkml+xml"/>
  <Override PartName="/ppt/ink/ink1384.xml" ContentType="application/inkml+xml"/>
  <Override PartName="/ppt/ink/ink1385.xml" ContentType="application/inkml+xml"/>
  <Override PartName="/ppt/ink/ink1386.xml" ContentType="application/inkml+xml"/>
  <Override PartName="/ppt/ink/ink1387.xml" ContentType="application/inkml+xml"/>
  <Override PartName="/ppt/ink/ink1388.xml" ContentType="application/inkml+xml"/>
  <Override PartName="/ppt/ink/ink1389.xml" ContentType="application/inkml+xml"/>
  <Override PartName="/ppt/ink/ink1390.xml" ContentType="application/inkml+xml"/>
  <Override PartName="/ppt/ink/ink1391.xml" ContentType="application/inkml+xml"/>
  <Override PartName="/ppt/ink/ink1392.xml" ContentType="application/inkml+xml"/>
  <Override PartName="/ppt/ink/ink1393.xml" ContentType="application/inkml+xml"/>
  <Override PartName="/ppt/ink/ink1394.xml" ContentType="application/inkml+xml"/>
  <Override PartName="/ppt/ink/ink1395.xml" ContentType="application/inkml+xml"/>
  <Override PartName="/ppt/ink/ink1396.xml" ContentType="application/inkml+xml"/>
  <Override PartName="/ppt/ink/ink1397.xml" ContentType="application/inkml+xml"/>
  <Override PartName="/ppt/ink/ink1398.xml" ContentType="application/inkml+xml"/>
  <Override PartName="/ppt/ink/ink1399.xml" ContentType="application/inkml+xml"/>
  <Override PartName="/ppt/ink/ink1400.xml" ContentType="application/inkml+xml"/>
  <Override PartName="/ppt/ink/ink1401.xml" ContentType="application/inkml+xml"/>
  <Override PartName="/ppt/ink/ink1402.xml" ContentType="application/inkml+xml"/>
  <Override PartName="/ppt/ink/ink1403.xml" ContentType="application/inkml+xml"/>
  <Override PartName="/ppt/ink/ink1404.xml" ContentType="application/inkml+xml"/>
  <Override PartName="/ppt/ink/ink1405.xml" ContentType="application/inkml+xml"/>
  <Override PartName="/ppt/ink/ink1406.xml" ContentType="application/inkml+xml"/>
  <Override PartName="/ppt/ink/ink1407.xml" ContentType="application/inkml+xml"/>
  <Override PartName="/ppt/ink/ink1408.xml" ContentType="application/inkml+xml"/>
  <Override PartName="/ppt/ink/ink1409.xml" ContentType="application/inkml+xml"/>
  <Override PartName="/ppt/ink/ink1410.xml" ContentType="application/inkml+xml"/>
  <Override PartName="/ppt/ink/ink1411.xml" ContentType="application/inkml+xml"/>
  <Override PartName="/ppt/ink/ink1412.xml" ContentType="application/inkml+xml"/>
  <Override PartName="/ppt/ink/ink1413.xml" ContentType="application/inkml+xml"/>
  <Override PartName="/ppt/ink/ink1414.xml" ContentType="application/inkml+xml"/>
  <Override PartName="/ppt/ink/ink1415.xml" ContentType="application/inkml+xml"/>
  <Override PartName="/ppt/ink/ink1416.xml" ContentType="application/inkml+xml"/>
  <Override PartName="/ppt/ink/ink1417.xml" ContentType="application/inkml+xml"/>
  <Override PartName="/ppt/ink/ink1418.xml" ContentType="application/inkml+xml"/>
  <Override PartName="/ppt/ink/ink1419.xml" ContentType="application/inkml+xml"/>
  <Override PartName="/ppt/ink/ink1420.xml" ContentType="application/inkml+xml"/>
  <Override PartName="/ppt/ink/ink1421.xml" ContentType="application/inkml+xml"/>
  <Override PartName="/ppt/ink/ink1422.xml" ContentType="application/inkml+xml"/>
  <Override PartName="/ppt/ink/ink1423.xml" ContentType="application/inkml+xml"/>
  <Override PartName="/ppt/ink/ink1424.xml" ContentType="application/inkml+xml"/>
  <Override PartName="/ppt/ink/ink1425.xml" ContentType="application/inkml+xml"/>
  <Override PartName="/ppt/ink/ink1426.xml" ContentType="application/inkml+xml"/>
  <Override PartName="/ppt/ink/ink1427.xml" ContentType="application/inkml+xml"/>
  <Override PartName="/ppt/ink/ink1428.xml" ContentType="application/inkml+xml"/>
  <Override PartName="/ppt/ink/ink1429.xml" ContentType="application/inkml+xml"/>
  <Override PartName="/ppt/ink/ink1430.xml" ContentType="application/inkml+xml"/>
  <Override PartName="/ppt/ink/ink1431.xml" ContentType="application/inkml+xml"/>
  <Override PartName="/ppt/ink/ink1432.xml" ContentType="application/inkml+xml"/>
  <Override PartName="/ppt/ink/ink1433.xml" ContentType="application/inkml+xml"/>
  <Override PartName="/ppt/ink/ink1434.xml" ContentType="application/inkml+xml"/>
  <Override PartName="/ppt/ink/ink1435.xml" ContentType="application/inkml+xml"/>
  <Override PartName="/ppt/ink/ink1436.xml" ContentType="application/inkml+xml"/>
  <Override PartName="/ppt/ink/ink1437.xml" ContentType="application/inkml+xml"/>
  <Override PartName="/ppt/ink/ink1438.xml" ContentType="application/inkml+xml"/>
  <Override PartName="/ppt/ink/ink1439.xml" ContentType="application/inkml+xml"/>
  <Override PartName="/ppt/ink/ink1440.xml" ContentType="application/inkml+xml"/>
  <Override PartName="/ppt/ink/ink1441.xml" ContentType="application/inkml+xml"/>
  <Override PartName="/ppt/ink/ink1442.xml" ContentType="application/inkml+xml"/>
  <Override PartName="/ppt/ink/ink1443.xml" ContentType="application/inkml+xml"/>
  <Override PartName="/ppt/ink/ink1444.xml" ContentType="application/inkml+xml"/>
  <Override PartName="/ppt/ink/ink1445.xml" ContentType="application/inkml+xml"/>
  <Override PartName="/ppt/ink/ink1446.xml" ContentType="application/inkml+xml"/>
  <Override PartName="/ppt/ink/ink1447.xml" ContentType="application/inkml+xml"/>
  <Override PartName="/ppt/ink/ink1448.xml" ContentType="application/inkml+xml"/>
  <Override PartName="/ppt/ink/ink1449.xml" ContentType="application/inkml+xml"/>
  <Override PartName="/ppt/ink/ink1450.xml" ContentType="application/inkml+xml"/>
  <Override PartName="/ppt/ink/ink1451.xml" ContentType="application/inkml+xml"/>
  <Override PartName="/ppt/ink/ink1452.xml" ContentType="application/inkml+xml"/>
  <Override PartName="/ppt/ink/ink1453.xml" ContentType="application/inkml+xml"/>
  <Override PartName="/ppt/ink/ink1454.xml" ContentType="application/inkml+xml"/>
  <Override PartName="/ppt/ink/ink1455.xml" ContentType="application/inkml+xml"/>
  <Override PartName="/ppt/ink/ink1456.xml" ContentType="application/inkml+xml"/>
  <Override PartName="/ppt/ink/ink1457.xml" ContentType="application/inkml+xml"/>
  <Override PartName="/ppt/ink/ink1458.xml" ContentType="application/inkml+xml"/>
  <Override PartName="/ppt/ink/ink1459.xml" ContentType="application/inkml+xml"/>
  <Override PartName="/ppt/ink/ink1460.xml" ContentType="application/inkml+xml"/>
  <Override PartName="/ppt/ink/ink1461.xml" ContentType="application/inkml+xml"/>
  <Override PartName="/ppt/ink/ink1462.xml" ContentType="application/inkml+xml"/>
  <Override PartName="/ppt/ink/ink1463.xml" ContentType="application/inkml+xml"/>
  <Override PartName="/ppt/ink/ink1464.xml" ContentType="application/inkml+xml"/>
  <Override PartName="/ppt/ink/ink1465.xml" ContentType="application/inkml+xml"/>
  <Override PartName="/ppt/ink/ink1466.xml" ContentType="application/inkml+xml"/>
  <Override PartName="/ppt/ink/ink1467.xml" ContentType="application/inkml+xml"/>
  <Override PartName="/ppt/ink/ink1468.xml" ContentType="application/inkml+xml"/>
  <Override PartName="/ppt/ink/ink1469.xml" ContentType="application/inkml+xml"/>
  <Override PartName="/ppt/ink/ink1470.xml" ContentType="application/inkml+xml"/>
  <Override PartName="/ppt/ink/ink1471.xml" ContentType="application/inkml+xml"/>
  <Override PartName="/ppt/ink/ink1472.xml" ContentType="application/inkml+xml"/>
  <Override PartName="/ppt/ink/ink1473.xml" ContentType="application/inkml+xml"/>
  <Override PartName="/ppt/ink/ink1474.xml" ContentType="application/inkml+xml"/>
  <Override PartName="/ppt/ink/ink1475.xml" ContentType="application/inkml+xml"/>
  <Override PartName="/ppt/ink/ink1476.xml" ContentType="application/inkml+xml"/>
  <Override PartName="/ppt/ink/ink1477.xml" ContentType="application/inkml+xml"/>
  <Override PartName="/ppt/ink/ink1478.xml" ContentType="application/inkml+xml"/>
  <Override PartName="/ppt/ink/ink1479.xml" ContentType="application/inkml+xml"/>
  <Override PartName="/ppt/ink/ink1480.xml" ContentType="application/inkml+xml"/>
  <Override PartName="/ppt/ink/ink1481.xml" ContentType="application/inkml+xml"/>
  <Override PartName="/ppt/ink/ink1482.xml" ContentType="application/inkml+xml"/>
  <Override PartName="/ppt/ink/ink1483.xml" ContentType="application/inkml+xml"/>
  <Override PartName="/ppt/ink/ink1484.xml" ContentType="application/inkml+xml"/>
  <Override PartName="/ppt/ink/ink1485.xml" ContentType="application/inkml+xml"/>
  <Override PartName="/ppt/ink/ink1486.xml" ContentType="application/inkml+xml"/>
  <Override PartName="/ppt/ink/ink1487.xml" ContentType="application/inkml+xml"/>
  <Override PartName="/ppt/ink/ink1488.xml" ContentType="application/inkml+xml"/>
  <Override PartName="/ppt/ink/ink1489.xml" ContentType="application/inkml+xml"/>
  <Override PartName="/ppt/ink/ink1490.xml" ContentType="application/inkml+xml"/>
  <Override PartName="/ppt/ink/ink1491.xml" ContentType="application/inkml+xml"/>
  <Override PartName="/ppt/ink/ink1492.xml" ContentType="application/inkml+xml"/>
  <Override PartName="/ppt/ink/ink1493.xml" ContentType="application/inkml+xml"/>
  <Override PartName="/ppt/ink/ink1494.xml" ContentType="application/inkml+xml"/>
  <Override PartName="/ppt/ink/ink1495.xml" ContentType="application/inkml+xml"/>
  <Override PartName="/ppt/ink/ink1496.xml" ContentType="application/inkml+xml"/>
  <Override PartName="/ppt/ink/ink1497.xml" ContentType="application/inkml+xml"/>
  <Override PartName="/ppt/ink/ink1498.xml" ContentType="application/inkml+xml"/>
  <Override PartName="/ppt/ink/ink1499.xml" ContentType="application/inkml+xml"/>
  <Override PartName="/ppt/ink/ink1500.xml" ContentType="application/inkml+xml"/>
  <Override PartName="/ppt/ink/ink1501.xml" ContentType="application/inkml+xml"/>
  <Override PartName="/ppt/ink/ink1502.xml" ContentType="application/inkml+xml"/>
  <Override PartName="/ppt/ink/ink1503.xml" ContentType="application/inkml+xml"/>
  <Override PartName="/ppt/ink/ink1504.xml" ContentType="application/inkml+xml"/>
  <Override PartName="/ppt/ink/ink1505.xml" ContentType="application/inkml+xml"/>
  <Override PartName="/ppt/ink/ink1506.xml" ContentType="application/inkml+xml"/>
  <Override PartName="/ppt/ink/ink1507.xml" ContentType="application/inkml+xml"/>
  <Override PartName="/ppt/ink/ink1508.xml" ContentType="application/inkml+xml"/>
  <Override PartName="/ppt/ink/ink1509.xml" ContentType="application/inkml+xml"/>
  <Override PartName="/ppt/ink/ink1510.xml" ContentType="application/inkml+xml"/>
  <Override PartName="/ppt/ink/ink1511.xml" ContentType="application/inkml+xml"/>
  <Override PartName="/ppt/ink/ink1512.xml" ContentType="application/inkml+xml"/>
  <Override PartName="/ppt/ink/ink1513.xml" ContentType="application/inkml+xml"/>
  <Override PartName="/ppt/ink/ink1514.xml" ContentType="application/inkml+xml"/>
  <Override PartName="/ppt/ink/ink1515.xml" ContentType="application/inkml+xml"/>
  <Override PartName="/ppt/ink/ink1516.xml" ContentType="application/inkml+xml"/>
  <Override PartName="/ppt/ink/ink1517.xml" ContentType="application/inkml+xml"/>
  <Override PartName="/ppt/ink/ink1518.xml" ContentType="application/inkml+xml"/>
  <Override PartName="/ppt/ink/ink1519.xml" ContentType="application/inkml+xml"/>
  <Override PartName="/ppt/ink/ink1520.xml" ContentType="application/inkml+xml"/>
  <Override PartName="/ppt/ink/ink1521.xml" ContentType="application/inkml+xml"/>
  <Override PartName="/ppt/ink/ink1522.xml" ContentType="application/inkml+xml"/>
  <Override PartName="/ppt/ink/ink1523.xml" ContentType="application/inkml+xml"/>
  <Override PartName="/ppt/ink/ink1524.xml" ContentType="application/inkml+xml"/>
  <Override PartName="/ppt/notesSlides/notesSlide8.xml" ContentType="application/vnd.openxmlformats-officedocument.presentationml.notesSlide+xml"/>
  <Override PartName="/ppt/ink/ink1525.xml" ContentType="application/inkml+xml"/>
  <Override PartName="/ppt/ink/ink1526.xml" ContentType="application/inkml+xml"/>
  <Override PartName="/ppt/ink/ink1527.xml" ContentType="application/inkml+xml"/>
  <Override PartName="/ppt/ink/ink1528.xml" ContentType="application/inkml+xml"/>
  <Override PartName="/ppt/ink/ink1529.xml" ContentType="application/inkml+xml"/>
  <Override PartName="/ppt/ink/ink1530.xml" ContentType="application/inkml+xml"/>
  <Override PartName="/ppt/ink/ink1531.xml" ContentType="application/inkml+xml"/>
  <Override PartName="/ppt/ink/ink1532.xml" ContentType="application/inkml+xml"/>
  <Override PartName="/ppt/ink/ink1533.xml" ContentType="application/inkml+xml"/>
  <Override PartName="/ppt/ink/ink1534.xml" ContentType="application/inkml+xml"/>
  <Override PartName="/ppt/ink/ink1535.xml" ContentType="application/inkml+xml"/>
  <Override PartName="/ppt/ink/ink1536.xml" ContentType="application/inkml+xml"/>
  <Override PartName="/ppt/ink/ink1537.xml" ContentType="application/inkml+xml"/>
  <Override PartName="/ppt/ink/ink1538.xml" ContentType="application/inkml+xml"/>
  <Override PartName="/ppt/ink/ink1539.xml" ContentType="application/inkml+xml"/>
  <Override PartName="/ppt/ink/ink1540.xml" ContentType="application/inkml+xml"/>
  <Override PartName="/ppt/ink/ink1541.xml" ContentType="application/inkml+xml"/>
  <Override PartName="/ppt/ink/ink1542.xml" ContentType="application/inkml+xml"/>
  <Override PartName="/ppt/ink/ink1543.xml" ContentType="application/inkml+xml"/>
  <Override PartName="/ppt/ink/ink1544.xml" ContentType="application/inkml+xml"/>
  <Override PartName="/ppt/ink/ink1545.xml" ContentType="application/inkml+xml"/>
  <Override PartName="/ppt/ink/ink1546.xml" ContentType="application/inkml+xml"/>
  <Override PartName="/ppt/ink/ink1547.xml" ContentType="application/inkml+xml"/>
  <Override PartName="/ppt/ink/ink1548.xml" ContentType="application/inkml+xml"/>
  <Override PartName="/ppt/ink/ink1549.xml" ContentType="application/inkml+xml"/>
  <Override PartName="/ppt/ink/ink1550.xml" ContentType="application/inkml+xml"/>
  <Override PartName="/ppt/ink/ink1551.xml" ContentType="application/inkml+xml"/>
  <Override PartName="/ppt/ink/ink1552.xml" ContentType="application/inkml+xml"/>
  <Override PartName="/ppt/ink/ink1553.xml" ContentType="application/inkml+xml"/>
  <Override PartName="/ppt/ink/ink1554.xml" ContentType="application/inkml+xml"/>
  <Override PartName="/ppt/ink/ink1555.xml" ContentType="application/inkml+xml"/>
  <Override PartName="/ppt/ink/ink1556.xml" ContentType="application/inkml+xml"/>
  <Override PartName="/ppt/ink/ink1557.xml" ContentType="application/inkml+xml"/>
  <Override PartName="/ppt/ink/ink1558.xml" ContentType="application/inkml+xml"/>
  <Override PartName="/ppt/ink/ink1559.xml" ContentType="application/inkml+xml"/>
  <Override PartName="/ppt/ink/ink1560.xml" ContentType="application/inkml+xml"/>
  <Override PartName="/ppt/ink/ink1561.xml" ContentType="application/inkml+xml"/>
  <Override PartName="/ppt/ink/ink1562.xml" ContentType="application/inkml+xml"/>
  <Override PartName="/ppt/ink/ink1563.xml" ContentType="application/inkml+xml"/>
  <Override PartName="/ppt/ink/ink1564.xml" ContentType="application/inkml+xml"/>
  <Override PartName="/ppt/ink/ink1565.xml" ContentType="application/inkml+xml"/>
  <Override PartName="/ppt/ink/ink1566.xml" ContentType="application/inkml+xml"/>
  <Override PartName="/ppt/ink/ink1567.xml" ContentType="application/inkml+xml"/>
  <Override PartName="/ppt/ink/ink1568.xml" ContentType="application/inkml+xml"/>
  <Override PartName="/ppt/ink/ink1569.xml" ContentType="application/inkml+xml"/>
  <Override PartName="/ppt/ink/ink1570.xml" ContentType="application/inkml+xml"/>
  <Override PartName="/ppt/ink/ink1571.xml" ContentType="application/inkml+xml"/>
  <Override PartName="/ppt/ink/ink1572.xml" ContentType="application/inkml+xml"/>
  <Override PartName="/ppt/ink/ink1573.xml" ContentType="application/inkml+xml"/>
  <Override PartName="/ppt/ink/ink1574.xml" ContentType="application/inkml+xml"/>
  <Override PartName="/ppt/ink/ink1575.xml" ContentType="application/inkml+xml"/>
  <Override PartName="/ppt/ink/ink1576.xml" ContentType="application/inkml+xml"/>
  <Override PartName="/ppt/ink/ink1577.xml" ContentType="application/inkml+xml"/>
  <Override PartName="/ppt/ink/ink1578.xml" ContentType="application/inkml+xml"/>
  <Override PartName="/ppt/ink/ink1579.xml" ContentType="application/inkml+xml"/>
  <Override PartName="/ppt/ink/ink1580.xml" ContentType="application/inkml+xml"/>
  <Override PartName="/ppt/ink/ink1581.xml" ContentType="application/inkml+xml"/>
  <Override PartName="/ppt/ink/ink1582.xml" ContentType="application/inkml+xml"/>
  <Override PartName="/ppt/ink/ink1583.xml" ContentType="application/inkml+xml"/>
  <Override PartName="/ppt/ink/ink1584.xml" ContentType="application/inkml+xml"/>
  <Override PartName="/ppt/ink/ink1585.xml" ContentType="application/inkml+xml"/>
  <Override PartName="/ppt/ink/ink1586.xml" ContentType="application/inkml+xml"/>
  <Override PartName="/ppt/ink/ink1587.xml" ContentType="application/inkml+xml"/>
  <Override PartName="/ppt/ink/ink1588.xml" ContentType="application/inkml+xml"/>
  <Override PartName="/ppt/ink/ink1589.xml" ContentType="application/inkml+xml"/>
  <Override PartName="/ppt/ink/ink1590.xml" ContentType="application/inkml+xml"/>
  <Override PartName="/ppt/ink/ink1591.xml" ContentType="application/inkml+xml"/>
  <Override PartName="/ppt/ink/ink1592.xml" ContentType="application/inkml+xml"/>
  <Override PartName="/ppt/ink/ink1593.xml" ContentType="application/inkml+xml"/>
  <Override PartName="/ppt/ink/ink1594.xml" ContentType="application/inkml+xml"/>
  <Override PartName="/ppt/ink/ink1595.xml" ContentType="application/inkml+xml"/>
  <Override PartName="/ppt/ink/ink1596.xml" ContentType="application/inkml+xml"/>
  <Override PartName="/ppt/ink/ink1597.xml" ContentType="application/inkml+xml"/>
  <Override PartName="/ppt/ink/ink1598.xml" ContentType="application/inkml+xml"/>
  <Override PartName="/ppt/ink/ink1599.xml" ContentType="application/inkml+xml"/>
  <Override PartName="/ppt/ink/ink1600.xml" ContentType="application/inkml+xml"/>
  <Override PartName="/ppt/ink/ink1601.xml" ContentType="application/inkml+xml"/>
  <Override PartName="/ppt/ink/ink1602.xml" ContentType="application/inkml+xml"/>
  <Override PartName="/ppt/ink/ink1603.xml" ContentType="application/inkml+xml"/>
  <Override PartName="/ppt/ink/ink1604.xml" ContentType="application/inkml+xml"/>
  <Override PartName="/ppt/ink/ink1605.xml" ContentType="application/inkml+xml"/>
  <Override PartName="/ppt/ink/ink1606.xml" ContentType="application/inkml+xml"/>
  <Override PartName="/ppt/ink/ink1607.xml" ContentType="application/inkml+xml"/>
  <Override PartName="/ppt/ink/ink1608.xml" ContentType="application/inkml+xml"/>
  <Override PartName="/ppt/ink/ink1609.xml" ContentType="application/inkml+xml"/>
  <Override PartName="/ppt/ink/ink1610.xml" ContentType="application/inkml+xml"/>
  <Override PartName="/ppt/ink/ink1611.xml" ContentType="application/inkml+xml"/>
  <Override PartName="/ppt/ink/ink1612.xml" ContentType="application/inkml+xml"/>
  <Override PartName="/ppt/ink/ink1613.xml" ContentType="application/inkml+xml"/>
  <Override PartName="/ppt/ink/ink1614.xml" ContentType="application/inkml+xml"/>
  <Override PartName="/ppt/ink/ink1615.xml" ContentType="application/inkml+xml"/>
  <Override PartName="/ppt/ink/ink1616.xml" ContentType="application/inkml+xml"/>
  <Override PartName="/ppt/ink/ink1617.xml" ContentType="application/inkml+xml"/>
  <Override PartName="/ppt/ink/ink1618.xml" ContentType="application/inkml+xml"/>
  <Override PartName="/ppt/ink/ink1619.xml" ContentType="application/inkml+xml"/>
  <Override PartName="/ppt/ink/ink1620.xml" ContentType="application/inkml+xml"/>
  <Override PartName="/ppt/ink/ink1621.xml" ContentType="application/inkml+xml"/>
  <Override PartName="/ppt/ink/ink1622.xml" ContentType="application/inkml+xml"/>
  <Override PartName="/ppt/ink/ink1623.xml" ContentType="application/inkml+xml"/>
  <Override PartName="/ppt/ink/ink1624.xml" ContentType="application/inkml+xml"/>
  <Override PartName="/ppt/ink/ink1625.xml" ContentType="application/inkml+xml"/>
  <Override PartName="/ppt/ink/ink1626.xml" ContentType="application/inkml+xml"/>
  <Override PartName="/ppt/ink/ink1627.xml" ContentType="application/inkml+xml"/>
  <Override PartName="/ppt/ink/ink1628.xml" ContentType="application/inkml+xml"/>
  <Override PartName="/ppt/ink/ink1629.xml" ContentType="application/inkml+xml"/>
  <Override PartName="/ppt/ink/ink1630.xml" ContentType="application/inkml+xml"/>
  <Override PartName="/ppt/ink/ink1631.xml" ContentType="application/inkml+xml"/>
  <Override PartName="/ppt/ink/ink1632.xml" ContentType="application/inkml+xml"/>
  <Override PartName="/ppt/ink/ink1633.xml" ContentType="application/inkml+xml"/>
  <Override PartName="/ppt/ink/ink1634.xml" ContentType="application/inkml+xml"/>
  <Override PartName="/ppt/ink/ink1635.xml" ContentType="application/inkml+xml"/>
  <Override PartName="/ppt/ink/ink1636.xml" ContentType="application/inkml+xml"/>
  <Override PartName="/ppt/ink/ink1637.xml" ContentType="application/inkml+xml"/>
  <Override PartName="/ppt/ink/ink1638.xml" ContentType="application/inkml+xml"/>
  <Override PartName="/ppt/ink/ink1639.xml" ContentType="application/inkml+xml"/>
  <Override PartName="/ppt/ink/ink1640.xml" ContentType="application/inkml+xml"/>
  <Override PartName="/ppt/ink/ink1641.xml" ContentType="application/inkml+xml"/>
  <Override PartName="/ppt/ink/ink1642.xml" ContentType="application/inkml+xml"/>
  <Override PartName="/ppt/ink/ink1643.xml" ContentType="application/inkml+xml"/>
  <Override PartName="/ppt/ink/ink1644.xml" ContentType="application/inkml+xml"/>
  <Override PartName="/ppt/ink/ink1645.xml" ContentType="application/inkml+xml"/>
  <Override PartName="/ppt/ink/ink1646.xml" ContentType="application/inkml+xml"/>
  <Override PartName="/ppt/ink/ink1647.xml" ContentType="application/inkml+xml"/>
  <Override PartName="/ppt/ink/ink1648.xml" ContentType="application/inkml+xml"/>
  <Override PartName="/ppt/ink/ink1649.xml" ContentType="application/inkml+xml"/>
  <Override PartName="/ppt/ink/ink1650.xml" ContentType="application/inkml+xml"/>
  <Override PartName="/ppt/ink/ink1651.xml" ContentType="application/inkml+xml"/>
  <Override PartName="/ppt/ink/ink1652.xml" ContentType="application/inkml+xml"/>
  <Override PartName="/ppt/ink/ink1653.xml" ContentType="application/inkml+xml"/>
  <Override PartName="/ppt/ink/ink1654.xml" ContentType="application/inkml+xml"/>
  <Override PartName="/ppt/ink/ink1655.xml" ContentType="application/inkml+xml"/>
  <Override PartName="/ppt/ink/ink1656.xml" ContentType="application/inkml+xml"/>
  <Override PartName="/ppt/ink/ink1657.xml" ContentType="application/inkml+xml"/>
  <Override PartName="/ppt/ink/ink1658.xml" ContentType="application/inkml+xml"/>
  <Override PartName="/ppt/ink/ink1659.xml" ContentType="application/inkml+xml"/>
  <Override PartName="/ppt/ink/ink1660.xml" ContentType="application/inkml+xml"/>
  <Override PartName="/ppt/ink/ink1661.xml" ContentType="application/inkml+xml"/>
  <Override PartName="/ppt/ink/ink1662.xml" ContentType="application/inkml+xml"/>
  <Override PartName="/ppt/ink/ink1663.xml" ContentType="application/inkml+xml"/>
  <Override PartName="/ppt/ink/ink1664.xml" ContentType="application/inkml+xml"/>
  <Override PartName="/ppt/ink/ink1665.xml" ContentType="application/inkml+xml"/>
  <Override PartName="/ppt/ink/ink1666.xml" ContentType="application/inkml+xml"/>
  <Override PartName="/ppt/ink/ink1667.xml" ContentType="application/inkml+xml"/>
  <Override PartName="/ppt/ink/ink1668.xml" ContentType="application/inkml+xml"/>
  <Override PartName="/ppt/ink/ink1669.xml" ContentType="application/inkml+xml"/>
  <Override PartName="/ppt/ink/ink1670.xml" ContentType="application/inkml+xml"/>
  <Override PartName="/ppt/ink/ink1671.xml" ContentType="application/inkml+xml"/>
  <Override PartName="/ppt/ink/ink1672.xml" ContentType="application/inkml+xml"/>
  <Override PartName="/ppt/ink/ink1673.xml" ContentType="application/inkml+xml"/>
  <Override PartName="/ppt/ink/ink1674.xml" ContentType="application/inkml+xml"/>
  <Override PartName="/ppt/ink/ink1675.xml" ContentType="application/inkml+xml"/>
  <Override PartName="/ppt/ink/ink1676.xml" ContentType="application/inkml+xml"/>
  <Override PartName="/ppt/ink/ink1677.xml" ContentType="application/inkml+xml"/>
  <Override PartName="/ppt/ink/ink1678.xml" ContentType="application/inkml+xml"/>
  <Override PartName="/ppt/ink/ink1679.xml" ContentType="application/inkml+xml"/>
  <Override PartName="/ppt/ink/ink1680.xml" ContentType="application/inkml+xml"/>
  <Override PartName="/ppt/ink/ink1681.xml" ContentType="application/inkml+xml"/>
  <Override PartName="/ppt/ink/ink1682.xml" ContentType="application/inkml+xml"/>
  <Override PartName="/ppt/ink/ink1683.xml" ContentType="application/inkml+xml"/>
  <Override PartName="/ppt/ink/ink1684.xml" ContentType="application/inkml+xml"/>
  <Override PartName="/ppt/ink/ink1685.xml" ContentType="application/inkml+xml"/>
  <Override PartName="/ppt/ink/ink1686.xml" ContentType="application/inkml+xml"/>
  <Override PartName="/ppt/ink/ink1687.xml" ContentType="application/inkml+xml"/>
  <Override PartName="/ppt/ink/ink1688.xml" ContentType="application/inkml+xml"/>
  <Override PartName="/ppt/ink/ink1689.xml" ContentType="application/inkml+xml"/>
  <Override PartName="/ppt/ink/ink1690.xml" ContentType="application/inkml+xml"/>
  <Override PartName="/ppt/ink/ink1691.xml" ContentType="application/inkml+xml"/>
  <Override PartName="/ppt/ink/ink1692.xml" ContentType="application/inkml+xml"/>
  <Override PartName="/ppt/ink/ink1693.xml" ContentType="application/inkml+xml"/>
  <Override PartName="/ppt/ink/ink1694.xml" ContentType="application/inkml+xml"/>
  <Override PartName="/ppt/ink/ink1695.xml" ContentType="application/inkml+xml"/>
  <Override PartName="/ppt/ink/ink1696.xml" ContentType="application/inkml+xml"/>
  <Override PartName="/ppt/ink/ink1697.xml" ContentType="application/inkml+xml"/>
  <Override PartName="/ppt/ink/ink1698.xml" ContentType="application/inkml+xml"/>
  <Override PartName="/ppt/ink/ink1699.xml" ContentType="application/inkml+xml"/>
  <Override PartName="/ppt/ink/ink1700.xml" ContentType="application/inkml+xml"/>
  <Override PartName="/ppt/ink/ink1701.xml" ContentType="application/inkml+xml"/>
  <Override PartName="/ppt/ink/ink1702.xml" ContentType="application/inkml+xml"/>
  <Override PartName="/ppt/ink/ink1703.xml" ContentType="application/inkml+xml"/>
  <Override PartName="/ppt/ink/ink1704.xml" ContentType="application/inkml+xml"/>
  <Override PartName="/ppt/ink/ink1705.xml" ContentType="application/inkml+xml"/>
  <Override PartName="/ppt/ink/ink1706.xml" ContentType="application/inkml+xml"/>
  <Override PartName="/ppt/ink/ink1707.xml" ContentType="application/inkml+xml"/>
  <Override PartName="/ppt/ink/ink1708.xml" ContentType="application/inkml+xml"/>
  <Override PartName="/ppt/ink/ink1709.xml" ContentType="application/inkml+xml"/>
  <Override PartName="/ppt/ink/ink1710.xml" ContentType="application/inkml+xml"/>
  <Override PartName="/ppt/ink/ink1711.xml" ContentType="application/inkml+xml"/>
  <Override PartName="/ppt/ink/ink1712.xml" ContentType="application/inkml+xml"/>
  <Override PartName="/ppt/ink/ink1713.xml" ContentType="application/inkml+xml"/>
  <Override PartName="/ppt/ink/ink1714.xml" ContentType="application/inkml+xml"/>
  <Override PartName="/ppt/ink/ink1715.xml" ContentType="application/inkml+xml"/>
  <Override PartName="/ppt/ink/ink1716.xml" ContentType="application/inkml+xml"/>
  <Override PartName="/ppt/ink/ink1717.xml" ContentType="application/inkml+xml"/>
  <Override PartName="/ppt/ink/ink1718.xml" ContentType="application/inkml+xml"/>
  <Override PartName="/ppt/ink/ink1719.xml" ContentType="application/inkml+xml"/>
  <Override PartName="/ppt/ink/ink1720.xml" ContentType="application/inkml+xml"/>
  <Override PartName="/ppt/ink/ink1721.xml" ContentType="application/inkml+xml"/>
  <Override PartName="/ppt/ink/ink1722.xml" ContentType="application/inkml+xml"/>
  <Override PartName="/ppt/ink/ink1723.xml" ContentType="application/inkml+xml"/>
  <Override PartName="/ppt/ink/ink1724.xml" ContentType="application/inkml+xml"/>
  <Override PartName="/ppt/ink/ink1725.xml" ContentType="application/inkml+xml"/>
  <Override PartName="/ppt/ink/ink1726.xml" ContentType="application/inkml+xml"/>
  <Override PartName="/ppt/ink/ink1727.xml" ContentType="application/inkml+xml"/>
  <Override PartName="/ppt/ink/ink1728.xml" ContentType="application/inkml+xml"/>
  <Override PartName="/ppt/ink/ink1729.xml" ContentType="application/inkml+xml"/>
  <Override PartName="/ppt/ink/ink1730.xml" ContentType="application/inkml+xml"/>
  <Override PartName="/ppt/ink/ink1731.xml" ContentType="application/inkml+xml"/>
  <Override PartName="/ppt/ink/ink1732.xml" ContentType="application/inkml+xml"/>
  <Override PartName="/ppt/ink/ink1733.xml" ContentType="application/inkml+xml"/>
  <Override PartName="/ppt/ink/ink1734.xml" ContentType="application/inkml+xml"/>
  <Override PartName="/ppt/ink/ink1735.xml" ContentType="application/inkml+xml"/>
  <Override PartName="/ppt/ink/ink1736.xml" ContentType="application/inkml+xml"/>
  <Override PartName="/ppt/ink/ink1737.xml" ContentType="application/inkml+xml"/>
  <Override PartName="/ppt/ink/ink1738.xml" ContentType="application/inkml+xml"/>
  <Override PartName="/ppt/ink/ink1739.xml" ContentType="application/inkml+xml"/>
  <Override PartName="/ppt/ink/ink1740.xml" ContentType="application/inkml+xml"/>
  <Override PartName="/ppt/ink/ink1741.xml" ContentType="application/inkml+xml"/>
  <Override PartName="/ppt/ink/ink1742.xml" ContentType="application/inkml+xml"/>
  <Override PartName="/ppt/ink/ink1743.xml" ContentType="application/inkml+xml"/>
  <Override PartName="/ppt/ink/ink1744.xml" ContentType="application/inkml+xml"/>
  <Override PartName="/ppt/ink/ink1745.xml" ContentType="application/inkml+xml"/>
  <Override PartName="/ppt/ink/ink1746.xml" ContentType="application/inkml+xml"/>
  <Override PartName="/ppt/ink/ink1747.xml" ContentType="application/inkml+xml"/>
  <Override PartName="/ppt/ink/ink1748.xml" ContentType="application/inkml+xml"/>
  <Override PartName="/ppt/ink/ink1749.xml" ContentType="application/inkml+xml"/>
  <Override PartName="/ppt/ink/ink1750.xml" ContentType="application/inkml+xml"/>
  <Override PartName="/ppt/ink/ink1751.xml" ContentType="application/inkml+xml"/>
  <Override PartName="/ppt/ink/ink1752.xml" ContentType="application/inkml+xml"/>
  <Override PartName="/ppt/ink/ink1753.xml" ContentType="application/inkml+xml"/>
  <Override PartName="/ppt/ink/ink1754.xml" ContentType="application/inkml+xml"/>
  <Override PartName="/ppt/ink/ink1755.xml" ContentType="application/inkml+xml"/>
  <Override PartName="/ppt/ink/ink1756.xml" ContentType="application/inkml+xml"/>
  <Override PartName="/ppt/ink/ink1757.xml" ContentType="application/inkml+xml"/>
  <Override PartName="/ppt/ink/ink1758.xml" ContentType="application/inkml+xml"/>
  <Override PartName="/ppt/ink/ink1759.xml" ContentType="application/inkml+xml"/>
  <Override PartName="/ppt/ink/ink1760.xml" ContentType="application/inkml+xml"/>
  <Override PartName="/ppt/ink/ink1761.xml" ContentType="application/inkml+xml"/>
  <Override PartName="/ppt/ink/ink1762.xml" ContentType="application/inkml+xml"/>
  <Override PartName="/ppt/ink/ink1763.xml" ContentType="application/inkml+xml"/>
  <Override PartName="/ppt/ink/ink1764.xml" ContentType="application/inkml+xml"/>
  <Override PartName="/ppt/ink/ink1765.xml" ContentType="application/inkml+xml"/>
  <Override PartName="/ppt/ink/ink1766.xml" ContentType="application/inkml+xml"/>
  <Override PartName="/ppt/ink/ink1767.xml" ContentType="application/inkml+xml"/>
  <Override PartName="/ppt/ink/ink1768.xml" ContentType="application/inkml+xml"/>
  <Override PartName="/ppt/ink/ink1769.xml" ContentType="application/inkml+xml"/>
  <Override PartName="/ppt/ink/ink1770.xml" ContentType="application/inkml+xml"/>
  <Override PartName="/ppt/ink/ink1771.xml" ContentType="application/inkml+xml"/>
  <Override PartName="/ppt/ink/ink1772.xml" ContentType="application/inkml+xml"/>
  <Override PartName="/ppt/ink/ink1773.xml" ContentType="application/inkml+xml"/>
  <Override PartName="/ppt/ink/ink1774.xml" ContentType="application/inkml+xml"/>
  <Override PartName="/ppt/ink/ink1775.xml" ContentType="application/inkml+xml"/>
  <Override PartName="/ppt/ink/ink1776.xml" ContentType="application/inkml+xml"/>
  <Override PartName="/ppt/ink/ink1777.xml" ContentType="application/inkml+xml"/>
  <Override PartName="/ppt/ink/ink1778.xml" ContentType="application/inkml+xml"/>
  <Override PartName="/ppt/ink/ink1779.xml" ContentType="application/inkml+xml"/>
  <Override PartName="/ppt/ink/ink1780.xml" ContentType="application/inkml+xml"/>
  <Override PartName="/ppt/ink/ink1781.xml" ContentType="application/inkml+xml"/>
  <Override PartName="/ppt/ink/ink1782.xml" ContentType="application/inkml+xml"/>
  <Override PartName="/ppt/ink/ink1783.xml" ContentType="application/inkml+xml"/>
  <Override PartName="/ppt/ink/ink1784.xml" ContentType="application/inkml+xml"/>
  <Override PartName="/ppt/ink/ink1785.xml" ContentType="application/inkml+xml"/>
  <Override PartName="/ppt/ink/ink1786.xml" ContentType="application/inkml+xml"/>
  <Override PartName="/ppt/ink/ink1787.xml" ContentType="application/inkml+xml"/>
  <Override PartName="/ppt/ink/ink1788.xml" ContentType="application/inkml+xml"/>
  <Override PartName="/ppt/ink/ink1789.xml" ContentType="application/inkml+xml"/>
  <Override PartName="/ppt/ink/ink1790.xml" ContentType="application/inkml+xml"/>
  <Override PartName="/ppt/ink/ink1791.xml" ContentType="application/inkml+xml"/>
  <Override PartName="/ppt/ink/ink1792.xml" ContentType="application/inkml+xml"/>
  <Override PartName="/ppt/ink/ink1793.xml" ContentType="application/inkml+xml"/>
  <Override PartName="/ppt/ink/ink1794.xml" ContentType="application/inkml+xml"/>
  <Override PartName="/ppt/ink/ink1795.xml" ContentType="application/inkml+xml"/>
  <Override PartName="/ppt/ink/ink1796.xml" ContentType="application/inkml+xml"/>
  <Override PartName="/ppt/ink/ink1797.xml" ContentType="application/inkml+xml"/>
  <Override PartName="/ppt/ink/ink1798.xml" ContentType="application/inkml+xml"/>
  <Override PartName="/ppt/ink/ink1799.xml" ContentType="application/inkml+xml"/>
  <Override PartName="/ppt/ink/ink1800.xml" ContentType="application/inkml+xml"/>
  <Override PartName="/ppt/ink/ink1801.xml" ContentType="application/inkml+xml"/>
  <Override PartName="/ppt/ink/ink1802.xml" ContentType="application/inkml+xml"/>
  <Override PartName="/ppt/ink/ink1803.xml" ContentType="application/inkml+xml"/>
  <Override PartName="/ppt/ink/ink1804.xml" ContentType="application/inkml+xml"/>
  <Override PartName="/ppt/ink/ink1805.xml" ContentType="application/inkml+xml"/>
  <Override PartName="/ppt/ink/ink1806.xml" ContentType="application/inkml+xml"/>
  <Override PartName="/ppt/ink/ink1807.xml" ContentType="application/inkml+xml"/>
  <Override PartName="/ppt/ink/ink1808.xml" ContentType="application/inkml+xml"/>
  <Override PartName="/ppt/ink/ink1809.xml" ContentType="application/inkml+xml"/>
  <Override PartName="/ppt/ink/ink1810.xml" ContentType="application/inkml+xml"/>
  <Override PartName="/ppt/ink/ink1811.xml" ContentType="application/inkml+xml"/>
  <Override PartName="/ppt/ink/ink1812.xml" ContentType="application/inkml+xml"/>
  <Override PartName="/ppt/ink/ink1813.xml" ContentType="application/inkml+xml"/>
  <Override PartName="/ppt/ink/ink1814.xml" ContentType="application/inkml+xml"/>
  <Override PartName="/ppt/ink/ink1815.xml" ContentType="application/inkml+xml"/>
  <Override PartName="/ppt/ink/ink1816.xml" ContentType="application/inkml+xml"/>
  <Override PartName="/ppt/ink/ink1817.xml" ContentType="application/inkml+xml"/>
  <Override PartName="/ppt/ink/ink1818.xml" ContentType="application/inkml+xml"/>
  <Override PartName="/ppt/ink/ink1819.xml" ContentType="application/inkml+xml"/>
  <Override PartName="/ppt/ink/ink1820.xml" ContentType="application/inkml+xml"/>
  <Override PartName="/ppt/ink/ink1821.xml" ContentType="application/inkml+xml"/>
  <Override PartName="/ppt/ink/ink1822.xml" ContentType="application/inkml+xml"/>
  <Override PartName="/ppt/ink/ink1823.xml" ContentType="application/inkml+xml"/>
  <Override PartName="/ppt/ink/ink1824.xml" ContentType="application/inkml+xml"/>
  <Override PartName="/ppt/ink/ink1825.xml" ContentType="application/inkml+xml"/>
  <Override PartName="/ppt/ink/ink1826.xml" ContentType="application/inkml+xml"/>
  <Override PartName="/ppt/ink/ink1827.xml" ContentType="application/inkml+xml"/>
  <Override PartName="/ppt/ink/ink1828.xml" ContentType="application/inkml+xml"/>
  <Override PartName="/ppt/ink/ink1829.xml" ContentType="application/inkml+xml"/>
  <Override PartName="/ppt/ink/ink1830.xml" ContentType="application/inkml+xml"/>
  <Override PartName="/ppt/ink/ink1831.xml" ContentType="application/inkml+xml"/>
  <Override PartName="/ppt/ink/ink1832.xml" ContentType="application/inkml+xml"/>
  <Override PartName="/ppt/ink/ink1833.xml" ContentType="application/inkml+xml"/>
  <Override PartName="/ppt/ink/ink1834.xml" ContentType="application/inkml+xml"/>
  <Override PartName="/ppt/ink/ink1835.xml" ContentType="application/inkml+xml"/>
  <Override PartName="/ppt/ink/ink1836.xml" ContentType="application/inkml+xml"/>
  <Override PartName="/ppt/ink/ink1837.xml" ContentType="application/inkml+xml"/>
  <Override PartName="/ppt/ink/ink1838.xml" ContentType="application/inkml+xml"/>
  <Override PartName="/ppt/ink/ink1839.xml" ContentType="application/inkml+xml"/>
  <Override PartName="/ppt/ink/ink1840.xml" ContentType="application/inkml+xml"/>
  <Override PartName="/ppt/ink/ink1841.xml" ContentType="application/inkml+xml"/>
  <Override PartName="/ppt/ink/ink1842.xml" ContentType="application/inkml+xml"/>
  <Override PartName="/ppt/ink/ink1843.xml" ContentType="application/inkml+xml"/>
  <Override PartName="/ppt/ink/ink1844.xml" ContentType="application/inkml+xml"/>
  <Override PartName="/ppt/ink/ink1845.xml" ContentType="application/inkml+xml"/>
  <Override PartName="/ppt/ink/ink1846.xml" ContentType="application/inkml+xml"/>
  <Override PartName="/ppt/ink/ink1847.xml" ContentType="application/inkml+xml"/>
  <Override PartName="/ppt/ink/ink1848.xml" ContentType="application/inkml+xml"/>
  <Override PartName="/ppt/ink/ink1849.xml" ContentType="application/inkml+xml"/>
  <Override PartName="/ppt/ink/ink1850.xml" ContentType="application/inkml+xml"/>
  <Override PartName="/ppt/ink/ink1851.xml" ContentType="application/inkml+xml"/>
  <Override PartName="/ppt/ink/ink1852.xml" ContentType="application/inkml+xml"/>
  <Override PartName="/ppt/ink/ink1853.xml" ContentType="application/inkml+xml"/>
  <Override PartName="/ppt/ink/ink1854.xml" ContentType="application/inkml+xml"/>
  <Override PartName="/ppt/ink/ink1855.xml" ContentType="application/inkml+xml"/>
  <Override PartName="/ppt/ink/ink1856.xml" ContentType="application/inkml+xml"/>
  <Override PartName="/ppt/ink/ink1857.xml" ContentType="application/inkml+xml"/>
  <Override PartName="/ppt/ink/ink1858.xml" ContentType="application/inkml+xml"/>
  <Override PartName="/ppt/ink/ink1859.xml" ContentType="application/inkml+xml"/>
  <Override PartName="/ppt/ink/ink1860.xml" ContentType="application/inkml+xml"/>
  <Override PartName="/ppt/ink/ink1861.xml" ContentType="application/inkml+xml"/>
  <Override PartName="/ppt/ink/ink1862.xml" ContentType="application/inkml+xml"/>
  <Override PartName="/ppt/ink/ink1863.xml" ContentType="application/inkml+xml"/>
  <Override PartName="/ppt/ink/ink1864.xml" ContentType="application/inkml+xml"/>
  <Override PartName="/ppt/ink/ink1865.xml" ContentType="application/inkml+xml"/>
  <Override PartName="/ppt/ink/ink1866.xml" ContentType="application/inkml+xml"/>
  <Override PartName="/ppt/ink/ink1867.xml" ContentType="application/inkml+xml"/>
  <Override PartName="/ppt/ink/ink1868.xml" ContentType="application/inkml+xml"/>
  <Override PartName="/ppt/ink/ink1869.xml" ContentType="application/inkml+xml"/>
  <Override PartName="/ppt/ink/ink1870.xml" ContentType="application/inkml+xml"/>
  <Override PartName="/ppt/ink/ink1871.xml" ContentType="application/inkml+xml"/>
  <Override PartName="/ppt/ink/ink1872.xml" ContentType="application/inkml+xml"/>
  <Override PartName="/ppt/ink/ink1873.xml" ContentType="application/inkml+xml"/>
  <Override PartName="/ppt/ink/ink1874.xml" ContentType="application/inkml+xml"/>
  <Override PartName="/ppt/ink/ink1875.xml" ContentType="application/inkml+xml"/>
  <Override PartName="/ppt/ink/ink1876.xml" ContentType="application/inkml+xml"/>
  <Override PartName="/ppt/ink/ink1877.xml" ContentType="application/inkml+xml"/>
  <Override PartName="/ppt/ink/ink1878.xml" ContentType="application/inkml+xml"/>
  <Override PartName="/ppt/ink/ink1879.xml" ContentType="application/inkml+xml"/>
  <Override PartName="/ppt/ink/ink1880.xml" ContentType="application/inkml+xml"/>
  <Override PartName="/ppt/ink/ink1881.xml" ContentType="application/inkml+xml"/>
  <Override PartName="/ppt/ink/ink1882.xml" ContentType="application/inkml+xml"/>
  <Override PartName="/ppt/ink/ink1883.xml" ContentType="application/inkml+xml"/>
  <Override PartName="/ppt/ink/ink1884.xml" ContentType="application/inkml+xml"/>
  <Override PartName="/ppt/ink/ink1885.xml" ContentType="application/inkml+xml"/>
  <Override PartName="/ppt/ink/ink1886.xml" ContentType="application/inkml+xml"/>
  <Override PartName="/ppt/ink/ink1887.xml" ContentType="application/inkml+xml"/>
  <Override PartName="/ppt/ink/ink1888.xml" ContentType="application/inkml+xml"/>
  <Override PartName="/ppt/ink/ink1889.xml" ContentType="application/inkml+xml"/>
  <Override PartName="/ppt/ink/ink1890.xml" ContentType="application/inkml+xml"/>
  <Override PartName="/ppt/ink/ink1891.xml" ContentType="application/inkml+xml"/>
  <Override PartName="/ppt/ink/ink1892.xml" ContentType="application/inkml+xml"/>
  <Override PartName="/ppt/ink/ink1893.xml" ContentType="application/inkml+xml"/>
  <Override PartName="/ppt/ink/ink1894.xml" ContentType="application/inkml+xml"/>
  <Override PartName="/ppt/ink/ink1895.xml" ContentType="application/inkml+xml"/>
  <Override PartName="/ppt/ink/ink1896.xml" ContentType="application/inkml+xml"/>
  <Override PartName="/ppt/ink/ink1897.xml" ContentType="application/inkml+xml"/>
  <Override PartName="/ppt/ink/ink1898.xml" ContentType="application/inkml+xml"/>
  <Override PartName="/ppt/ink/ink1899.xml" ContentType="application/inkml+xml"/>
  <Override PartName="/ppt/ink/ink1900.xml" ContentType="application/inkml+xml"/>
  <Override PartName="/ppt/ink/ink1901.xml" ContentType="application/inkml+xml"/>
  <Override PartName="/ppt/ink/ink1902.xml" ContentType="application/inkml+xml"/>
  <Override PartName="/ppt/ink/ink1903.xml" ContentType="application/inkml+xml"/>
  <Override PartName="/ppt/ink/ink1904.xml" ContentType="application/inkml+xml"/>
  <Override PartName="/ppt/ink/ink1905.xml" ContentType="application/inkml+xml"/>
  <Override PartName="/ppt/ink/ink1906.xml" ContentType="application/inkml+xml"/>
  <Override PartName="/ppt/ink/ink1907.xml" ContentType="application/inkml+xml"/>
  <Override PartName="/ppt/ink/ink1908.xml" ContentType="application/inkml+xml"/>
  <Override PartName="/ppt/ink/ink1909.xml" ContentType="application/inkml+xml"/>
  <Override PartName="/ppt/ink/ink1910.xml" ContentType="application/inkml+xml"/>
  <Override PartName="/ppt/ink/ink1911.xml" ContentType="application/inkml+xml"/>
  <Override PartName="/ppt/ink/ink1912.xml" ContentType="application/inkml+xml"/>
  <Override PartName="/ppt/ink/ink1913.xml" ContentType="application/inkml+xml"/>
  <Override PartName="/ppt/ink/ink1914.xml" ContentType="application/inkml+xml"/>
  <Override PartName="/ppt/ink/ink1915.xml" ContentType="application/inkml+xml"/>
  <Override PartName="/ppt/ink/ink1916.xml" ContentType="application/inkml+xml"/>
  <Override PartName="/ppt/ink/ink1917.xml" ContentType="application/inkml+xml"/>
  <Override PartName="/ppt/ink/ink1918.xml" ContentType="application/inkml+xml"/>
  <Override PartName="/ppt/ink/ink1919.xml" ContentType="application/inkml+xml"/>
  <Override PartName="/ppt/ink/ink1920.xml" ContentType="application/inkml+xml"/>
  <Override PartName="/ppt/ink/ink1921.xml" ContentType="application/inkml+xml"/>
  <Override PartName="/ppt/ink/ink1922.xml" ContentType="application/inkml+xml"/>
  <Override PartName="/ppt/ink/ink1923.xml" ContentType="application/inkml+xml"/>
  <Override PartName="/ppt/ink/ink1924.xml" ContentType="application/inkml+xml"/>
  <Override PartName="/ppt/ink/ink1925.xml" ContentType="application/inkml+xml"/>
  <Override PartName="/ppt/ink/ink1926.xml" ContentType="application/inkml+xml"/>
  <Override PartName="/ppt/ink/ink1927.xml" ContentType="application/inkml+xml"/>
  <Override PartName="/ppt/ink/ink1928.xml" ContentType="application/inkml+xml"/>
  <Override PartName="/ppt/ink/ink1929.xml" ContentType="application/inkml+xml"/>
  <Override PartName="/ppt/ink/ink1930.xml" ContentType="application/inkml+xml"/>
  <Override PartName="/ppt/ink/ink1931.xml" ContentType="application/inkml+xml"/>
  <Override PartName="/ppt/ink/ink1932.xml" ContentType="application/inkml+xml"/>
  <Override PartName="/ppt/ink/ink1933.xml" ContentType="application/inkml+xml"/>
  <Override PartName="/ppt/ink/ink1934.xml" ContentType="application/inkml+xml"/>
  <Override PartName="/ppt/ink/ink1935.xml" ContentType="application/inkml+xml"/>
  <Override PartName="/ppt/ink/ink1936.xml" ContentType="application/inkml+xml"/>
  <Override PartName="/ppt/ink/ink1937.xml" ContentType="application/inkml+xml"/>
  <Override PartName="/ppt/ink/ink1938.xml" ContentType="application/inkml+xml"/>
  <Override PartName="/ppt/ink/ink1939.xml" ContentType="application/inkml+xml"/>
  <Override PartName="/ppt/ink/ink1940.xml" ContentType="application/inkml+xml"/>
  <Override PartName="/ppt/ink/ink1941.xml" ContentType="application/inkml+xml"/>
  <Override PartName="/ppt/ink/ink1942.xml" ContentType="application/inkml+xml"/>
  <Override PartName="/ppt/ink/ink1943.xml" ContentType="application/inkml+xml"/>
  <Override PartName="/ppt/ink/ink1944.xml" ContentType="application/inkml+xml"/>
  <Override PartName="/ppt/ink/ink1945.xml" ContentType="application/inkml+xml"/>
  <Override PartName="/ppt/ink/ink1946.xml" ContentType="application/inkml+xml"/>
  <Override PartName="/ppt/ink/ink1947.xml" ContentType="application/inkml+xml"/>
  <Override PartName="/ppt/ink/ink1948.xml" ContentType="application/inkml+xml"/>
  <Override PartName="/ppt/ink/ink1949.xml" ContentType="application/inkml+xml"/>
  <Override PartName="/ppt/ink/ink1950.xml" ContentType="application/inkml+xml"/>
  <Override PartName="/ppt/ink/ink1951.xml" ContentType="application/inkml+xml"/>
  <Override PartName="/ppt/ink/ink1952.xml" ContentType="application/inkml+xml"/>
  <Override PartName="/ppt/ink/ink1953.xml" ContentType="application/inkml+xml"/>
  <Override PartName="/ppt/ink/ink1954.xml" ContentType="application/inkml+xml"/>
  <Override PartName="/ppt/ink/ink1955.xml" ContentType="application/inkml+xml"/>
  <Override PartName="/ppt/ink/ink1956.xml" ContentType="application/inkml+xml"/>
  <Override PartName="/ppt/ink/ink1957.xml" ContentType="application/inkml+xml"/>
  <Override PartName="/ppt/ink/ink1958.xml" ContentType="application/inkml+xml"/>
  <Override PartName="/ppt/ink/ink1959.xml" ContentType="application/inkml+xml"/>
  <Override PartName="/ppt/ink/ink1960.xml" ContentType="application/inkml+xml"/>
  <Override PartName="/ppt/ink/ink1961.xml" ContentType="application/inkml+xml"/>
  <Override PartName="/ppt/ink/ink1962.xml" ContentType="application/inkml+xml"/>
  <Override PartName="/ppt/ink/ink1963.xml" ContentType="application/inkml+xml"/>
  <Override PartName="/ppt/ink/ink1964.xml" ContentType="application/inkml+xml"/>
  <Override PartName="/ppt/ink/ink1965.xml" ContentType="application/inkml+xml"/>
  <Override PartName="/ppt/ink/ink1966.xml" ContentType="application/inkml+xml"/>
  <Override PartName="/ppt/ink/ink1967.xml" ContentType="application/inkml+xml"/>
  <Override PartName="/ppt/ink/ink1968.xml" ContentType="application/inkml+xml"/>
  <Override PartName="/ppt/ink/ink1969.xml" ContentType="application/inkml+xml"/>
  <Override PartName="/ppt/ink/ink1970.xml" ContentType="application/inkml+xml"/>
  <Override PartName="/ppt/ink/ink1971.xml" ContentType="application/inkml+xml"/>
  <Override PartName="/ppt/ink/ink1972.xml" ContentType="application/inkml+xml"/>
  <Override PartName="/ppt/ink/ink1973.xml" ContentType="application/inkml+xml"/>
  <Override PartName="/ppt/ink/ink1974.xml" ContentType="application/inkml+xml"/>
  <Override PartName="/ppt/ink/ink1975.xml" ContentType="application/inkml+xml"/>
  <Override PartName="/ppt/ink/ink1976.xml" ContentType="application/inkml+xml"/>
  <Override PartName="/ppt/ink/ink1977.xml" ContentType="application/inkml+xml"/>
  <Override PartName="/ppt/ink/ink1978.xml" ContentType="application/inkml+xml"/>
  <Override PartName="/ppt/ink/ink1979.xml" ContentType="application/inkml+xml"/>
  <Override PartName="/ppt/ink/ink1980.xml" ContentType="application/inkml+xml"/>
  <Override PartName="/ppt/ink/ink1981.xml" ContentType="application/inkml+xml"/>
  <Override PartName="/ppt/ink/ink1982.xml" ContentType="application/inkml+xml"/>
  <Override PartName="/ppt/ink/ink1983.xml" ContentType="application/inkml+xml"/>
  <Override PartName="/ppt/ink/ink1984.xml" ContentType="application/inkml+xml"/>
  <Override PartName="/ppt/ink/ink1985.xml" ContentType="application/inkml+xml"/>
  <Override PartName="/ppt/ink/ink1986.xml" ContentType="application/inkml+xml"/>
  <Override PartName="/ppt/ink/ink1987.xml" ContentType="application/inkml+xml"/>
  <Override PartName="/ppt/ink/ink1988.xml" ContentType="application/inkml+xml"/>
  <Override PartName="/ppt/ink/ink1989.xml" ContentType="application/inkml+xml"/>
  <Override PartName="/ppt/ink/ink1990.xml" ContentType="application/inkml+xml"/>
  <Override PartName="/ppt/ink/ink1991.xml" ContentType="application/inkml+xml"/>
  <Override PartName="/ppt/ink/ink1992.xml" ContentType="application/inkml+xml"/>
  <Override PartName="/ppt/ink/ink1993.xml" ContentType="application/inkml+xml"/>
  <Override PartName="/ppt/ink/ink1994.xml" ContentType="application/inkml+xml"/>
  <Override PartName="/ppt/ink/ink1995.xml" ContentType="application/inkml+xml"/>
  <Override PartName="/ppt/ink/ink1996.xml" ContentType="application/inkml+xml"/>
  <Override PartName="/ppt/ink/ink1997.xml" ContentType="application/inkml+xml"/>
  <Override PartName="/ppt/ink/ink1998.xml" ContentType="application/inkml+xml"/>
  <Override PartName="/ppt/ink/ink1999.xml" ContentType="application/inkml+xml"/>
  <Override PartName="/ppt/ink/ink2000.xml" ContentType="application/inkml+xml"/>
  <Override PartName="/ppt/ink/ink2001.xml" ContentType="application/inkml+xml"/>
  <Override PartName="/ppt/ink/ink2002.xml" ContentType="application/inkml+xml"/>
  <Override PartName="/ppt/ink/ink2003.xml" ContentType="application/inkml+xml"/>
  <Override PartName="/ppt/ink/ink2004.xml" ContentType="application/inkml+xml"/>
  <Override PartName="/ppt/ink/ink2005.xml" ContentType="application/inkml+xml"/>
  <Override PartName="/ppt/ink/ink2006.xml" ContentType="application/inkml+xml"/>
  <Override PartName="/ppt/ink/ink2007.xml" ContentType="application/inkml+xml"/>
  <Override PartName="/ppt/ink/ink2008.xml" ContentType="application/inkml+xml"/>
  <Override PartName="/ppt/ink/ink2009.xml" ContentType="application/inkml+xml"/>
  <Override PartName="/ppt/ink/ink2010.xml" ContentType="application/inkml+xml"/>
  <Override PartName="/ppt/ink/ink2011.xml" ContentType="application/inkml+xml"/>
  <Override PartName="/ppt/ink/ink2012.xml" ContentType="application/inkml+xml"/>
  <Override PartName="/ppt/ink/ink2013.xml" ContentType="application/inkml+xml"/>
  <Override PartName="/ppt/ink/ink2014.xml" ContentType="application/inkml+xml"/>
  <Override PartName="/ppt/ink/ink2015.xml" ContentType="application/inkml+xml"/>
  <Override PartName="/ppt/ink/ink2016.xml" ContentType="application/inkml+xml"/>
  <Override PartName="/ppt/ink/ink2017.xml" ContentType="application/inkml+xml"/>
  <Override PartName="/ppt/ink/ink2018.xml" ContentType="application/inkml+xml"/>
  <Override PartName="/ppt/ink/ink2019.xml" ContentType="application/inkml+xml"/>
  <Override PartName="/ppt/ink/ink2020.xml" ContentType="application/inkml+xml"/>
  <Override PartName="/ppt/ink/ink2021.xml" ContentType="application/inkml+xml"/>
  <Override PartName="/ppt/ink/ink2022.xml" ContentType="application/inkml+xml"/>
  <Override PartName="/ppt/ink/ink2023.xml" ContentType="application/inkml+xml"/>
  <Override PartName="/ppt/ink/ink2024.xml" ContentType="application/inkml+xml"/>
  <Override PartName="/ppt/ink/ink2025.xml" ContentType="application/inkml+xml"/>
  <Override PartName="/ppt/ink/ink2026.xml" ContentType="application/inkml+xml"/>
  <Override PartName="/ppt/ink/ink2027.xml" ContentType="application/inkml+xml"/>
  <Override PartName="/ppt/ink/ink2028.xml" ContentType="application/inkml+xml"/>
  <Override PartName="/ppt/ink/ink2029.xml" ContentType="application/inkml+xml"/>
  <Override PartName="/ppt/ink/ink2030.xml" ContentType="application/inkml+xml"/>
  <Override PartName="/ppt/ink/ink2031.xml" ContentType="application/inkml+xml"/>
  <Override PartName="/ppt/ink/ink2032.xml" ContentType="application/inkml+xml"/>
  <Override PartName="/ppt/ink/ink2033.xml" ContentType="application/inkml+xml"/>
  <Override PartName="/ppt/ink/ink2034.xml" ContentType="application/inkml+xml"/>
  <Override PartName="/ppt/ink/ink2035.xml" ContentType="application/inkml+xml"/>
  <Override PartName="/ppt/ink/ink2036.xml" ContentType="application/inkml+xml"/>
  <Override PartName="/ppt/ink/ink2037.xml" ContentType="application/inkml+xml"/>
  <Override PartName="/ppt/ink/ink2038.xml" ContentType="application/inkml+xml"/>
  <Override PartName="/ppt/ink/ink2039.xml" ContentType="application/inkml+xml"/>
  <Override PartName="/ppt/ink/ink2040.xml" ContentType="application/inkml+xml"/>
  <Override PartName="/ppt/ink/ink2041.xml" ContentType="application/inkml+xml"/>
  <Override PartName="/ppt/ink/ink2042.xml" ContentType="application/inkml+xml"/>
  <Override PartName="/ppt/ink/ink2043.xml" ContentType="application/inkml+xml"/>
  <Override PartName="/ppt/ink/ink2044.xml" ContentType="application/inkml+xml"/>
  <Override PartName="/ppt/ink/ink2045.xml" ContentType="application/inkml+xml"/>
  <Override PartName="/ppt/ink/ink2046.xml" ContentType="application/inkml+xml"/>
  <Override PartName="/ppt/ink/ink2047.xml" ContentType="application/inkml+xml"/>
  <Override PartName="/ppt/ink/ink2048.xml" ContentType="application/inkml+xml"/>
  <Override PartName="/ppt/ink/ink2049.xml" ContentType="application/inkml+xml"/>
  <Override PartName="/ppt/ink/ink2050.xml" ContentType="application/inkml+xml"/>
  <Override PartName="/ppt/ink/ink2051.xml" ContentType="application/inkml+xml"/>
  <Override PartName="/ppt/ink/ink2052.xml" ContentType="application/inkml+xml"/>
  <Override PartName="/ppt/ink/ink2053.xml" ContentType="application/inkml+xml"/>
  <Override PartName="/ppt/ink/ink2054.xml" ContentType="application/inkml+xml"/>
  <Override PartName="/ppt/ink/ink2055.xml" ContentType="application/inkml+xml"/>
  <Override PartName="/ppt/ink/ink2056.xml" ContentType="application/inkml+xml"/>
  <Override PartName="/ppt/ink/ink2057.xml" ContentType="application/inkml+xml"/>
  <Override PartName="/ppt/ink/ink2058.xml" ContentType="application/inkml+xml"/>
  <Override PartName="/ppt/ink/ink2059.xml" ContentType="application/inkml+xml"/>
  <Override PartName="/ppt/ink/ink2060.xml" ContentType="application/inkml+xml"/>
  <Override PartName="/ppt/ink/ink2061.xml" ContentType="application/inkml+xml"/>
  <Override PartName="/ppt/ink/ink2062.xml" ContentType="application/inkml+xml"/>
  <Override PartName="/ppt/ink/ink2063.xml" ContentType="application/inkml+xml"/>
  <Override PartName="/ppt/ink/ink2064.xml" ContentType="application/inkml+xml"/>
  <Override PartName="/ppt/ink/ink2065.xml" ContentType="application/inkml+xml"/>
  <Override PartName="/ppt/ink/ink2066.xml" ContentType="application/inkml+xml"/>
  <Override PartName="/ppt/ink/ink2067.xml" ContentType="application/inkml+xml"/>
  <Override PartName="/ppt/ink/ink2068.xml" ContentType="application/inkml+xml"/>
  <Override PartName="/ppt/ink/ink2069.xml" ContentType="application/inkml+xml"/>
  <Override PartName="/ppt/ink/ink2070.xml" ContentType="application/inkml+xml"/>
  <Override PartName="/ppt/ink/ink2071.xml" ContentType="application/inkml+xml"/>
  <Override PartName="/ppt/ink/ink2072.xml" ContentType="application/inkml+xml"/>
  <Override PartName="/ppt/ink/ink2073.xml" ContentType="application/inkml+xml"/>
  <Override PartName="/ppt/ink/ink2074.xml" ContentType="application/inkml+xml"/>
  <Override PartName="/ppt/ink/ink2075.xml" ContentType="application/inkml+xml"/>
  <Override PartName="/ppt/ink/ink2076.xml" ContentType="application/inkml+xml"/>
  <Override PartName="/ppt/ink/ink2077.xml" ContentType="application/inkml+xml"/>
  <Override PartName="/ppt/ink/ink2078.xml" ContentType="application/inkml+xml"/>
  <Override PartName="/ppt/ink/ink2079.xml" ContentType="application/inkml+xml"/>
  <Override PartName="/ppt/ink/ink2080.xml" ContentType="application/inkml+xml"/>
  <Override PartName="/ppt/ink/ink2081.xml" ContentType="application/inkml+xml"/>
  <Override PartName="/ppt/ink/ink2082.xml" ContentType="application/inkml+xml"/>
  <Override PartName="/ppt/ink/ink2083.xml" ContentType="application/inkml+xml"/>
  <Override PartName="/ppt/ink/ink2084.xml" ContentType="application/inkml+xml"/>
  <Override PartName="/ppt/ink/ink2085.xml" ContentType="application/inkml+xml"/>
  <Override PartName="/ppt/ink/ink2086.xml" ContentType="application/inkml+xml"/>
  <Override PartName="/ppt/ink/ink2087.xml" ContentType="application/inkml+xml"/>
  <Override PartName="/ppt/ink/ink2088.xml" ContentType="application/inkml+xml"/>
  <Override PartName="/ppt/ink/ink2089.xml" ContentType="application/inkml+xml"/>
  <Override PartName="/ppt/ink/ink2090.xml" ContentType="application/inkml+xml"/>
  <Override PartName="/ppt/ink/ink2091.xml" ContentType="application/inkml+xml"/>
  <Override PartName="/ppt/ink/ink2092.xml" ContentType="application/inkml+xml"/>
  <Override PartName="/ppt/ink/ink2093.xml" ContentType="application/inkml+xml"/>
  <Override PartName="/ppt/ink/ink2094.xml" ContentType="application/inkml+xml"/>
  <Override PartName="/ppt/ink/ink2095.xml" ContentType="application/inkml+xml"/>
  <Override PartName="/ppt/ink/ink2096.xml" ContentType="application/inkml+xml"/>
  <Override PartName="/ppt/ink/ink2097.xml" ContentType="application/inkml+xml"/>
  <Override PartName="/ppt/ink/ink2098.xml" ContentType="application/inkml+xml"/>
  <Override PartName="/ppt/ink/ink2099.xml" ContentType="application/inkml+xml"/>
  <Override PartName="/ppt/ink/ink2100.xml" ContentType="application/inkml+xml"/>
  <Override PartName="/ppt/ink/ink2101.xml" ContentType="application/inkml+xml"/>
  <Override PartName="/ppt/ink/ink2102.xml" ContentType="application/inkml+xml"/>
  <Override PartName="/ppt/ink/ink2103.xml" ContentType="application/inkml+xml"/>
  <Override PartName="/ppt/ink/ink2104.xml" ContentType="application/inkml+xml"/>
  <Override PartName="/ppt/ink/ink2105.xml" ContentType="application/inkml+xml"/>
  <Override PartName="/ppt/ink/ink2106.xml" ContentType="application/inkml+xml"/>
  <Override PartName="/ppt/ink/ink2107.xml" ContentType="application/inkml+xml"/>
  <Override PartName="/ppt/ink/ink2108.xml" ContentType="application/inkml+xml"/>
  <Override PartName="/ppt/ink/ink2109.xml" ContentType="application/inkml+xml"/>
  <Override PartName="/ppt/ink/ink2110.xml" ContentType="application/inkml+xml"/>
  <Override PartName="/ppt/ink/ink2111.xml" ContentType="application/inkml+xml"/>
  <Override PartName="/ppt/ink/ink2112.xml" ContentType="application/inkml+xml"/>
  <Override PartName="/ppt/ink/ink2113.xml" ContentType="application/inkml+xml"/>
  <Override PartName="/ppt/ink/ink2114.xml" ContentType="application/inkml+xml"/>
  <Override PartName="/ppt/ink/ink2115.xml" ContentType="application/inkml+xml"/>
  <Override PartName="/ppt/ink/ink2116.xml" ContentType="application/inkml+xml"/>
  <Override PartName="/ppt/ink/ink2117.xml" ContentType="application/inkml+xml"/>
  <Override PartName="/ppt/ink/ink2118.xml" ContentType="application/inkml+xml"/>
  <Override PartName="/ppt/ink/ink2119.xml" ContentType="application/inkml+xml"/>
  <Override PartName="/ppt/ink/ink2120.xml" ContentType="application/inkml+xml"/>
  <Override PartName="/ppt/ink/ink2121.xml" ContentType="application/inkml+xml"/>
  <Override PartName="/ppt/ink/ink2122.xml" ContentType="application/inkml+xml"/>
  <Override PartName="/ppt/ink/ink2123.xml" ContentType="application/inkml+xml"/>
  <Override PartName="/ppt/ink/ink2124.xml" ContentType="application/inkml+xml"/>
  <Override PartName="/ppt/ink/ink2125.xml" ContentType="application/inkml+xml"/>
  <Override PartName="/ppt/ink/ink2126.xml" ContentType="application/inkml+xml"/>
  <Override PartName="/ppt/ink/ink2127.xml" ContentType="application/inkml+xml"/>
  <Override PartName="/ppt/ink/ink2128.xml" ContentType="application/inkml+xml"/>
  <Override PartName="/ppt/ink/ink2129.xml" ContentType="application/inkml+xml"/>
  <Override PartName="/ppt/ink/ink2130.xml" ContentType="application/inkml+xml"/>
  <Override PartName="/ppt/ink/ink2131.xml" ContentType="application/inkml+xml"/>
  <Override PartName="/ppt/ink/ink2132.xml" ContentType="application/inkml+xml"/>
  <Override PartName="/ppt/ink/ink2133.xml" ContentType="application/inkml+xml"/>
  <Override PartName="/ppt/ink/ink2134.xml" ContentType="application/inkml+xml"/>
  <Override PartName="/ppt/ink/ink2135.xml" ContentType="application/inkml+xml"/>
  <Override PartName="/ppt/ink/ink2136.xml" ContentType="application/inkml+xml"/>
  <Override PartName="/ppt/ink/ink2137.xml" ContentType="application/inkml+xml"/>
  <Override PartName="/ppt/ink/ink2138.xml" ContentType="application/inkml+xml"/>
  <Override PartName="/ppt/ink/ink2139.xml" ContentType="application/inkml+xml"/>
  <Override PartName="/ppt/ink/ink2140.xml" ContentType="application/inkml+xml"/>
  <Override PartName="/ppt/ink/ink2141.xml" ContentType="application/inkml+xml"/>
  <Override PartName="/ppt/ink/ink2142.xml" ContentType="application/inkml+xml"/>
  <Override PartName="/ppt/ink/ink2143.xml" ContentType="application/inkml+xml"/>
  <Override PartName="/ppt/ink/ink2144.xml" ContentType="application/inkml+xml"/>
  <Override PartName="/ppt/ink/ink2145.xml" ContentType="application/inkml+xml"/>
  <Override PartName="/ppt/ink/ink2146.xml" ContentType="application/inkml+xml"/>
  <Override PartName="/ppt/ink/ink2147.xml" ContentType="application/inkml+xml"/>
  <Override PartName="/ppt/ink/ink2148.xml" ContentType="application/inkml+xml"/>
  <Override PartName="/ppt/ink/ink2149.xml" ContentType="application/inkml+xml"/>
  <Override PartName="/ppt/ink/ink2150.xml" ContentType="application/inkml+xml"/>
  <Override PartName="/ppt/ink/ink2151.xml" ContentType="application/inkml+xml"/>
  <Override PartName="/ppt/ink/ink2152.xml" ContentType="application/inkml+xml"/>
  <Override PartName="/ppt/ink/ink2153.xml" ContentType="application/inkml+xml"/>
  <Override PartName="/ppt/ink/ink2154.xml" ContentType="application/inkml+xml"/>
  <Override PartName="/ppt/ink/ink2155.xml" ContentType="application/inkml+xml"/>
  <Override PartName="/ppt/ink/ink2156.xml" ContentType="application/inkml+xml"/>
  <Override PartName="/ppt/ink/ink2157.xml" ContentType="application/inkml+xml"/>
  <Override PartName="/ppt/ink/ink2158.xml" ContentType="application/inkml+xml"/>
  <Override PartName="/ppt/ink/ink2159.xml" ContentType="application/inkml+xml"/>
  <Override PartName="/ppt/ink/ink2160.xml" ContentType="application/inkml+xml"/>
  <Override PartName="/ppt/ink/ink2161.xml" ContentType="application/inkml+xml"/>
  <Override PartName="/ppt/ink/ink2162.xml" ContentType="application/inkml+xml"/>
  <Override PartName="/ppt/ink/ink2163.xml" ContentType="application/inkml+xml"/>
  <Override PartName="/ppt/ink/ink2164.xml" ContentType="application/inkml+xml"/>
  <Override PartName="/ppt/ink/ink2165.xml" ContentType="application/inkml+xml"/>
  <Override PartName="/ppt/ink/ink2166.xml" ContentType="application/inkml+xml"/>
  <Override PartName="/ppt/ink/ink2167.xml" ContentType="application/inkml+xml"/>
  <Override PartName="/ppt/ink/ink2168.xml" ContentType="application/inkml+xml"/>
  <Override PartName="/ppt/ink/ink2169.xml" ContentType="application/inkml+xml"/>
  <Override PartName="/ppt/ink/ink2170.xml" ContentType="application/inkml+xml"/>
  <Override PartName="/ppt/ink/ink2171.xml" ContentType="application/inkml+xml"/>
  <Override PartName="/ppt/ink/ink2172.xml" ContentType="application/inkml+xml"/>
  <Override PartName="/ppt/ink/ink2173.xml" ContentType="application/inkml+xml"/>
  <Override PartName="/ppt/ink/ink2174.xml" ContentType="application/inkml+xml"/>
  <Override PartName="/ppt/ink/ink2175.xml" ContentType="application/inkml+xml"/>
  <Override PartName="/ppt/ink/ink2176.xml" ContentType="application/inkml+xml"/>
  <Override PartName="/ppt/ink/ink2177.xml" ContentType="application/inkml+xml"/>
  <Override PartName="/ppt/ink/ink2178.xml" ContentType="application/inkml+xml"/>
  <Override PartName="/ppt/ink/ink2179.xml" ContentType="application/inkml+xml"/>
  <Override PartName="/ppt/ink/ink2180.xml" ContentType="application/inkml+xml"/>
  <Override PartName="/ppt/ink/ink2181.xml" ContentType="application/inkml+xml"/>
  <Override PartName="/ppt/ink/ink2182.xml" ContentType="application/inkml+xml"/>
  <Override PartName="/ppt/ink/ink2183.xml" ContentType="application/inkml+xml"/>
  <Override PartName="/ppt/ink/ink2184.xml" ContentType="application/inkml+xml"/>
  <Override PartName="/ppt/ink/ink2185.xml" ContentType="application/inkml+xml"/>
  <Override PartName="/ppt/ink/ink2186.xml" ContentType="application/inkml+xml"/>
  <Override PartName="/ppt/ink/ink2187.xml" ContentType="application/inkml+xml"/>
  <Override PartName="/ppt/ink/ink2188.xml" ContentType="application/inkml+xml"/>
  <Override PartName="/ppt/ink/ink2189.xml" ContentType="application/inkml+xml"/>
  <Override PartName="/ppt/ink/ink2190.xml" ContentType="application/inkml+xml"/>
  <Override PartName="/ppt/ink/ink2191.xml" ContentType="application/inkml+xml"/>
  <Override PartName="/ppt/ink/ink2192.xml" ContentType="application/inkml+xml"/>
  <Override PartName="/ppt/ink/ink2193.xml" ContentType="application/inkml+xml"/>
  <Override PartName="/ppt/ink/ink2194.xml" ContentType="application/inkml+xml"/>
  <Override PartName="/ppt/ink/ink2195.xml" ContentType="application/inkml+xml"/>
  <Override PartName="/ppt/ink/ink2196.xml" ContentType="application/inkml+xml"/>
  <Override PartName="/ppt/ink/ink2197.xml" ContentType="application/inkml+xml"/>
  <Override PartName="/ppt/ink/ink2198.xml" ContentType="application/inkml+xml"/>
  <Override PartName="/ppt/ink/ink2199.xml" ContentType="application/inkml+xml"/>
  <Override PartName="/ppt/ink/ink2200.xml" ContentType="application/inkml+xml"/>
  <Override PartName="/ppt/ink/ink2201.xml" ContentType="application/inkml+xml"/>
  <Override PartName="/ppt/ink/ink2202.xml" ContentType="application/inkml+xml"/>
  <Override PartName="/ppt/ink/ink2203.xml" ContentType="application/inkml+xml"/>
  <Override PartName="/ppt/ink/ink2204.xml" ContentType="application/inkml+xml"/>
  <Override PartName="/ppt/ink/ink2205.xml" ContentType="application/inkml+xml"/>
  <Override PartName="/ppt/ink/ink2206.xml" ContentType="application/inkml+xml"/>
  <Override PartName="/ppt/ink/ink2207.xml" ContentType="application/inkml+xml"/>
  <Override PartName="/ppt/ink/ink2208.xml" ContentType="application/inkml+xml"/>
  <Override PartName="/ppt/ink/ink2209.xml" ContentType="application/inkml+xml"/>
  <Override PartName="/ppt/ink/ink2210.xml" ContentType="application/inkml+xml"/>
  <Override PartName="/ppt/ink/ink2211.xml" ContentType="application/inkml+xml"/>
  <Override PartName="/ppt/ink/ink2212.xml" ContentType="application/inkml+xml"/>
  <Override PartName="/ppt/ink/ink2213.xml" ContentType="application/inkml+xml"/>
  <Override PartName="/ppt/ink/ink2214.xml" ContentType="application/inkml+xml"/>
  <Override PartName="/ppt/ink/ink2215.xml" ContentType="application/inkml+xml"/>
  <Override PartName="/ppt/ink/ink2216.xml" ContentType="application/inkml+xml"/>
  <Override PartName="/ppt/ink/ink2217.xml" ContentType="application/inkml+xml"/>
  <Override PartName="/ppt/ink/ink2218.xml" ContentType="application/inkml+xml"/>
  <Override PartName="/ppt/ink/ink2219.xml" ContentType="application/inkml+xml"/>
  <Override PartName="/ppt/ink/ink2220.xml" ContentType="application/inkml+xml"/>
  <Override PartName="/ppt/ink/ink2221.xml" ContentType="application/inkml+xml"/>
  <Override PartName="/ppt/ink/ink2222.xml" ContentType="application/inkml+xml"/>
  <Override PartName="/ppt/ink/ink2223.xml" ContentType="application/inkml+xml"/>
  <Override PartName="/ppt/ink/ink2224.xml" ContentType="application/inkml+xml"/>
  <Override PartName="/ppt/ink/ink2225.xml" ContentType="application/inkml+xml"/>
  <Override PartName="/ppt/ink/ink2226.xml" ContentType="application/inkml+xml"/>
  <Override PartName="/ppt/ink/ink2227.xml" ContentType="application/inkml+xml"/>
  <Override PartName="/ppt/ink/ink2228.xml" ContentType="application/inkml+xml"/>
  <Override PartName="/ppt/ink/ink2229.xml" ContentType="application/inkml+xml"/>
  <Override PartName="/ppt/ink/ink2230.xml" ContentType="application/inkml+xml"/>
  <Override PartName="/ppt/ink/ink2231.xml" ContentType="application/inkml+xml"/>
  <Override PartName="/ppt/ink/ink2232.xml" ContentType="application/inkml+xml"/>
  <Override PartName="/ppt/ink/ink2233.xml" ContentType="application/inkml+xml"/>
  <Override PartName="/ppt/ink/ink2234.xml" ContentType="application/inkml+xml"/>
  <Override PartName="/ppt/ink/ink2235.xml" ContentType="application/inkml+xml"/>
  <Override PartName="/ppt/ink/ink2236.xml" ContentType="application/inkml+xml"/>
  <Override PartName="/ppt/ink/ink2237.xml" ContentType="application/inkml+xml"/>
  <Override PartName="/ppt/ink/ink2238.xml" ContentType="application/inkml+xml"/>
  <Override PartName="/ppt/ink/ink2239.xml" ContentType="application/inkml+xml"/>
  <Override PartName="/ppt/ink/ink2240.xml" ContentType="application/inkml+xml"/>
  <Override PartName="/ppt/ink/ink2241.xml" ContentType="application/inkml+xml"/>
  <Override PartName="/ppt/ink/ink2242.xml" ContentType="application/inkml+xml"/>
  <Override PartName="/ppt/ink/ink2243.xml" ContentType="application/inkml+xml"/>
  <Override PartName="/ppt/ink/ink2244.xml" ContentType="application/inkml+xml"/>
  <Override PartName="/ppt/ink/ink2245.xml" ContentType="application/inkml+xml"/>
  <Override PartName="/ppt/ink/ink2246.xml" ContentType="application/inkml+xml"/>
  <Override PartName="/ppt/ink/ink2247.xml" ContentType="application/inkml+xml"/>
  <Override PartName="/ppt/ink/ink2248.xml" ContentType="application/inkml+xml"/>
  <Override PartName="/ppt/ink/ink2249.xml" ContentType="application/inkml+xml"/>
  <Override PartName="/ppt/ink/ink2250.xml" ContentType="application/inkml+xml"/>
  <Override PartName="/ppt/ink/ink2251.xml" ContentType="application/inkml+xml"/>
  <Override PartName="/ppt/ink/ink2252.xml" ContentType="application/inkml+xml"/>
  <Override PartName="/ppt/ink/ink2253.xml" ContentType="application/inkml+xml"/>
  <Override PartName="/ppt/ink/ink2254.xml" ContentType="application/inkml+xml"/>
  <Override PartName="/ppt/ink/ink2255.xml" ContentType="application/inkml+xml"/>
  <Override PartName="/ppt/ink/ink2256.xml" ContentType="application/inkml+xml"/>
  <Override PartName="/ppt/ink/ink2257.xml" ContentType="application/inkml+xml"/>
  <Override PartName="/ppt/ink/ink2258.xml" ContentType="application/inkml+xml"/>
  <Override PartName="/ppt/ink/ink2259.xml" ContentType="application/inkml+xml"/>
  <Override PartName="/ppt/ink/ink2260.xml" ContentType="application/inkml+xml"/>
  <Override PartName="/ppt/ink/ink2261.xml" ContentType="application/inkml+xml"/>
  <Override PartName="/ppt/ink/ink2262.xml" ContentType="application/inkml+xml"/>
  <Override PartName="/ppt/ink/ink2263.xml" ContentType="application/inkml+xml"/>
  <Override PartName="/ppt/ink/ink2264.xml" ContentType="application/inkml+xml"/>
  <Override PartName="/ppt/ink/ink2265.xml" ContentType="application/inkml+xml"/>
  <Override PartName="/ppt/ink/ink2266.xml" ContentType="application/inkml+xml"/>
  <Override PartName="/ppt/ink/ink2267.xml" ContentType="application/inkml+xml"/>
  <Override PartName="/ppt/ink/ink2268.xml" ContentType="application/inkml+xml"/>
  <Override PartName="/ppt/ink/ink2269.xml" ContentType="application/inkml+xml"/>
  <Override PartName="/ppt/ink/ink2270.xml" ContentType="application/inkml+xml"/>
  <Override PartName="/ppt/ink/ink2271.xml" ContentType="application/inkml+xml"/>
  <Override PartName="/ppt/ink/ink2272.xml" ContentType="application/inkml+xml"/>
  <Override PartName="/ppt/ink/ink2273.xml" ContentType="application/inkml+xml"/>
  <Override PartName="/ppt/ink/ink2274.xml" ContentType="application/inkml+xml"/>
  <Override PartName="/ppt/ink/ink2275.xml" ContentType="application/inkml+xml"/>
  <Override PartName="/ppt/ink/ink2276.xml" ContentType="application/inkml+xml"/>
  <Override PartName="/ppt/ink/ink2277.xml" ContentType="application/inkml+xml"/>
  <Override PartName="/ppt/ink/ink2278.xml" ContentType="application/inkml+xml"/>
  <Override PartName="/ppt/ink/ink2279.xml" ContentType="application/inkml+xml"/>
  <Override PartName="/ppt/ink/ink2280.xml" ContentType="application/inkml+xml"/>
  <Override PartName="/ppt/ink/ink2281.xml" ContentType="application/inkml+xml"/>
  <Override PartName="/ppt/ink/ink2282.xml" ContentType="application/inkml+xml"/>
  <Override PartName="/ppt/ink/ink2283.xml" ContentType="application/inkml+xml"/>
  <Override PartName="/ppt/ink/ink2284.xml" ContentType="application/inkml+xml"/>
  <Override PartName="/ppt/ink/ink2285.xml" ContentType="application/inkml+xml"/>
  <Override PartName="/ppt/ink/ink2286.xml" ContentType="application/inkml+xml"/>
  <Override PartName="/ppt/ink/ink2287.xml" ContentType="application/inkml+xml"/>
  <Override PartName="/ppt/ink/ink2288.xml" ContentType="application/inkml+xml"/>
  <Override PartName="/ppt/ink/ink2289.xml" ContentType="application/inkml+xml"/>
  <Override PartName="/ppt/ink/ink2290.xml" ContentType="application/inkml+xml"/>
  <Override PartName="/ppt/ink/ink2291.xml" ContentType="application/inkml+xml"/>
  <Override PartName="/ppt/ink/ink2292.xml" ContentType="application/inkml+xml"/>
  <Override PartName="/ppt/ink/ink2293.xml" ContentType="application/inkml+xml"/>
  <Override PartName="/ppt/ink/ink2294.xml" ContentType="application/inkml+xml"/>
  <Override PartName="/ppt/ink/ink2295.xml" ContentType="application/inkml+xml"/>
  <Override PartName="/ppt/ink/ink2296.xml" ContentType="application/inkml+xml"/>
  <Override PartName="/ppt/ink/ink2297.xml" ContentType="application/inkml+xml"/>
  <Override PartName="/ppt/ink/ink2298.xml" ContentType="application/inkml+xml"/>
  <Override PartName="/ppt/ink/ink2299.xml" ContentType="application/inkml+xml"/>
  <Override PartName="/ppt/ink/ink2300.xml" ContentType="application/inkml+xml"/>
  <Override PartName="/ppt/ink/ink2301.xml" ContentType="application/inkml+xml"/>
  <Override PartName="/ppt/ink/ink2302.xml" ContentType="application/inkml+xml"/>
  <Override PartName="/ppt/ink/ink2303.xml" ContentType="application/inkml+xml"/>
  <Override PartName="/ppt/ink/ink2304.xml" ContentType="application/inkml+xml"/>
  <Override PartName="/ppt/ink/ink2305.xml" ContentType="application/inkml+xml"/>
  <Override PartName="/ppt/ink/ink2306.xml" ContentType="application/inkml+xml"/>
  <Override PartName="/ppt/ink/ink2307.xml" ContentType="application/inkml+xml"/>
  <Override PartName="/ppt/ink/ink2308.xml" ContentType="application/inkml+xml"/>
  <Override PartName="/ppt/ink/ink2309.xml" ContentType="application/inkml+xml"/>
  <Override PartName="/ppt/ink/ink2310.xml" ContentType="application/inkml+xml"/>
  <Override PartName="/ppt/ink/ink2311.xml" ContentType="application/inkml+xml"/>
  <Override PartName="/ppt/ink/ink2312.xml" ContentType="application/inkml+xml"/>
  <Override PartName="/ppt/ink/ink2313.xml" ContentType="application/inkml+xml"/>
  <Override PartName="/ppt/ink/ink2314.xml" ContentType="application/inkml+xml"/>
  <Override PartName="/ppt/ink/ink2315.xml" ContentType="application/inkml+xml"/>
  <Override PartName="/ppt/ink/ink2316.xml" ContentType="application/inkml+xml"/>
  <Override PartName="/ppt/ink/ink2317.xml" ContentType="application/inkml+xml"/>
  <Override PartName="/ppt/ink/ink2318.xml" ContentType="application/inkml+xml"/>
  <Override PartName="/ppt/ink/ink2319.xml" ContentType="application/inkml+xml"/>
  <Override PartName="/ppt/ink/ink2320.xml" ContentType="application/inkml+xml"/>
  <Override PartName="/ppt/ink/ink2321.xml" ContentType="application/inkml+xml"/>
  <Override PartName="/ppt/ink/ink2322.xml" ContentType="application/inkml+xml"/>
  <Override PartName="/ppt/ink/ink2323.xml" ContentType="application/inkml+xml"/>
  <Override PartName="/ppt/ink/ink2324.xml" ContentType="application/inkml+xml"/>
  <Override PartName="/ppt/ink/ink2325.xml" ContentType="application/inkml+xml"/>
  <Override PartName="/ppt/ink/ink2326.xml" ContentType="application/inkml+xml"/>
  <Override PartName="/ppt/ink/ink2327.xml" ContentType="application/inkml+xml"/>
  <Override PartName="/ppt/ink/ink2328.xml" ContentType="application/inkml+xml"/>
  <Override PartName="/ppt/ink/ink2329.xml" ContentType="application/inkml+xml"/>
  <Override PartName="/ppt/ink/ink2330.xml" ContentType="application/inkml+xml"/>
  <Override PartName="/ppt/ink/ink2331.xml" ContentType="application/inkml+xml"/>
  <Override PartName="/ppt/ink/ink2332.xml" ContentType="application/inkml+xml"/>
  <Override PartName="/ppt/ink/ink2333.xml" ContentType="application/inkml+xml"/>
  <Override PartName="/ppt/ink/ink2334.xml" ContentType="application/inkml+xml"/>
  <Override PartName="/ppt/ink/ink2335.xml" ContentType="application/inkml+xml"/>
  <Override PartName="/ppt/ink/ink2336.xml" ContentType="application/inkml+xml"/>
  <Override PartName="/ppt/ink/ink2337.xml" ContentType="application/inkml+xml"/>
  <Override PartName="/ppt/ink/ink2338.xml" ContentType="application/inkml+xml"/>
  <Override PartName="/ppt/ink/ink2339.xml" ContentType="application/inkml+xml"/>
  <Override PartName="/ppt/ink/ink2340.xml" ContentType="application/inkml+xml"/>
  <Override PartName="/ppt/ink/ink2341.xml" ContentType="application/inkml+xml"/>
  <Override PartName="/ppt/ink/ink2342.xml" ContentType="application/inkml+xml"/>
  <Override PartName="/ppt/ink/ink2343.xml" ContentType="application/inkml+xml"/>
  <Override PartName="/ppt/ink/ink2344.xml" ContentType="application/inkml+xml"/>
  <Override PartName="/ppt/ink/ink2345.xml" ContentType="application/inkml+xml"/>
  <Override PartName="/ppt/ink/ink2346.xml" ContentType="application/inkml+xml"/>
  <Override PartName="/ppt/ink/ink2347.xml" ContentType="application/inkml+xml"/>
  <Override PartName="/ppt/ink/ink2348.xml" ContentType="application/inkml+xml"/>
  <Override PartName="/ppt/ink/ink2349.xml" ContentType="application/inkml+xml"/>
  <Override PartName="/ppt/ink/ink2350.xml" ContentType="application/inkml+xml"/>
  <Override PartName="/ppt/ink/ink2351.xml" ContentType="application/inkml+xml"/>
  <Override PartName="/ppt/ink/ink2352.xml" ContentType="application/inkml+xml"/>
  <Override PartName="/ppt/ink/ink2353.xml" ContentType="application/inkml+xml"/>
  <Override PartName="/ppt/ink/ink2354.xml" ContentType="application/inkml+xml"/>
  <Override PartName="/ppt/ink/ink2355.xml" ContentType="application/inkml+xml"/>
  <Override PartName="/ppt/ink/ink2356.xml" ContentType="application/inkml+xml"/>
  <Override PartName="/ppt/ink/ink2357.xml" ContentType="application/inkml+xml"/>
  <Override PartName="/ppt/ink/ink2358.xml" ContentType="application/inkml+xml"/>
  <Override PartName="/ppt/ink/ink2359.xml" ContentType="application/inkml+xml"/>
  <Override PartName="/ppt/ink/ink2360.xml" ContentType="application/inkml+xml"/>
  <Override PartName="/ppt/ink/ink2361.xml" ContentType="application/inkml+xml"/>
  <Override PartName="/ppt/ink/ink2362.xml" ContentType="application/inkml+xml"/>
  <Override PartName="/ppt/ink/ink2363.xml" ContentType="application/inkml+xml"/>
  <Override PartName="/ppt/ink/ink2364.xml" ContentType="application/inkml+xml"/>
  <Override PartName="/ppt/ink/ink2365.xml" ContentType="application/inkml+xml"/>
  <Override PartName="/ppt/ink/ink2366.xml" ContentType="application/inkml+xml"/>
  <Override PartName="/ppt/ink/ink2367.xml" ContentType="application/inkml+xml"/>
  <Override PartName="/ppt/ink/ink2368.xml" ContentType="application/inkml+xml"/>
  <Override PartName="/ppt/ink/ink2369.xml" ContentType="application/inkml+xml"/>
  <Override PartName="/ppt/ink/ink2370.xml" ContentType="application/inkml+xml"/>
  <Override PartName="/ppt/ink/ink2371.xml" ContentType="application/inkml+xml"/>
  <Override PartName="/ppt/ink/ink2372.xml" ContentType="application/inkml+xml"/>
  <Override PartName="/ppt/ink/ink2373.xml" ContentType="application/inkml+xml"/>
  <Override PartName="/ppt/ink/ink2374.xml" ContentType="application/inkml+xml"/>
  <Override PartName="/ppt/ink/ink2375.xml" ContentType="application/inkml+xml"/>
  <Override PartName="/ppt/ink/ink2376.xml" ContentType="application/inkml+xml"/>
  <Override PartName="/ppt/ink/ink2377.xml" ContentType="application/inkml+xml"/>
  <Override PartName="/ppt/ink/ink2378.xml" ContentType="application/inkml+xml"/>
  <Override PartName="/ppt/ink/ink2379.xml" ContentType="application/inkml+xml"/>
  <Override PartName="/ppt/ink/ink2380.xml" ContentType="application/inkml+xml"/>
  <Override PartName="/ppt/ink/ink2381.xml" ContentType="application/inkml+xml"/>
  <Override PartName="/ppt/ink/ink2382.xml" ContentType="application/inkml+xml"/>
  <Override PartName="/ppt/ink/ink2383.xml" ContentType="application/inkml+xml"/>
  <Override PartName="/ppt/ink/ink2384.xml" ContentType="application/inkml+xml"/>
  <Override PartName="/ppt/ink/ink2385.xml" ContentType="application/inkml+xml"/>
  <Override PartName="/ppt/ink/ink2386.xml" ContentType="application/inkml+xml"/>
  <Override PartName="/ppt/ink/ink2387.xml" ContentType="application/inkml+xml"/>
  <Override PartName="/ppt/ink/ink2388.xml" ContentType="application/inkml+xml"/>
  <Override PartName="/ppt/ink/ink2389.xml" ContentType="application/inkml+xml"/>
  <Override PartName="/ppt/ink/ink2390.xml" ContentType="application/inkml+xml"/>
  <Override PartName="/ppt/ink/ink2391.xml" ContentType="application/inkml+xml"/>
  <Override PartName="/ppt/ink/ink2392.xml" ContentType="application/inkml+xml"/>
  <Override PartName="/ppt/ink/ink2393.xml" ContentType="application/inkml+xml"/>
  <Override PartName="/ppt/ink/ink2394.xml" ContentType="application/inkml+xml"/>
  <Override PartName="/ppt/ink/ink2395.xml" ContentType="application/inkml+xml"/>
  <Override PartName="/ppt/ink/ink2396.xml" ContentType="application/inkml+xml"/>
  <Override PartName="/ppt/ink/ink2397.xml" ContentType="application/inkml+xml"/>
  <Override PartName="/ppt/ink/ink2398.xml" ContentType="application/inkml+xml"/>
  <Override PartName="/ppt/ink/ink2399.xml" ContentType="application/inkml+xml"/>
  <Override PartName="/ppt/ink/ink2400.xml" ContentType="application/inkml+xml"/>
  <Override PartName="/ppt/ink/ink2401.xml" ContentType="application/inkml+xml"/>
  <Override PartName="/ppt/ink/ink2402.xml" ContentType="application/inkml+xml"/>
  <Override PartName="/ppt/ink/ink2403.xml" ContentType="application/inkml+xml"/>
  <Override PartName="/ppt/ink/ink2404.xml" ContentType="application/inkml+xml"/>
  <Override PartName="/ppt/ink/ink2405.xml" ContentType="application/inkml+xml"/>
  <Override PartName="/ppt/ink/ink2406.xml" ContentType="application/inkml+xml"/>
  <Override PartName="/ppt/ink/ink2407.xml" ContentType="application/inkml+xml"/>
  <Override PartName="/ppt/ink/ink2408.xml" ContentType="application/inkml+xml"/>
  <Override PartName="/ppt/ink/ink2409.xml" ContentType="application/inkml+xml"/>
  <Override PartName="/ppt/ink/ink2410.xml" ContentType="application/inkml+xml"/>
  <Override PartName="/ppt/ink/ink2411.xml" ContentType="application/inkml+xml"/>
  <Override PartName="/ppt/ink/ink2412.xml" ContentType="application/inkml+xml"/>
  <Override PartName="/ppt/ink/ink2413.xml" ContentType="application/inkml+xml"/>
  <Override PartName="/ppt/ink/ink2414.xml" ContentType="application/inkml+xml"/>
  <Override PartName="/ppt/ink/ink2415.xml" ContentType="application/inkml+xml"/>
  <Override PartName="/ppt/ink/ink2416.xml" ContentType="application/inkml+xml"/>
  <Override PartName="/ppt/ink/ink2417.xml" ContentType="application/inkml+xml"/>
  <Override PartName="/ppt/ink/ink2418.xml" ContentType="application/inkml+xml"/>
  <Override PartName="/ppt/ink/ink2419.xml" ContentType="application/inkml+xml"/>
  <Override PartName="/ppt/ink/ink2420.xml" ContentType="application/inkml+xml"/>
  <Override PartName="/ppt/ink/ink2421.xml" ContentType="application/inkml+xml"/>
  <Override PartName="/ppt/ink/ink2422.xml" ContentType="application/inkml+xml"/>
  <Override PartName="/ppt/ink/ink2423.xml" ContentType="application/inkml+xml"/>
  <Override PartName="/ppt/ink/ink2424.xml" ContentType="application/inkml+xml"/>
  <Override PartName="/ppt/ink/ink2425.xml" ContentType="application/inkml+xml"/>
  <Override PartName="/ppt/ink/ink2426.xml" ContentType="application/inkml+xml"/>
  <Override PartName="/ppt/ink/ink2427.xml" ContentType="application/inkml+xml"/>
  <Override PartName="/ppt/ink/ink2428.xml" ContentType="application/inkml+xml"/>
  <Override PartName="/ppt/ink/ink2429.xml" ContentType="application/inkml+xml"/>
  <Override PartName="/ppt/ink/ink2430.xml" ContentType="application/inkml+xml"/>
  <Override PartName="/ppt/ink/ink2431.xml" ContentType="application/inkml+xml"/>
  <Override PartName="/ppt/ink/ink2432.xml" ContentType="application/inkml+xml"/>
  <Override PartName="/ppt/ink/ink2433.xml" ContentType="application/inkml+xml"/>
  <Override PartName="/ppt/ink/ink2434.xml" ContentType="application/inkml+xml"/>
  <Override PartName="/ppt/ink/ink2435.xml" ContentType="application/inkml+xml"/>
  <Override PartName="/ppt/ink/ink2436.xml" ContentType="application/inkml+xml"/>
  <Override PartName="/ppt/ink/ink2437.xml" ContentType="application/inkml+xml"/>
  <Override PartName="/ppt/ink/ink2438.xml" ContentType="application/inkml+xml"/>
  <Override PartName="/ppt/ink/ink2439.xml" ContentType="application/inkml+xml"/>
  <Override PartName="/ppt/ink/ink2440.xml" ContentType="application/inkml+xml"/>
  <Override PartName="/ppt/ink/ink2441.xml" ContentType="application/inkml+xml"/>
  <Override PartName="/ppt/ink/ink2442.xml" ContentType="application/inkml+xml"/>
  <Override PartName="/ppt/ink/ink2443.xml" ContentType="application/inkml+xml"/>
  <Override PartName="/ppt/ink/ink2444.xml" ContentType="application/inkml+xml"/>
  <Override PartName="/ppt/ink/ink2445.xml" ContentType="application/inkml+xml"/>
  <Override PartName="/ppt/ink/ink2446.xml" ContentType="application/inkml+xml"/>
  <Override PartName="/ppt/ink/ink2447.xml" ContentType="application/inkml+xml"/>
  <Override PartName="/ppt/ink/ink2448.xml" ContentType="application/inkml+xml"/>
  <Override PartName="/ppt/ink/ink2449.xml" ContentType="application/inkml+xml"/>
  <Override PartName="/ppt/ink/ink2450.xml" ContentType="application/inkml+xml"/>
  <Override PartName="/ppt/ink/ink2451.xml" ContentType="application/inkml+xml"/>
  <Override PartName="/ppt/ink/ink2452.xml" ContentType="application/inkml+xml"/>
  <Override PartName="/ppt/ink/ink2453.xml" ContentType="application/inkml+xml"/>
  <Override PartName="/ppt/ink/ink2454.xml" ContentType="application/inkml+xml"/>
  <Override PartName="/ppt/ink/ink2455.xml" ContentType="application/inkml+xml"/>
  <Override PartName="/ppt/ink/ink2456.xml" ContentType="application/inkml+xml"/>
  <Override PartName="/ppt/ink/ink2457.xml" ContentType="application/inkml+xml"/>
  <Override PartName="/ppt/ink/ink2458.xml" ContentType="application/inkml+xml"/>
  <Override PartName="/ppt/ink/ink2459.xml" ContentType="application/inkml+xml"/>
  <Override PartName="/ppt/ink/ink2460.xml" ContentType="application/inkml+xml"/>
  <Override PartName="/ppt/ink/ink2461.xml" ContentType="application/inkml+xml"/>
  <Override PartName="/ppt/ink/ink2462.xml" ContentType="application/inkml+xml"/>
  <Override PartName="/ppt/ink/ink2463.xml" ContentType="application/inkml+xml"/>
  <Override PartName="/ppt/ink/ink2464.xml" ContentType="application/inkml+xml"/>
  <Override PartName="/ppt/ink/ink2465.xml" ContentType="application/inkml+xml"/>
  <Override PartName="/ppt/ink/ink2466.xml" ContentType="application/inkml+xml"/>
  <Override PartName="/ppt/ink/ink2467.xml" ContentType="application/inkml+xml"/>
  <Override PartName="/ppt/ink/ink2468.xml" ContentType="application/inkml+xml"/>
  <Override PartName="/ppt/ink/ink2469.xml" ContentType="application/inkml+xml"/>
  <Override PartName="/ppt/ink/ink2470.xml" ContentType="application/inkml+xml"/>
  <Override PartName="/ppt/ink/ink2471.xml" ContentType="application/inkml+xml"/>
  <Override PartName="/ppt/ink/ink2472.xml" ContentType="application/inkml+xml"/>
  <Override PartName="/ppt/ink/ink2473.xml" ContentType="application/inkml+xml"/>
  <Override PartName="/ppt/ink/ink2474.xml" ContentType="application/inkml+xml"/>
  <Override PartName="/ppt/ink/ink2475.xml" ContentType="application/inkml+xml"/>
  <Override PartName="/ppt/ink/ink2476.xml" ContentType="application/inkml+xml"/>
  <Override PartName="/ppt/ink/ink2477.xml" ContentType="application/inkml+xml"/>
  <Override PartName="/ppt/ink/ink2478.xml" ContentType="application/inkml+xml"/>
  <Override PartName="/ppt/ink/ink2479.xml" ContentType="application/inkml+xml"/>
  <Override PartName="/ppt/ink/ink2480.xml" ContentType="application/inkml+xml"/>
  <Override PartName="/ppt/ink/ink2481.xml" ContentType="application/inkml+xml"/>
  <Override PartName="/ppt/ink/ink2482.xml" ContentType="application/inkml+xml"/>
  <Override PartName="/ppt/ink/ink2483.xml" ContentType="application/inkml+xml"/>
  <Override PartName="/ppt/ink/ink2484.xml" ContentType="application/inkml+xml"/>
  <Override PartName="/ppt/ink/ink2485.xml" ContentType="application/inkml+xml"/>
  <Override PartName="/ppt/ink/ink2486.xml" ContentType="application/inkml+xml"/>
  <Override PartName="/ppt/ink/ink2487.xml" ContentType="application/inkml+xml"/>
  <Override PartName="/ppt/ink/ink2488.xml" ContentType="application/inkml+xml"/>
  <Override PartName="/ppt/ink/ink2489.xml" ContentType="application/inkml+xml"/>
  <Override PartName="/ppt/ink/ink2490.xml" ContentType="application/inkml+xml"/>
  <Override PartName="/ppt/ink/ink2491.xml" ContentType="application/inkml+xml"/>
  <Override PartName="/ppt/ink/ink2492.xml" ContentType="application/inkml+xml"/>
  <Override PartName="/ppt/ink/ink2493.xml" ContentType="application/inkml+xml"/>
  <Override PartName="/ppt/ink/ink2494.xml" ContentType="application/inkml+xml"/>
  <Override PartName="/ppt/ink/ink2495.xml" ContentType="application/inkml+xml"/>
  <Override PartName="/ppt/ink/ink2496.xml" ContentType="application/inkml+xml"/>
  <Override PartName="/ppt/ink/ink2497.xml" ContentType="application/inkml+xml"/>
  <Override PartName="/ppt/ink/ink2498.xml" ContentType="application/inkml+xml"/>
  <Override PartName="/ppt/ink/ink2499.xml" ContentType="application/inkml+xml"/>
  <Override PartName="/ppt/ink/ink2500.xml" ContentType="application/inkml+xml"/>
  <Override PartName="/ppt/ink/ink2501.xml" ContentType="application/inkml+xml"/>
  <Override PartName="/ppt/ink/ink2502.xml" ContentType="application/inkml+xml"/>
  <Override PartName="/ppt/ink/ink2503.xml" ContentType="application/inkml+xml"/>
  <Override PartName="/ppt/ink/ink2504.xml" ContentType="application/inkml+xml"/>
  <Override PartName="/ppt/ink/ink2505.xml" ContentType="application/inkml+xml"/>
  <Override PartName="/ppt/ink/ink2506.xml" ContentType="application/inkml+xml"/>
  <Override PartName="/ppt/ink/ink2507.xml" ContentType="application/inkml+xml"/>
  <Override PartName="/ppt/ink/ink2508.xml" ContentType="application/inkml+xml"/>
  <Override PartName="/ppt/ink/ink2509.xml" ContentType="application/inkml+xml"/>
  <Override PartName="/ppt/ink/ink2510.xml" ContentType="application/inkml+xml"/>
  <Override PartName="/ppt/ink/ink2511.xml" ContentType="application/inkml+xml"/>
  <Override PartName="/ppt/ink/ink2512.xml" ContentType="application/inkml+xml"/>
  <Override PartName="/ppt/ink/ink2513.xml" ContentType="application/inkml+xml"/>
  <Override PartName="/ppt/ink/ink2514.xml" ContentType="application/inkml+xml"/>
  <Override PartName="/ppt/ink/ink2515.xml" ContentType="application/inkml+xml"/>
  <Override PartName="/ppt/ink/ink2516.xml" ContentType="application/inkml+xml"/>
  <Override PartName="/ppt/ink/ink2517.xml" ContentType="application/inkml+xml"/>
  <Override PartName="/ppt/ink/ink2518.xml" ContentType="application/inkml+xml"/>
  <Override PartName="/ppt/ink/ink2519.xml" ContentType="application/inkml+xml"/>
  <Override PartName="/ppt/ink/ink2520.xml" ContentType="application/inkml+xml"/>
  <Override PartName="/ppt/ink/ink2521.xml" ContentType="application/inkml+xml"/>
  <Override PartName="/ppt/ink/ink2522.xml" ContentType="application/inkml+xml"/>
  <Override PartName="/ppt/ink/ink2523.xml" ContentType="application/inkml+xml"/>
  <Override PartName="/ppt/ink/ink2524.xml" ContentType="application/inkml+xml"/>
  <Override PartName="/ppt/ink/ink2525.xml" ContentType="application/inkml+xml"/>
  <Override PartName="/ppt/ink/ink2526.xml" ContentType="application/inkml+xml"/>
  <Override PartName="/ppt/ink/ink2527.xml" ContentType="application/inkml+xml"/>
  <Override PartName="/ppt/ink/ink2528.xml" ContentType="application/inkml+xml"/>
  <Override PartName="/ppt/ink/ink2529.xml" ContentType="application/inkml+xml"/>
  <Override PartName="/ppt/ink/ink2530.xml" ContentType="application/inkml+xml"/>
  <Override PartName="/ppt/ink/ink2531.xml" ContentType="application/inkml+xml"/>
  <Override PartName="/ppt/ink/ink2532.xml" ContentType="application/inkml+xml"/>
  <Override PartName="/ppt/ink/ink2533.xml" ContentType="application/inkml+xml"/>
  <Override PartName="/ppt/ink/ink2534.xml" ContentType="application/inkml+xml"/>
  <Override PartName="/ppt/ink/ink2535.xml" ContentType="application/inkml+xml"/>
  <Override PartName="/ppt/ink/ink2536.xml" ContentType="application/inkml+xml"/>
  <Override PartName="/ppt/ink/ink2537.xml" ContentType="application/inkml+xml"/>
  <Override PartName="/ppt/ink/ink2538.xml" ContentType="application/inkml+xml"/>
  <Override PartName="/ppt/ink/ink2539.xml" ContentType="application/inkml+xml"/>
  <Override PartName="/ppt/ink/ink2540.xml" ContentType="application/inkml+xml"/>
  <Override PartName="/ppt/ink/ink2541.xml" ContentType="application/inkml+xml"/>
  <Override PartName="/ppt/ink/ink2542.xml" ContentType="application/inkml+xml"/>
  <Override PartName="/ppt/ink/ink2543.xml" ContentType="application/inkml+xml"/>
  <Override PartName="/ppt/ink/ink2544.xml" ContentType="application/inkml+xml"/>
  <Override PartName="/ppt/ink/ink2545.xml" ContentType="application/inkml+xml"/>
  <Override PartName="/ppt/ink/ink2546.xml" ContentType="application/inkml+xml"/>
  <Override PartName="/ppt/ink/ink2547.xml" ContentType="application/inkml+xml"/>
  <Override PartName="/ppt/ink/ink2548.xml" ContentType="application/inkml+xml"/>
  <Override PartName="/ppt/ink/ink2549.xml" ContentType="application/inkml+xml"/>
  <Override PartName="/ppt/ink/ink2550.xml" ContentType="application/inkml+xml"/>
  <Override PartName="/ppt/ink/ink2551.xml" ContentType="application/inkml+xml"/>
  <Override PartName="/ppt/ink/ink2552.xml" ContentType="application/inkml+xml"/>
  <Override PartName="/ppt/ink/ink2553.xml" ContentType="application/inkml+xml"/>
  <Override PartName="/ppt/ink/ink2554.xml" ContentType="application/inkml+xml"/>
  <Override PartName="/ppt/ink/ink2555.xml" ContentType="application/inkml+xml"/>
  <Override PartName="/ppt/ink/ink2556.xml" ContentType="application/inkml+xml"/>
  <Override PartName="/ppt/ink/ink2557.xml" ContentType="application/inkml+xml"/>
  <Override PartName="/ppt/ink/ink2558.xml" ContentType="application/inkml+xml"/>
  <Override PartName="/ppt/ink/ink2559.xml" ContentType="application/inkml+xml"/>
  <Override PartName="/ppt/ink/ink2560.xml" ContentType="application/inkml+xml"/>
  <Override PartName="/ppt/ink/ink2561.xml" ContentType="application/inkml+xml"/>
  <Override PartName="/ppt/ink/ink2562.xml" ContentType="application/inkml+xml"/>
  <Override PartName="/ppt/ink/ink2563.xml" ContentType="application/inkml+xml"/>
  <Override PartName="/ppt/ink/ink2564.xml" ContentType="application/inkml+xml"/>
  <Override PartName="/ppt/ink/ink2565.xml" ContentType="application/inkml+xml"/>
  <Override PartName="/ppt/ink/ink2566.xml" ContentType="application/inkml+xml"/>
  <Override PartName="/ppt/ink/ink2567.xml" ContentType="application/inkml+xml"/>
  <Override PartName="/ppt/ink/ink2568.xml" ContentType="application/inkml+xml"/>
  <Override PartName="/ppt/ink/ink2569.xml" ContentType="application/inkml+xml"/>
  <Override PartName="/ppt/ink/ink2570.xml" ContentType="application/inkml+xml"/>
  <Override PartName="/ppt/ink/ink2571.xml" ContentType="application/inkml+xml"/>
  <Override PartName="/ppt/ink/ink2572.xml" ContentType="application/inkml+xml"/>
  <Override PartName="/ppt/ink/ink2573.xml" ContentType="application/inkml+xml"/>
  <Override PartName="/ppt/ink/ink2574.xml" ContentType="application/inkml+xml"/>
  <Override PartName="/ppt/ink/ink2575.xml" ContentType="application/inkml+xml"/>
  <Override PartName="/ppt/ink/ink2576.xml" ContentType="application/inkml+xml"/>
  <Override PartName="/ppt/ink/ink2577.xml" ContentType="application/inkml+xml"/>
  <Override PartName="/ppt/ink/ink2578.xml" ContentType="application/inkml+xml"/>
  <Override PartName="/ppt/ink/ink2579.xml" ContentType="application/inkml+xml"/>
  <Override PartName="/ppt/ink/ink2580.xml" ContentType="application/inkml+xml"/>
  <Override PartName="/ppt/ink/ink2581.xml" ContentType="application/inkml+xml"/>
  <Override PartName="/ppt/ink/ink2582.xml" ContentType="application/inkml+xml"/>
  <Override PartName="/ppt/ink/ink2583.xml" ContentType="application/inkml+xml"/>
  <Override PartName="/ppt/ink/ink2584.xml" ContentType="application/inkml+xml"/>
  <Override PartName="/ppt/ink/ink2585.xml" ContentType="application/inkml+xml"/>
  <Override PartName="/ppt/ink/ink2586.xml" ContentType="application/inkml+xml"/>
  <Override PartName="/ppt/ink/ink2587.xml" ContentType="application/inkml+xml"/>
  <Override PartName="/ppt/ink/ink2588.xml" ContentType="application/inkml+xml"/>
  <Override PartName="/ppt/ink/ink2589.xml" ContentType="application/inkml+xml"/>
  <Override PartName="/ppt/ink/ink2590.xml" ContentType="application/inkml+xml"/>
  <Override PartName="/ppt/ink/ink2591.xml" ContentType="application/inkml+xml"/>
  <Override PartName="/ppt/ink/ink2592.xml" ContentType="application/inkml+xml"/>
  <Override PartName="/ppt/ink/ink2593.xml" ContentType="application/inkml+xml"/>
  <Override PartName="/ppt/ink/ink2594.xml" ContentType="application/inkml+xml"/>
  <Override PartName="/ppt/ink/ink2595.xml" ContentType="application/inkml+xml"/>
  <Override PartName="/ppt/ink/ink2596.xml" ContentType="application/inkml+xml"/>
  <Override PartName="/ppt/ink/ink2597.xml" ContentType="application/inkml+xml"/>
  <Override PartName="/ppt/ink/ink2598.xml" ContentType="application/inkml+xml"/>
  <Override PartName="/ppt/ink/ink2599.xml" ContentType="application/inkml+xml"/>
  <Override PartName="/ppt/ink/ink2600.xml" ContentType="application/inkml+xml"/>
  <Override PartName="/ppt/ink/ink2601.xml" ContentType="application/inkml+xml"/>
  <Override PartName="/ppt/ink/ink2602.xml" ContentType="application/inkml+xml"/>
  <Override PartName="/ppt/ink/ink2603.xml" ContentType="application/inkml+xml"/>
  <Override PartName="/ppt/ink/ink2604.xml" ContentType="application/inkml+xml"/>
  <Override PartName="/ppt/ink/ink2605.xml" ContentType="application/inkml+xml"/>
  <Override PartName="/ppt/ink/ink2606.xml" ContentType="application/inkml+xml"/>
  <Override PartName="/ppt/ink/ink2607.xml" ContentType="application/inkml+xml"/>
  <Override PartName="/ppt/ink/ink2608.xml" ContentType="application/inkml+xml"/>
  <Override PartName="/ppt/ink/ink2609.xml" ContentType="application/inkml+xml"/>
  <Override PartName="/ppt/ink/ink2610.xml" ContentType="application/inkml+xml"/>
  <Override PartName="/ppt/ink/ink2611.xml" ContentType="application/inkml+xml"/>
  <Override PartName="/ppt/ink/ink2612.xml" ContentType="application/inkml+xml"/>
  <Override PartName="/ppt/ink/ink2613.xml" ContentType="application/inkml+xml"/>
  <Override PartName="/ppt/ink/ink2614.xml" ContentType="application/inkml+xml"/>
  <Override PartName="/ppt/ink/ink2615.xml" ContentType="application/inkml+xml"/>
  <Override PartName="/ppt/ink/ink2616.xml" ContentType="application/inkml+xml"/>
  <Override PartName="/ppt/ink/ink2617.xml" ContentType="application/inkml+xml"/>
  <Override PartName="/ppt/ink/ink2618.xml" ContentType="application/inkml+xml"/>
  <Override PartName="/ppt/ink/ink2619.xml" ContentType="application/inkml+xml"/>
  <Override PartName="/ppt/ink/ink2620.xml" ContentType="application/inkml+xml"/>
  <Override PartName="/ppt/ink/ink2621.xml" ContentType="application/inkml+xml"/>
  <Override PartName="/ppt/ink/ink2622.xml" ContentType="application/inkml+xml"/>
  <Override PartName="/ppt/ink/ink2623.xml" ContentType="application/inkml+xml"/>
  <Override PartName="/ppt/ink/ink2624.xml" ContentType="application/inkml+xml"/>
  <Override PartName="/ppt/ink/ink2625.xml" ContentType="application/inkml+xml"/>
  <Override PartName="/ppt/ink/ink2626.xml" ContentType="application/inkml+xml"/>
  <Override PartName="/ppt/ink/ink2627.xml" ContentType="application/inkml+xml"/>
  <Override PartName="/ppt/ink/ink2628.xml" ContentType="application/inkml+xml"/>
  <Override PartName="/ppt/ink/ink2629.xml" ContentType="application/inkml+xml"/>
  <Override PartName="/ppt/ink/ink2630.xml" ContentType="application/inkml+xml"/>
  <Override PartName="/ppt/ink/ink2631.xml" ContentType="application/inkml+xml"/>
  <Override PartName="/ppt/ink/ink2632.xml" ContentType="application/inkml+xml"/>
  <Override PartName="/ppt/ink/ink2633.xml" ContentType="application/inkml+xml"/>
  <Override PartName="/ppt/ink/ink2634.xml" ContentType="application/inkml+xml"/>
  <Override PartName="/ppt/ink/ink2635.xml" ContentType="application/inkml+xml"/>
  <Override PartName="/ppt/ink/ink2636.xml" ContentType="application/inkml+xml"/>
  <Override PartName="/ppt/ink/ink2637.xml" ContentType="application/inkml+xml"/>
  <Override PartName="/ppt/ink/ink2638.xml" ContentType="application/inkml+xml"/>
  <Override PartName="/ppt/ink/ink2639.xml" ContentType="application/inkml+xml"/>
  <Override PartName="/ppt/ink/ink2640.xml" ContentType="application/inkml+xml"/>
  <Override PartName="/ppt/ink/ink2641.xml" ContentType="application/inkml+xml"/>
  <Override PartName="/ppt/ink/ink2642.xml" ContentType="application/inkml+xml"/>
  <Override PartName="/ppt/ink/ink2643.xml" ContentType="application/inkml+xml"/>
  <Override PartName="/ppt/ink/ink2644.xml" ContentType="application/inkml+xml"/>
  <Override PartName="/ppt/ink/ink2645.xml" ContentType="application/inkml+xml"/>
  <Override PartName="/ppt/ink/ink2646.xml" ContentType="application/inkml+xml"/>
  <Override PartName="/ppt/ink/ink2647.xml" ContentType="application/inkml+xml"/>
  <Override PartName="/ppt/ink/ink2648.xml" ContentType="application/inkml+xml"/>
  <Override PartName="/ppt/ink/ink2649.xml" ContentType="application/inkml+xml"/>
  <Override PartName="/ppt/ink/ink2650.xml" ContentType="application/inkml+xml"/>
  <Override PartName="/ppt/ink/ink2651.xml" ContentType="application/inkml+xml"/>
  <Override PartName="/ppt/ink/ink2652.xml" ContentType="application/inkml+xml"/>
  <Override PartName="/ppt/ink/ink2653.xml" ContentType="application/inkml+xml"/>
  <Override PartName="/ppt/ink/ink2654.xml" ContentType="application/inkml+xml"/>
  <Override PartName="/ppt/ink/ink2655.xml" ContentType="application/inkml+xml"/>
  <Override PartName="/ppt/ink/ink2656.xml" ContentType="application/inkml+xml"/>
  <Override PartName="/ppt/ink/ink2657.xml" ContentType="application/inkml+xml"/>
  <Override PartName="/ppt/ink/ink2658.xml" ContentType="application/inkml+xml"/>
  <Override PartName="/ppt/ink/ink2659.xml" ContentType="application/inkml+xml"/>
  <Override PartName="/ppt/ink/ink2660.xml" ContentType="application/inkml+xml"/>
  <Override PartName="/ppt/ink/ink2661.xml" ContentType="application/inkml+xml"/>
  <Override PartName="/ppt/ink/ink2662.xml" ContentType="application/inkml+xml"/>
  <Override PartName="/ppt/ink/ink2663.xml" ContentType="application/inkml+xml"/>
  <Override PartName="/ppt/ink/ink2664.xml" ContentType="application/inkml+xml"/>
  <Override PartName="/ppt/ink/ink2665.xml" ContentType="application/inkml+xml"/>
  <Override PartName="/ppt/ink/ink2666.xml" ContentType="application/inkml+xml"/>
  <Override PartName="/ppt/ink/ink2667.xml" ContentType="application/inkml+xml"/>
  <Override PartName="/ppt/ink/ink2668.xml" ContentType="application/inkml+xml"/>
  <Override PartName="/ppt/ink/ink2669.xml" ContentType="application/inkml+xml"/>
  <Override PartName="/ppt/ink/ink2670.xml" ContentType="application/inkml+xml"/>
  <Override PartName="/ppt/ink/ink2671.xml" ContentType="application/inkml+xml"/>
  <Override PartName="/ppt/ink/ink2672.xml" ContentType="application/inkml+xml"/>
  <Override PartName="/ppt/ink/ink2673.xml" ContentType="application/inkml+xml"/>
  <Override PartName="/ppt/ink/ink2674.xml" ContentType="application/inkml+xml"/>
  <Override PartName="/ppt/ink/ink2675.xml" ContentType="application/inkml+xml"/>
  <Override PartName="/ppt/ink/ink2676.xml" ContentType="application/inkml+xml"/>
  <Override PartName="/ppt/ink/ink2677.xml" ContentType="application/inkml+xml"/>
  <Override PartName="/ppt/ink/ink2678.xml" ContentType="application/inkml+xml"/>
  <Override PartName="/ppt/ink/ink2679.xml" ContentType="application/inkml+xml"/>
  <Override PartName="/ppt/ink/ink2680.xml" ContentType="application/inkml+xml"/>
  <Override PartName="/ppt/ink/ink2681.xml" ContentType="application/inkml+xml"/>
  <Override PartName="/ppt/ink/ink2682.xml" ContentType="application/inkml+xml"/>
  <Override PartName="/ppt/ink/ink2683.xml" ContentType="application/inkml+xml"/>
  <Override PartName="/ppt/ink/ink2684.xml" ContentType="application/inkml+xml"/>
  <Override PartName="/ppt/ink/ink2685.xml" ContentType="application/inkml+xml"/>
  <Override PartName="/ppt/ink/ink2686.xml" ContentType="application/inkml+xml"/>
  <Override PartName="/ppt/ink/ink2687.xml" ContentType="application/inkml+xml"/>
  <Override PartName="/ppt/ink/ink2688.xml" ContentType="application/inkml+xml"/>
  <Override PartName="/ppt/ink/ink2689.xml" ContentType="application/inkml+xml"/>
  <Override PartName="/ppt/ink/ink2690.xml" ContentType="application/inkml+xml"/>
  <Override PartName="/ppt/ink/ink2691.xml" ContentType="application/inkml+xml"/>
  <Override PartName="/ppt/ink/ink2692.xml" ContentType="application/inkml+xml"/>
  <Override PartName="/ppt/ink/ink2693.xml" ContentType="application/inkml+xml"/>
  <Override PartName="/ppt/ink/ink2694.xml" ContentType="application/inkml+xml"/>
  <Override PartName="/ppt/ink/ink2695.xml" ContentType="application/inkml+xml"/>
  <Override PartName="/ppt/ink/ink2696.xml" ContentType="application/inkml+xml"/>
  <Override PartName="/ppt/ink/ink2697.xml" ContentType="application/inkml+xml"/>
  <Override PartName="/ppt/ink/ink2698.xml" ContentType="application/inkml+xml"/>
  <Override PartName="/ppt/ink/ink2699.xml" ContentType="application/inkml+xml"/>
  <Override PartName="/ppt/ink/ink2700.xml" ContentType="application/inkml+xml"/>
  <Override PartName="/ppt/ink/ink2701.xml" ContentType="application/inkml+xml"/>
  <Override PartName="/ppt/ink/ink2702.xml" ContentType="application/inkml+xml"/>
  <Override PartName="/ppt/ink/ink2703.xml" ContentType="application/inkml+xml"/>
  <Override PartName="/ppt/ink/ink2704.xml" ContentType="application/inkml+xml"/>
  <Override PartName="/ppt/ink/ink2705.xml" ContentType="application/inkml+xml"/>
  <Override PartName="/ppt/ink/ink2706.xml" ContentType="application/inkml+xml"/>
  <Override PartName="/ppt/ink/ink2707.xml" ContentType="application/inkml+xml"/>
  <Override PartName="/ppt/ink/ink2708.xml" ContentType="application/inkml+xml"/>
  <Override PartName="/ppt/ink/ink2709.xml" ContentType="application/inkml+xml"/>
  <Override PartName="/ppt/ink/ink2710.xml" ContentType="application/inkml+xml"/>
  <Override PartName="/ppt/ink/ink2711.xml" ContentType="application/inkml+xml"/>
  <Override PartName="/ppt/ink/ink2712.xml" ContentType="application/inkml+xml"/>
  <Override PartName="/ppt/ink/ink2713.xml" ContentType="application/inkml+xml"/>
  <Override PartName="/ppt/ink/ink2714.xml" ContentType="application/inkml+xml"/>
  <Override PartName="/ppt/ink/ink2715.xml" ContentType="application/inkml+xml"/>
  <Override PartName="/ppt/ink/ink2716.xml" ContentType="application/inkml+xml"/>
  <Override PartName="/ppt/ink/ink2717.xml" ContentType="application/inkml+xml"/>
  <Override PartName="/ppt/ink/ink2718.xml" ContentType="application/inkml+xml"/>
  <Override PartName="/ppt/ink/ink2719.xml" ContentType="application/inkml+xml"/>
  <Override PartName="/ppt/ink/ink2720.xml" ContentType="application/inkml+xml"/>
  <Override PartName="/ppt/ink/ink2721.xml" ContentType="application/inkml+xml"/>
  <Override PartName="/ppt/ink/ink2722.xml" ContentType="application/inkml+xml"/>
  <Override PartName="/ppt/ink/ink2723.xml" ContentType="application/inkml+xml"/>
  <Override PartName="/ppt/ink/ink2724.xml" ContentType="application/inkml+xml"/>
  <Override PartName="/ppt/ink/ink2725.xml" ContentType="application/inkml+xml"/>
  <Override PartName="/ppt/ink/ink2726.xml" ContentType="application/inkml+xml"/>
  <Override PartName="/ppt/ink/ink2727.xml" ContentType="application/inkml+xml"/>
  <Override PartName="/ppt/ink/ink2728.xml" ContentType="application/inkml+xml"/>
  <Override PartName="/ppt/ink/ink2729.xml" ContentType="application/inkml+xml"/>
  <Override PartName="/ppt/ink/ink2730.xml" ContentType="application/inkml+xml"/>
  <Override PartName="/ppt/ink/ink2731.xml" ContentType="application/inkml+xml"/>
  <Override PartName="/ppt/ink/ink2732.xml" ContentType="application/inkml+xml"/>
  <Override PartName="/ppt/ink/ink2733.xml" ContentType="application/inkml+xml"/>
  <Override PartName="/ppt/ink/ink2734.xml" ContentType="application/inkml+xml"/>
  <Override PartName="/ppt/ink/ink2735.xml" ContentType="application/inkml+xml"/>
  <Override PartName="/ppt/ink/ink2736.xml" ContentType="application/inkml+xml"/>
  <Override PartName="/ppt/ink/ink2737.xml" ContentType="application/inkml+xml"/>
  <Override PartName="/ppt/ink/ink2738.xml" ContentType="application/inkml+xml"/>
  <Override PartName="/ppt/ink/ink2739.xml" ContentType="application/inkml+xml"/>
  <Override PartName="/ppt/ink/ink2740.xml" ContentType="application/inkml+xml"/>
  <Override PartName="/ppt/ink/ink2741.xml" ContentType="application/inkml+xml"/>
  <Override PartName="/ppt/ink/ink2742.xml" ContentType="application/inkml+xml"/>
  <Override PartName="/ppt/ink/ink2743.xml" ContentType="application/inkml+xml"/>
  <Override PartName="/ppt/ink/ink2744.xml" ContentType="application/inkml+xml"/>
  <Override PartName="/ppt/ink/ink2745.xml" ContentType="application/inkml+xml"/>
  <Override PartName="/ppt/ink/ink2746.xml" ContentType="application/inkml+xml"/>
  <Override PartName="/ppt/ink/ink2747.xml" ContentType="application/inkml+xml"/>
  <Override PartName="/ppt/ink/ink2748.xml" ContentType="application/inkml+xml"/>
  <Override PartName="/ppt/ink/ink2749.xml" ContentType="application/inkml+xml"/>
  <Override PartName="/ppt/ink/ink2750.xml" ContentType="application/inkml+xml"/>
  <Override PartName="/ppt/ink/ink2751.xml" ContentType="application/inkml+xml"/>
  <Override PartName="/ppt/ink/ink2752.xml" ContentType="application/inkml+xml"/>
  <Override PartName="/ppt/ink/ink2753.xml" ContentType="application/inkml+xml"/>
  <Override PartName="/ppt/ink/ink2754.xml" ContentType="application/inkml+xml"/>
  <Override PartName="/ppt/ink/ink2755.xml" ContentType="application/inkml+xml"/>
  <Override PartName="/ppt/ink/ink2756.xml" ContentType="application/inkml+xml"/>
  <Override PartName="/ppt/ink/ink2757.xml" ContentType="application/inkml+xml"/>
  <Override PartName="/ppt/ink/ink2758.xml" ContentType="application/inkml+xml"/>
  <Override PartName="/ppt/ink/ink2759.xml" ContentType="application/inkml+xml"/>
  <Override PartName="/ppt/ink/ink2760.xml" ContentType="application/inkml+xml"/>
  <Override PartName="/ppt/ink/ink2761.xml" ContentType="application/inkml+xml"/>
  <Override PartName="/ppt/ink/ink2762.xml" ContentType="application/inkml+xml"/>
  <Override PartName="/ppt/ink/ink2763.xml" ContentType="application/inkml+xml"/>
  <Override PartName="/ppt/ink/ink2764.xml" ContentType="application/inkml+xml"/>
  <Override PartName="/ppt/ink/ink2765.xml" ContentType="application/inkml+xml"/>
  <Override PartName="/ppt/ink/ink2766.xml" ContentType="application/inkml+xml"/>
  <Override PartName="/ppt/ink/ink2767.xml" ContentType="application/inkml+xml"/>
  <Override PartName="/ppt/ink/ink2768.xml" ContentType="application/inkml+xml"/>
  <Override PartName="/ppt/ink/ink2769.xml" ContentType="application/inkml+xml"/>
  <Override PartName="/ppt/ink/ink2770.xml" ContentType="application/inkml+xml"/>
  <Override PartName="/ppt/ink/ink2771.xml" ContentType="application/inkml+xml"/>
  <Override PartName="/ppt/ink/ink2772.xml" ContentType="application/inkml+xml"/>
  <Override PartName="/ppt/ink/ink2773.xml" ContentType="application/inkml+xml"/>
  <Override PartName="/ppt/ink/ink2774.xml" ContentType="application/inkml+xml"/>
  <Override PartName="/ppt/ink/ink2775.xml" ContentType="application/inkml+xml"/>
  <Override PartName="/ppt/ink/ink2776.xml" ContentType="application/inkml+xml"/>
  <Override PartName="/ppt/ink/ink2777.xml" ContentType="application/inkml+xml"/>
  <Override PartName="/ppt/ink/ink2778.xml" ContentType="application/inkml+xml"/>
  <Override PartName="/ppt/ink/ink2779.xml" ContentType="application/inkml+xml"/>
  <Override PartName="/ppt/ink/ink2780.xml" ContentType="application/inkml+xml"/>
  <Override PartName="/ppt/ink/ink2781.xml" ContentType="application/inkml+xml"/>
  <Override PartName="/ppt/ink/ink2782.xml" ContentType="application/inkml+xml"/>
  <Override PartName="/ppt/ink/ink2783.xml" ContentType="application/inkml+xml"/>
  <Override PartName="/ppt/ink/ink2784.xml" ContentType="application/inkml+xml"/>
  <Override PartName="/ppt/ink/ink2785.xml" ContentType="application/inkml+xml"/>
  <Override PartName="/ppt/ink/ink2786.xml" ContentType="application/inkml+xml"/>
  <Override PartName="/ppt/ink/ink2787.xml" ContentType="application/inkml+xml"/>
  <Override PartName="/ppt/ink/ink2788.xml" ContentType="application/inkml+xml"/>
  <Override PartName="/ppt/ink/ink2789.xml" ContentType="application/inkml+xml"/>
  <Override PartName="/ppt/ink/ink2790.xml" ContentType="application/inkml+xml"/>
  <Override PartName="/ppt/ink/ink2791.xml" ContentType="application/inkml+xml"/>
  <Override PartName="/ppt/ink/ink2792.xml" ContentType="application/inkml+xml"/>
  <Override PartName="/ppt/ink/ink2793.xml" ContentType="application/inkml+xml"/>
  <Override PartName="/ppt/ink/ink2794.xml" ContentType="application/inkml+xml"/>
  <Override PartName="/ppt/ink/ink2795.xml" ContentType="application/inkml+xml"/>
  <Override PartName="/ppt/ink/ink2796.xml" ContentType="application/inkml+xml"/>
  <Override PartName="/ppt/ink/ink2797.xml" ContentType="application/inkml+xml"/>
  <Override PartName="/ppt/ink/ink2798.xml" ContentType="application/inkml+xml"/>
  <Override PartName="/ppt/ink/ink2799.xml" ContentType="application/inkml+xml"/>
  <Override PartName="/ppt/ink/ink2800.xml" ContentType="application/inkml+xml"/>
  <Override PartName="/ppt/ink/ink2801.xml" ContentType="application/inkml+xml"/>
  <Override PartName="/ppt/ink/ink2802.xml" ContentType="application/inkml+xml"/>
  <Override PartName="/ppt/ink/ink2803.xml" ContentType="application/inkml+xml"/>
  <Override PartName="/ppt/ink/ink2804.xml" ContentType="application/inkml+xml"/>
  <Override PartName="/ppt/ink/ink2805.xml" ContentType="application/inkml+xml"/>
  <Override PartName="/ppt/ink/ink2806.xml" ContentType="application/inkml+xml"/>
  <Override PartName="/ppt/ink/ink2807.xml" ContentType="application/inkml+xml"/>
  <Override PartName="/ppt/ink/ink2808.xml" ContentType="application/inkml+xml"/>
  <Override PartName="/ppt/ink/ink2809.xml" ContentType="application/inkml+xml"/>
  <Override PartName="/ppt/ink/ink2810.xml" ContentType="application/inkml+xml"/>
  <Override PartName="/ppt/ink/ink2811.xml" ContentType="application/inkml+xml"/>
  <Override PartName="/ppt/ink/ink2812.xml" ContentType="application/inkml+xml"/>
  <Override PartName="/ppt/ink/ink2813.xml" ContentType="application/inkml+xml"/>
  <Override PartName="/ppt/ink/ink2814.xml" ContentType="application/inkml+xml"/>
  <Override PartName="/ppt/ink/ink2815.xml" ContentType="application/inkml+xml"/>
  <Override PartName="/ppt/ink/ink2816.xml" ContentType="application/inkml+xml"/>
  <Override PartName="/ppt/ink/ink2817.xml" ContentType="application/inkml+xml"/>
  <Override PartName="/ppt/ink/ink2818.xml" ContentType="application/inkml+xml"/>
  <Override PartName="/ppt/ink/ink2819.xml" ContentType="application/inkml+xml"/>
  <Override PartName="/ppt/ink/ink2820.xml" ContentType="application/inkml+xml"/>
  <Override PartName="/ppt/ink/ink2821.xml" ContentType="application/inkml+xml"/>
  <Override PartName="/ppt/ink/ink2822.xml" ContentType="application/inkml+xml"/>
  <Override PartName="/ppt/ink/ink2823.xml" ContentType="application/inkml+xml"/>
  <Override PartName="/ppt/ink/ink2824.xml" ContentType="application/inkml+xml"/>
  <Override PartName="/ppt/ink/ink2825.xml" ContentType="application/inkml+xml"/>
  <Override PartName="/ppt/ink/ink2826.xml" ContentType="application/inkml+xml"/>
  <Override PartName="/ppt/ink/ink2827.xml" ContentType="application/inkml+xml"/>
  <Override PartName="/ppt/ink/ink2828.xml" ContentType="application/inkml+xml"/>
  <Override PartName="/ppt/ink/ink2829.xml" ContentType="application/inkml+xml"/>
  <Override PartName="/ppt/ink/ink2830.xml" ContentType="application/inkml+xml"/>
  <Override PartName="/ppt/ink/ink2831.xml" ContentType="application/inkml+xml"/>
  <Override PartName="/ppt/ink/ink2832.xml" ContentType="application/inkml+xml"/>
  <Override PartName="/ppt/ink/ink2833.xml" ContentType="application/inkml+xml"/>
  <Override PartName="/ppt/ink/ink2834.xml" ContentType="application/inkml+xml"/>
  <Override PartName="/ppt/ink/ink2835.xml" ContentType="application/inkml+xml"/>
  <Override PartName="/ppt/ink/ink2836.xml" ContentType="application/inkml+xml"/>
  <Override PartName="/ppt/ink/ink2837.xml" ContentType="application/inkml+xml"/>
  <Override PartName="/ppt/ink/ink2838.xml" ContentType="application/inkml+xml"/>
  <Override PartName="/ppt/ink/ink2839.xml" ContentType="application/inkml+xml"/>
  <Override PartName="/ppt/ink/ink2840.xml" ContentType="application/inkml+xml"/>
  <Override PartName="/ppt/ink/ink2841.xml" ContentType="application/inkml+xml"/>
  <Override PartName="/ppt/ink/ink2842.xml" ContentType="application/inkml+xml"/>
  <Override PartName="/ppt/ink/ink2843.xml" ContentType="application/inkml+xml"/>
  <Override PartName="/ppt/ink/ink2844.xml" ContentType="application/inkml+xml"/>
  <Override PartName="/ppt/ink/ink2845.xml" ContentType="application/inkml+xml"/>
  <Override PartName="/ppt/ink/ink2846.xml" ContentType="application/inkml+xml"/>
  <Override PartName="/ppt/ink/ink2847.xml" ContentType="application/inkml+xml"/>
  <Override PartName="/ppt/ink/ink2848.xml" ContentType="application/inkml+xml"/>
  <Override PartName="/ppt/ink/ink2849.xml" ContentType="application/inkml+xml"/>
  <Override PartName="/ppt/ink/ink2850.xml" ContentType="application/inkml+xml"/>
  <Override PartName="/ppt/ink/ink2851.xml" ContentType="application/inkml+xml"/>
  <Override PartName="/ppt/ink/ink2852.xml" ContentType="application/inkml+xml"/>
  <Override PartName="/ppt/ink/ink2853.xml" ContentType="application/inkml+xml"/>
  <Override PartName="/ppt/ink/ink2854.xml" ContentType="application/inkml+xml"/>
  <Override PartName="/ppt/ink/ink2855.xml" ContentType="application/inkml+xml"/>
  <Override PartName="/ppt/ink/ink2856.xml" ContentType="application/inkml+xml"/>
  <Override PartName="/ppt/ink/ink2857.xml" ContentType="application/inkml+xml"/>
  <Override PartName="/ppt/ink/ink2858.xml" ContentType="application/inkml+xml"/>
  <Override PartName="/ppt/ink/ink2859.xml" ContentType="application/inkml+xml"/>
  <Override PartName="/ppt/ink/ink2860.xml" ContentType="application/inkml+xml"/>
  <Override PartName="/ppt/ink/ink2861.xml" ContentType="application/inkml+xml"/>
  <Override PartName="/ppt/ink/ink2862.xml" ContentType="application/inkml+xml"/>
  <Override PartName="/ppt/ink/ink2863.xml" ContentType="application/inkml+xml"/>
  <Override PartName="/ppt/ink/ink2864.xml" ContentType="application/inkml+xml"/>
  <Override PartName="/ppt/ink/ink2865.xml" ContentType="application/inkml+xml"/>
  <Override PartName="/ppt/ink/ink2866.xml" ContentType="application/inkml+xml"/>
  <Override PartName="/ppt/ink/ink2867.xml" ContentType="application/inkml+xml"/>
  <Override PartName="/ppt/ink/ink2868.xml" ContentType="application/inkml+xml"/>
  <Override PartName="/ppt/ink/ink2869.xml" ContentType="application/inkml+xml"/>
  <Override PartName="/ppt/ink/ink2870.xml" ContentType="application/inkml+xml"/>
  <Override PartName="/ppt/ink/ink2871.xml" ContentType="application/inkml+xml"/>
  <Override PartName="/ppt/ink/ink2872.xml" ContentType="application/inkml+xml"/>
  <Override PartName="/ppt/ink/ink2873.xml" ContentType="application/inkml+xml"/>
  <Override PartName="/ppt/ink/ink2874.xml" ContentType="application/inkml+xml"/>
  <Override PartName="/ppt/ink/ink2875.xml" ContentType="application/inkml+xml"/>
  <Override PartName="/ppt/ink/ink2876.xml" ContentType="application/inkml+xml"/>
  <Override PartName="/ppt/ink/ink2877.xml" ContentType="application/inkml+xml"/>
  <Override PartName="/ppt/ink/ink2878.xml" ContentType="application/inkml+xml"/>
  <Override PartName="/ppt/ink/ink2879.xml" ContentType="application/inkml+xml"/>
  <Override PartName="/ppt/ink/ink2880.xml" ContentType="application/inkml+xml"/>
  <Override PartName="/ppt/ink/ink2881.xml" ContentType="application/inkml+xml"/>
  <Override PartName="/ppt/ink/ink2882.xml" ContentType="application/inkml+xml"/>
  <Override PartName="/ppt/ink/ink2883.xml" ContentType="application/inkml+xml"/>
  <Override PartName="/ppt/ink/ink2884.xml" ContentType="application/inkml+xml"/>
  <Override PartName="/ppt/ink/ink2885.xml" ContentType="application/inkml+xml"/>
  <Override PartName="/ppt/ink/ink2886.xml" ContentType="application/inkml+xml"/>
  <Override PartName="/ppt/ink/ink2887.xml" ContentType="application/inkml+xml"/>
  <Override PartName="/ppt/ink/ink2888.xml" ContentType="application/inkml+xml"/>
  <Override PartName="/ppt/ink/ink2889.xml" ContentType="application/inkml+xml"/>
  <Override PartName="/ppt/ink/ink2890.xml" ContentType="application/inkml+xml"/>
  <Override PartName="/ppt/ink/ink2891.xml" ContentType="application/inkml+xml"/>
  <Override PartName="/ppt/ink/ink2892.xml" ContentType="application/inkml+xml"/>
  <Override PartName="/ppt/ink/ink2893.xml" ContentType="application/inkml+xml"/>
  <Override PartName="/ppt/ink/ink2894.xml" ContentType="application/inkml+xml"/>
  <Override PartName="/ppt/ink/ink2895.xml" ContentType="application/inkml+xml"/>
  <Override PartName="/ppt/ink/ink2896.xml" ContentType="application/inkml+xml"/>
  <Override PartName="/ppt/ink/ink2897.xml" ContentType="application/inkml+xml"/>
  <Override PartName="/ppt/ink/ink2898.xml" ContentType="application/inkml+xml"/>
  <Override PartName="/ppt/ink/ink2899.xml" ContentType="application/inkml+xml"/>
  <Override PartName="/ppt/ink/ink2900.xml" ContentType="application/inkml+xml"/>
  <Override PartName="/ppt/ink/ink2901.xml" ContentType="application/inkml+xml"/>
  <Override PartName="/ppt/ink/ink2902.xml" ContentType="application/inkml+xml"/>
  <Override PartName="/ppt/ink/ink2903.xml" ContentType="application/inkml+xml"/>
  <Override PartName="/ppt/ink/ink2904.xml" ContentType="application/inkml+xml"/>
  <Override PartName="/ppt/ink/ink2905.xml" ContentType="application/inkml+xml"/>
  <Override PartName="/ppt/ink/ink2906.xml" ContentType="application/inkml+xml"/>
  <Override PartName="/ppt/ink/ink2907.xml" ContentType="application/inkml+xml"/>
  <Override PartName="/ppt/ink/ink2908.xml" ContentType="application/inkml+xml"/>
  <Override PartName="/ppt/ink/ink2909.xml" ContentType="application/inkml+xml"/>
  <Override PartName="/ppt/ink/ink2910.xml" ContentType="application/inkml+xml"/>
  <Override PartName="/ppt/ink/ink2911.xml" ContentType="application/inkml+xml"/>
  <Override PartName="/ppt/ink/ink2912.xml" ContentType="application/inkml+xml"/>
  <Override PartName="/ppt/ink/ink2913.xml" ContentType="application/inkml+xml"/>
  <Override PartName="/ppt/ink/ink2914.xml" ContentType="application/inkml+xml"/>
  <Override PartName="/ppt/ink/ink2915.xml" ContentType="application/inkml+xml"/>
  <Override PartName="/ppt/ink/ink2916.xml" ContentType="application/inkml+xml"/>
  <Override PartName="/ppt/ink/ink2917.xml" ContentType="application/inkml+xml"/>
  <Override PartName="/ppt/ink/ink2918.xml" ContentType="application/inkml+xml"/>
  <Override PartName="/ppt/ink/ink2919.xml" ContentType="application/inkml+xml"/>
  <Override PartName="/ppt/ink/ink2920.xml" ContentType="application/inkml+xml"/>
  <Override PartName="/ppt/ink/ink2921.xml" ContentType="application/inkml+xml"/>
  <Override PartName="/ppt/ink/ink2922.xml" ContentType="application/inkml+xml"/>
  <Override PartName="/ppt/ink/ink2923.xml" ContentType="application/inkml+xml"/>
  <Override PartName="/ppt/ink/ink2924.xml" ContentType="application/inkml+xml"/>
  <Override PartName="/ppt/ink/ink2925.xml" ContentType="application/inkml+xml"/>
  <Override PartName="/ppt/ink/ink2926.xml" ContentType="application/inkml+xml"/>
  <Override PartName="/ppt/ink/ink2927.xml" ContentType="application/inkml+xml"/>
  <Override PartName="/ppt/ink/ink2928.xml" ContentType="application/inkml+xml"/>
  <Override PartName="/ppt/ink/ink2929.xml" ContentType="application/inkml+xml"/>
  <Override PartName="/ppt/ink/ink2930.xml" ContentType="application/inkml+xml"/>
  <Override PartName="/ppt/ink/ink2931.xml" ContentType="application/inkml+xml"/>
  <Override PartName="/ppt/ink/ink2932.xml" ContentType="application/inkml+xml"/>
  <Override PartName="/ppt/ink/ink2933.xml" ContentType="application/inkml+xml"/>
  <Override PartName="/ppt/ink/ink2934.xml" ContentType="application/inkml+xml"/>
  <Override PartName="/ppt/ink/ink2935.xml" ContentType="application/inkml+xml"/>
  <Override PartName="/ppt/ink/ink2936.xml" ContentType="application/inkml+xml"/>
  <Override PartName="/ppt/ink/ink2937.xml" ContentType="application/inkml+xml"/>
  <Override PartName="/ppt/ink/ink2938.xml" ContentType="application/inkml+xml"/>
  <Override PartName="/ppt/ink/ink2939.xml" ContentType="application/inkml+xml"/>
  <Override PartName="/ppt/ink/ink2940.xml" ContentType="application/inkml+xml"/>
  <Override PartName="/ppt/ink/ink2941.xml" ContentType="application/inkml+xml"/>
  <Override PartName="/ppt/ink/ink2942.xml" ContentType="application/inkml+xml"/>
  <Override PartName="/ppt/ink/ink2943.xml" ContentType="application/inkml+xml"/>
  <Override PartName="/ppt/ink/ink2944.xml" ContentType="application/inkml+xml"/>
  <Override PartName="/ppt/ink/ink2945.xml" ContentType="application/inkml+xml"/>
  <Override PartName="/ppt/ink/ink2946.xml" ContentType="application/inkml+xml"/>
  <Override PartName="/ppt/ink/ink2947.xml" ContentType="application/inkml+xml"/>
  <Override PartName="/ppt/ink/ink2948.xml" ContentType="application/inkml+xml"/>
  <Override PartName="/ppt/ink/ink2949.xml" ContentType="application/inkml+xml"/>
  <Override PartName="/ppt/ink/ink2950.xml" ContentType="application/inkml+xml"/>
  <Override PartName="/ppt/ink/ink2951.xml" ContentType="application/inkml+xml"/>
  <Override PartName="/ppt/ink/ink2952.xml" ContentType="application/inkml+xml"/>
  <Override PartName="/ppt/ink/ink2953.xml" ContentType="application/inkml+xml"/>
  <Override PartName="/ppt/ink/ink2954.xml" ContentType="application/inkml+xml"/>
  <Override PartName="/ppt/ink/ink2955.xml" ContentType="application/inkml+xml"/>
  <Override PartName="/ppt/ink/ink2956.xml" ContentType="application/inkml+xml"/>
  <Override PartName="/ppt/ink/ink2957.xml" ContentType="application/inkml+xml"/>
  <Override PartName="/ppt/ink/ink2958.xml" ContentType="application/inkml+xml"/>
  <Override PartName="/ppt/ink/ink2959.xml" ContentType="application/inkml+xml"/>
  <Override PartName="/ppt/ink/ink2960.xml" ContentType="application/inkml+xml"/>
  <Override PartName="/ppt/ink/ink2961.xml" ContentType="application/inkml+xml"/>
  <Override PartName="/ppt/ink/ink2962.xml" ContentType="application/inkml+xml"/>
  <Override PartName="/ppt/ink/ink2963.xml" ContentType="application/inkml+xml"/>
  <Override PartName="/ppt/ink/ink2964.xml" ContentType="application/inkml+xml"/>
  <Override PartName="/ppt/ink/ink2965.xml" ContentType="application/inkml+xml"/>
  <Override PartName="/ppt/ink/ink2966.xml" ContentType="application/inkml+xml"/>
  <Override PartName="/ppt/ink/ink2967.xml" ContentType="application/inkml+xml"/>
  <Override PartName="/ppt/ink/ink2968.xml" ContentType="application/inkml+xml"/>
  <Override PartName="/ppt/ink/ink2969.xml" ContentType="application/inkml+xml"/>
  <Override PartName="/ppt/ink/ink2970.xml" ContentType="application/inkml+xml"/>
  <Override PartName="/ppt/ink/ink2971.xml" ContentType="application/inkml+xml"/>
  <Override PartName="/ppt/ink/ink2972.xml" ContentType="application/inkml+xml"/>
  <Override PartName="/ppt/ink/ink2973.xml" ContentType="application/inkml+xml"/>
  <Override PartName="/ppt/ink/ink2974.xml" ContentType="application/inkml+xml"/>
  <Override PartName="/ppt/ink/ink2975.xml" ContentType="application/inkml+xml"/>
  <Override PartName="/ppt/ink/ink2976.xml" ContentType="application/inkml+xml"/>
  <Override PartName="/ppt/ink/ink2977.xml" ContentType="application/inkml+xml"/>
  <Override PartName="/ppt/ink/ink2978.xml" ContentType="application/inkml+xml"/>
  <Override PartName="/ppt/ink/ink2979.xml" ContentType="application/inkml+xml"/>
  <Override PartName="/ppt/ink/ink2980.xml" ContentType="application/inkml+xml"/>
  <Override PartName="/ppt/ink/ink2981.xml" ContentType="application/inkml+xml"/>
  <Override PartName="/ppt/ink/ink2982.xml" ContentType="application/inkml+xml"/>
  <Override PartName="/ppt/ink/ink2983.xml" ContentType="application/inkml+xml"/>
  <Override PartName="/ppt/ink/ink2984.xml" ContentType="application/inkml+xml"/>
  <Override PartName="/ppt/ink/ink2985.xml" ContentType="application/inkml+xml"/>
  <Override PartName="/ppt/ink/ink2986.xml" ContentType="application/inkml+xml"/>
  <Override PartName="/ppt/ink/ink2987.xml" ContentType="application/inkml+xml"/>
  <Override PartName="/ppt/ink/ink2988.xml" ContentType="application/inkml+xml"/>
  <Override PartName="/ppt/ink/ink2989.xml" ContentType="application/inkml+xml"/>
  <Override PartName="/ppt/ink/ink2990.xml" ContentType="application/inkml+xml"/>
  <Override PartName="/ppt/ink/ink2991.xml" ContentType="application/inkml+xml"/>
  <Override PartName="/ppt/ink/ink2992.xml" ContentType="application/inkml+xml"/>
  <Override PartName="/ppt/ink/ink2993.xml" ContentType="application/inkml+xml"/>
  <Override PartName="/ppt/ink/ink2994.xml" ContentType="application/inkml+xml"/>
  <Override PartName="/ppt/ink/ink2995.xml" ContentType="application/inkml+xml"/>
  <Override PartName="/ppt/ink/ink2996.xml" ContentType="application/inkml+xml"/>
  <Override PartName="/ppt/ink/ink2997.xml" ContentType="application/inkml+xml"/>
  <Override PartName="/ppt/ink/ink2998.xml" ContentType="application/inkml+xml"/>
  <Override PartName="/ppt/ink/ink2999.xml" ContentType="application/inkml+xml"/>
  <Override PartName="/ppt/ink/ink3000.xml" ContentType="application/inkml+xml"/>
  <Override PartName="/ppt/ink/ink3001.xml" ContentType="application/inkml+xml"/>
  <Override PartName="/ppt/ink/ink3002.xml" ContentType="application/inkml+xml"/>
  <Override PartName="/ppt/ink/ink3003.xml" ContentType="application/inkml+xml"/>
  <Override PartName="/ppt/ink/ink3004.xml" ContentType="application/inkml+xml"/>
  <Override PartName="/ppt/ink/ink3005.xml" ContentType="application/inkml+xml"/>
  <Override PartName="/ppt/ink/ink3006.xml" ContentType="application/inkml+xml"/>
  <Override PartName="/ppt/ink/ink3007.xml" ContentType="application/inkml+xml"/>
  <Override PartName="/ppt/ink/ink3008.xml" ContentType="application/inkml+xml"/>
  <Override PartName="/ppt/ink/ink3009.xml" ContentType="application/inkml+xml"/>
  <Override PartName="/ppt/ink/ink3010.xml" ContentType="application/inkml+xml"/>
  <Override PartName="/ppt/ink/ink3011.xml" ContentType="application/inkml+xml"/>
  <Override PartName="/ppt/ink/ink3012.xml" ContentType="application/inkml+xml"/>
  <Override PartName="/ppt/ink/ink3013.xml" ContentType="application/inkml+xml"/>
  <Override PartName="/ppt/ink/ink3014.xml" ContentType="application/inkml+xml"/>
  <Override PartName="/ppt/ink/ink3015.xml" ContentType="application/inkml+xml"/>
  <Override PartName="/ppt/ink/ink3016.xml" ContentType="application/inkml+xml"/>
  <Override PartName="/ppt/ink/ink3017.xml" ContentType="application/inkml+xml"/>
  <Override PartName="/ppt/ink/ink3018.xml" ContentType="application/inkml+xml"/>
  <Override PartName="/ppt/ink/ink3019.xml" ContentType="application/inkml+xml"/>
  <Override PartName="/ppt/ink/ink3020.xml" ContentType="application/inkml+xml"/>
  <Override PartName="/ppt/ink/ink3021.xml" ContentType="application/inkml+xml"/>
  <Override PartName="/ppt/ink/ink3022.xml" ContentType="application/inkml+xml"/>
  <Override PartName="/ppt/ink/ink3023.xml" ContentType="application/inkml+xml"/>
  <Override PartName="/ppt/ink/ink3024.xml" ContentType="application/inkml+xml"/>
  <Override PartName="/ppt/ink/ink3025.xml" ContentType="application/inkml+xml"/>
  <Override PartName="/ppt/ink/ink3026.xml" ContentType="application/inkml+xml"/>
  <Override PartName="/ppt/ink/ink3027.xml" ContentType="application/inkml+xml"/>
  <Override PartName="/ppt/ink/ink3028.xml" ContentType="application/inkml+xml"/>
  <Override PartName="/ppt/ink/ink3029.xml" ContentType="application/inkml+xml"/>
  <Override PartName="/ppt/ink/ink3030.xml" ContentType="application/inkml+xml"/>
  <Override PartName="/ppt/ink/ink3031.xml" ContentType="application/inkml+xml"/>
  <Override PartName="/ppt/ink/ink3032.xml" ContentType="application/inkml+xml"/>
  <Override PartName="/ppt/ink/ink3033.xml" ContentType="application/inkml+xml"/>
  <Override PartName="/ppt/ink/ink3034.xml" ContentType="application/inkml+xml"/>
  <Override PartName="/ppt/ink/ink3035.xml" ContentType="application/inkml+xml"/>
  <Override PartName="/ppt/ink/ink3036.xml" ContentType="application/inkml+xml"/>
  <Override PartName="/ppt/ink/ink3037.xml" ContentType="application/inkml+xml"/>
  <Override PartName="/ppt/ink/ink3038.xml" ContentType="application/inkml+xml"/>
  <Override PartName="/ppt/ink/ink3039.xml" ContentType="application/inkml+xml"/>
  <Override PartName="/ppt/ink/ink3040.xml" ContentType="application/inkml+xml"/>
  <Override PartName="/ppt/ink/ink3041.xml" ContentType="application/inkml+xml"/>
  <Override PartName="/ppt/ink/ink3042.xml" ContentType="application/inkml+xml"/>
  <Override PartName="/ppt/ink/ink3043.xml" ContentType="application/inkml+xml"/>
  <Override PartName="/ppt/ink/ink3044.xml" ContentType="application/inkml+xml"/>
  <Override PartName="/ppt/ink/ink3045.xml" ContentType="application/inkml+xml"/>
  <Override PartName="/ppt/ink/ink3046.xml" ContentType="application/inkml+xml"/>
  <Override PartName="/ppt/ink/ink3047.xml" ContentType="application/inkml+xml"/>
  <Override PartName="/ppt/ink/ink3048.xml" ContentType="application/inkml+xml"/>
  <Override PartName="/ppt/ink/ink3049.xml" ContentType="application/inkml+xml"/>
  <Override PartName="/ppt/ink/ink3050.xml" ContentType="application/inkml+xml"/>
  <Override PartName="/ppt/ink/ink3051.xml" ContentType="application/inkml+xml"/>
  <Override PartName="/ppt/ink/ink3052.xml" ContentType="application/inkml+xml"/>
  <Override PartName="/ppt/ink/ink3053.xml" ContentType="application/inkml+xml"/>
  <Override PartName="/ppt/ink/ink3054.xml" ContentType="application/inkml+xml"/>
  <Override PartName="/ppt/ink/ink3055.xml" ContentType="application/inkml+xml"/>
  <Override PartName="/ppt/ink/ink3056.xml" ContentType="application/inkml+xml"/>
  <Override PartName="/ppt/ink/ink3057.xml" ContentType="application/inkml+xml"/>
  <Override PartName="/ppt/ink/ink3058.xml" ContentType="application/inkml+xml"/>
  <Override PartName="/ppt/ink/ink3059.xml" ContentType="application/inkml+xml"/>
  <Override PartName="/ppt/ink/ink3060.xml" ContentType="application/inkml+xml"/>
  <Override PartName="/ppt/ink/ink3061.xml" ContentType="application/inkml+xml"/>
  <Override PartName="/ppt/ink/ink3062.xml" ContentType="application/inkml+xml"/>
  <Override PartName="/ppt/ink/ink3063.xml" ContentType="application/inkml+xml"/>
  <Override PartName="/ppt/ink/ink3064.xml" ContentType="application/inkml+xml"/>
  <Override PartName="/ppt/ink/ink3065.xml" ContentType="application/inkml+xml"/>
  <Override PartName="/ppt/ink/ink3066.xml" ContentType="application/inkml+xml"/>
  <Override PartName="/ppt/ink/ink3067.xml" ContentType="application/inkml+xml"/>
  <Override PartName="/ppt/ink/ink3068.xml" ContentType="application/inkml+xml"/>
  <Override PartName="/ppt/ink/ink3069.xml" ContentType="application/inkml+xml"/>
  <Override PartName="/ppt/ink/ink3070.xml" ContentType="application/inkml+xml"/>
  <Override PartName="/ppt/ink/ink3071.xml" ContentType="application/inkml+xml"/>
  <Override PartName="/ppt/ink/ink3072.xml" ContentType="application/inkml+xml"/>
  <Override PartName="/ppt/ink/ink3073.xml" ContentType="application/inkml+xml"/>
  <Override PartName="/ppt/ink/ink3074.xml" ContentType="application/inkml+xml"/>
  <Override PartName="/ppt/ink/ink3075.xml" ContentType="application/inkml+xml"/>
  <Override PartName="/ppt/ink/ink3076.xml" ContentType="application/inkml+xml"/>
  <Override PartName="/ppt/ink/ink3077.xml" ContentType="application/inkml+xml"/>
  <Override PartName="/ppt/ink/ink3078.xml" ContentType="application/inkml+xml"/>
  <Override PartName="/ppt/ink/ink3079.xml" ContentType="application/inkml+xml"/>
  <Override PartName="/ppt/ink/ink3080.xml" ContentType="application/inkml+xml"/>
  <Override PartName="/ppt/ink/ink3081.xml" ContentType="application/inkml+xml"/>
  <Override PartName="/ppt/ink/ink3082.xml" ContentType="application/inkml+xml"/>
  <Override PartName="/ppt/ink/ink3083.xml" ContentType="application/inkml+xml"/>
  <Override PartName="/ppt/ink/ink3084.xml" ContentType="application/inkml+xml"/>
  <Override PartName="/ppt/ink/ink3085.xml" ContentType="application/inkml+xml"/>
  <Override PartName="/ppt/ink/ink3086.xml" ContentType="application/inkml+xml"/>
  <Override PartName="/ppt/ink/ink3087.xml" ContentType="application/inkml+xml"/>
  <Override PartName="/ppt/ink/ink3088.xml" ContentType="application/inkml+xml"/>
  <Override PartName="/ppt/ink/ink3089.xml" ContentType="application/inkml+xml"/>
  <Override PartName="/ppt/ink/ink3090.xml" ContentType="application/inkml+xml"/>
  <Override PartName="/ppt/ink/ink3091.xml" ContentType="application/inkml+xml"/>
  <Override PartName="/ppt/ink/ink3092.xml" ContentType="application/inkml+xml"/>
  <Override PartName="/ppt/ink/ink3093.xml" ContentType="application/inkml+xml"/>
  <Override PartName="/ppt/ink/ink3094.xml" ContentType="application/inkml+xml"/>
  <Override PartName="/ppt/ink/ink3095.xml" ContentType="application/inkml+xml"/>
  <Override PartName="/ppt/ink/ink3096.xml" ContentType="application/inkml+xml"/>
  <Override PartName="/ppt/ink/ink3097.xml" ContentType="application/inkml+xml"/>
  <Override PartName="/ppt/ink/ink3098.xml" ContentType="application/inkml+xml"/>
  <Override PartName="/ppt/ink/ink3099.xml" ContentType="application/inkml+xml"/>
  <Override PartName="/ppt/ink/ink3100.xml" ContentType="application/inkml+xml"/>
  <Override PartName="/ppt/ink/ink3101.xml" ContentType="application/inkml+xml"/>
  <Override PartName="/ppt/ink/ink3102.xml" ContentType="application/inkml+xml"/>
  <Override PartName="/ppt/ink/ink3103.xml" ContentType="application/inkml+xml"/>
  <Override PartName="/ppt/ink/ink3104.xml" ContentType="application/inkml+xml"/>
  <Override PartName="/ppt/ink/ink3105.xml" ContentType="application/inkml+xml"/>
  <Override PartName="/ppt/ink/ink3106.xml" ContentType="application/inkml+xml"/>
  <Override PartName="/ppt/ink/ink3107.xml" ContentType="application/inkml+xml"/>
  <Override PartName="/ppt/ink/ink3108.xml" ContentType="application/inkml+xml"/>
  <Override PartName="/ppt/ink/ink3109.xml" ContentType="application/inkml+xml"/>
  <Override PartName="/ppt/ink/ink3110.xml" ContentType="application/inkml+xml"/>
  <Override PartName="/ppt/ink/ink3111.xml" ContentType="application/inkml+xml"/>
  <Override PartName="/ppt/ink/ink3112.xml" ContentType="application/inkml+xml"/>
  <Override PartName="/ppt/ink/ink3113.xml" ContentType="application/inkml+xml"/>
  <Override PartName="/ppt/ink/ink3114.xml" ContentType="application/inkml+xml"/>
  <Override PartName="/ppt/ink/ink3115.xml" ContentType="application/inkml+xml"/>
  <Override PartName="/ppt/ink/ink3116.xml" ContentType="application/inkml+xml"/>
  <Override PartName="/ppt/ink/ink3117.xml" ContentType="application/inkml+xml"/>
  <Override PartName="/ppt/ink/ink3118.xml" ContentType="application/inkml+xml"/>
  <Override PartName="/ppt/ink/ink3119.xml" ContentType="application/inkml+xml"/>
  <Override PartName="/ppt/ink/ink3120.xml" ContentType="application/inkml+xml"/>
  <Override PartName="/ppt/ink/ink3121.xml" ContentType="application/inkml+xml"/>
  <Override PartName="/ppt/ink/ink3122.xml" ContentType="application/inkml+xml"/>
  <Override PartName="/ppt/ink/ink3123.xml" ContentType="application/inkml+xml"/>
  <Override PartName="/ppt/ink/ink3124.xml" ContentType="application/inkml+xml"/>
  <Override PartName="/ppt/ink/ink3125.xml" ContentType="application/inkml+xml"/>
  <Override PartName="/ppt/ink/ink3126.xml" ContentType="application/inkml+xml"/>
  <Override PartName="/ppt/ink/ink3127.xml" ContentType="application/inkml+xml"/>
  <Override PartName="/ppt/ink/ink3128.xml" ContentType="application/inkml+xml"/>
  <Override PartName="/ppt/ink/ink3129.xml" ContentType="application/inkml+xml"/>
  <Override PartName="/ppt/ink/ink3130.xml" ContentType="application/inkml+xml"/>
  <Override PartName="/ppt/ink/ink3131.xml" ContentType="application/inkml+xml"/>
  <Override PartName="/ppt/ink/ink3132.xml" ContentType="application/inkml+xml"/>
  <Override PartName="/ppt/ink/ink3133.xml" ContentType="application/inkml+xml"/>
  <Override PartName="/ppt/ink/ink3134.xml" ContentType="application/inkml+xml"/>
  <Override PartName="/ppt/ink/ink3135.xml" ContentType="application/inkml+xml"/>
  <Override PartName="/ppt/ink/ink3136.xml" ContentType="application/inkml+xml"/>
  <Override PartName="/ppt/ink/ink3137.xml" ContentType="application/inkml+xml"/>
  <Override PartName="/ppt/ink/ink3138.xml" ContentType="application/inkml+xml"/>
  <Override PartName="/ppt/ink/ink3139.xml" ContentType="application/inkml+xml"/>
  <Override PartName="/ppt/ink/ink3140.xml" ContentType="application/inkml+xml"/>
  <Override PartName="/ppt/ink/ink3141.xml" ContentType="application/inkml+xml"/>
  <Override PartName="/ppt/ink/ink3142.xml" ContentType="application/inkml+xml"/>
  <Override PartName="/ppt/ink/ink3143.xml" ContentType="application/inkml+xml"/>
  <Override PartName="/ppt/ink/ink3144.xml" ContentType="application/inkml+xml"/>
  <Override PartName="/ppt/ink/ink3145.xml" ContentType="application/inkml+xml"/>
  <Override PartName="/ppt/ink/ink3146.xml" ContentType="application/inkml+xml"/>
  <Override PartName="/ppt/ink/ink3147.xml" ContentType="application/inkml+xml"/>
  <Override PartName="/ppt/ink/ink3148.xml" ContentType="application/inkml+xml"/>
  <Override PartName="/ppt/ink/ink3149.xml" ContentType="application/inkml+xml"/>
  <Override PartName="/ppt/ink/ink3150.xml" ContentType="application/inkml+xml"/>
  <Override PartName="/ppt/ink/ink3151.xml" ContentType="application/inkml+xml"/>
  <Override PartName="/ppt/ink/ink3152.xml" ContentType="application/inkml+xml"/>
  <Override PartName="/ppt/ink/ink3153.xml" ContentType="application/inkml+xml"/>
  <Override PartName="/ppt/ink/ink3154.xml" ContentType="application/inkml+xml"/>
  <Override PartName="/ppt/ink/ink3155.xml" ContentType="application/inkml+xml"/>
  <Override PartName="/ppt/ink/ink3156.xml" ContentType="application/inkml+xml"/>
  <Override PartName="/ppt/ink/ink3157.xml" ContentType="application/inkml+xml"/>
  <Override PartName="/ppt/ink/ink3158.xml" ContentType="application/inkml+xml"/>
  <Override PartName="/ppt/ink/ink3159.xml" ContentType="application/inkml+xml"/>
  <Override PartName="/ppt/ink/ink3160.xml" ContentType="application/inkml+xml"/>
  <Override PartName="/ppt/ink/ink3161.xml" ContentType="application/inkml+xml"/>
  <Override PartName="/ppt/ink/ink3162.xml" ContentType="application/inkml+xml"/>
  <Override PartName="/ppt/ink/ink3163.xml" ContentType="application/inkml+xml"/>
  <Override PartName="/ppt/ink/ink3164.xml" ContentType="application/inkml+xml"/>
  <Override PartName="/ppt/ink/ink3165.xml" ContentType="application/inkml+xml"/>
  <Override PartName="/ppt/ink/ink3166.xml" ContentType="application/inkml+xml"/>
  <Override PartName="/ppt/ink/ink3167.xml" ContentType="application/inkml+xml"/>
  <Override PartName="/ppt/ink/ink3168.xml" ContentType="application/inkml+xml"/>
  <Override PartName="/ppt/ink/ink3169.xml" ContentType="application/inkml+xml"/>
  <Override PartName="/ppt/ink/ink3170.xml" ContentType="application/inkml+xml"/>
  <Override PartName="/ppt/ink/ink3171.xml" ContentType="application/inkml+xml"/>
  <Override PartName="/ppt/ink/ink3172.xml" ContentType="application/inkml+xml"/>
  <Override PartName="/ppt/ink/ink3173.xml" ContentType="application/inkml+xml"/>
  <Override PartName="/ppt/ink/ink3174.xml" ContentType="application/inkml+xml"/>
  <Override PartName="/ppt/ink/ink3175.xml" ContentType="application/inkml+xml"/>
  <Override PartName="/ppt/ink/ink3176.xml" ContentType="application/inkml+xml"/>
  <Override PartName="/ppt/ink/ink3177.xml" ContentType="application/inkml+xml"/>
  <Override PartName="/ppt/ink/ink3178.xml" ContentType="application/inkml+xml"/>
  <Override PartName="/ppt/ink/ink3179.xml" ContentType="application/inkml+xml"/>
  <Override PartName="/ppt/ink/ink3180.xml" ContentType="application/inkml+xml"/>
  <Override PartName="/ppt/ink/ink3181.xml" ContentType="application/inkml+xml"/>
  <Override PartName="/ppt/ink/ink3182.xml" ContentType="application/inkml+xml"/>
  <Override PartName="/ppt/ink/ink3183.xml" ContentType="application/inkml+xml"/>
  <Override PartName="/ppt/ink/ink3184.xml" ContentType="application/inkml+xml"/>
  <Override PartName="/ppt/ink/ink3185.xml" ContentType="application/inkml+xml"/>
  <Override PartName="/ppt/ink/ink3186.xml" ContentType="application/inkml+xml"/>
  <Override PartName="/ppt/ink/ink3187.xml" ContentType="application/inkml+xml"/>
  <Override PartName="/ppt/ink/ink3188.xml" ContentType="application/inkml+xml"/>
  <Override PartName="/ppt/ink/ink3189.xml" ContentType="application/inkml+xml"/>
  <Override PartName="/ppt/ink/ink3190.xml" ContentType="application/inkml+xml"/>
  <Override PartName="/ppt/ink/ink3191.xml" ContentType="application/inkml+xml"/>
  <Override PartName="/ppt/ink/ink3192.xml" ContentType="application/inkml+xml"/>
  <Override PartName="/ppt/ink/ink3193.xml" ContentType="application/inkml+xml"/>
  <Override PartName="/ppt/ink/ink3194.xml" ContentType="application/inkml+xml"/>
  <Override PartName="/ppt/ink/ink3195.xml" ContentType="application/inkml+xml"/>
  <Override PartName="/ppt/ink/ink3196.xml" ContentType="application/inkml+xml"/>
  <Override PartName="/ppt/ink/ink3197.xml" ContentType="application/inkml+xml"/>
  <Override PartName="/ppt/ink/ink3198.xml" ContentType="application/inkml+xml"/>
  <Override PartName="/ppt/ink/ink3199.xml" ContentType="application/inkml+xml"/>
  <Override PartName="/ppt/ink/ink3200.xml" ContentType="application/inkml+xml"/>
  <Override PartName="/ppt/ink/ink3201.xml" ContentType="application/inkml+xml"/>
  <Override PartName="/ppt/ink/ink3202.xml" ContentType="application/inkml+xml"/>
  <Override PartName="/ppt/ink/ink3203.xml" ContentType="application/inkml+xml"/>
  <Override PartName="/ppt/ink/ink3204.xml" ContentType="application/inkml+xml"/>
  <Override PartName="/ppt/ink/ink3205.xml" ContentType="application/inkml+xml"/>
  <Override PartName="/ppt/ink/ink3206.xml" ContentType="application/inkml+xml"/>
  <Override PartName="/ppt/ink/ink3207.xml" ContentType="application/inkml+xml"/>
  <Override PartName="/ppt/ink/ink3208.xml" ContentType="application/inkml+xml"/>
  <Override PartName="/ppt/ink/ink3209.xml" ContentType="application/inkml+xml"/>
  <Override PartName="/ppt/ink/ink3210.xml" ContentType="application/inkml+xml"/>
  <Override PartName="/ppt/ink/ink3211.xml" ContentType="application/inkml+xml"/>
  <Override PartName="/ppt/ink/ink3212.xml" ContentType="application/inkml+xml"/>
  <Override PartName="/ppt/ink/ink3213.xml" ContentType="application/inkml+xml"/>
  <Override PartName="/ppt/ink/ink3214.xml" ContentType="application/inkml+xml"/>
  <Override PartName="/ppt/ink/ink3215.xml" ContentType="application/inkml+xml"/>
  <Override PartName="/ppt/ink/ink3216.xml" ContentType="application/inkml+xml"/>
  <Override PartName="/ppt/ink/ink3217.xml" ContentType="application/inkml+xml"/>
  <Override PartName="/ppt/ink/ink3218.xml" ContentType="application/inkml+xml"/>
  <Override PartName="/ppt/ink/ink3219.xml" ContentType="application/inkml+xml"/>
  <Override PartName="/ppt/ink/ink3220.xml" ContentType="application/inkml+xml"/>
  <Override PartName="/ppt/ink/ink3221.xml" ContentType="application/inkml+xml"/>
  <Override PartName="/ppt/ink/ink3222.xml" ContentType="application/inkml+xml"/>
  <Override PartName="/ppt/ink/ink3223.xml" ContentType="application/inkml+xml"/>
  <Override PartName="/ppt/ink/ink3224.xml" ContentType="application/inkml+xml"/>
  <Override PartName="/ppt/ink/ink3225.xml" ContentType="application/inkml+xml"/>
  <Override PartName="/ppt/ink/ink3226.xml" ContentType="application/inkml+xml"/>
  <Override PartName="/ppt/ink/ink3227.xml" ContentType="application/inkml+xml"/>
  <Override PartName="/ppt/ink/ink3228.xml" ContentType="application/inkml+xml"/>
  <Override PartName="/ppt/ink/ink3229.xml" ContentType="application/inkml+xml"/>
  <Override PartName="/ppt/ink/ink3230.xml" ContentType="application/inkml+xml"/>
  <Override PartName="/ppt/ink/ink3231.xml" ContentType="application/inkml+xml"/>
  <Override PartName="/ppt/ink/ink3232.xml" ContentType="application/inkml+xml"/>
  <Override PartName="/ppt/ink/ink3233.xml" ContentType="application/inkml+xml"/>
  <Override PartName="/ppt/ink/ink3234.xml" ContentType="application/inkml+xml"/>
  <Override PartName="/ppt/ink/ink3235.xml" ContentType="application/inkml+xml"/>
  <Override PartName="/ppt/ink/ink3236.xml" ContentType="application/inkml+xml"/>
  <Override PartName="/ppt/ink/ink3237.xml" ContentType="application/inkml+xml"/>
  <Override PartName="/ppt/ink/ink3238.xml" ContentType="application/inkml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304" r:id="rId2"/>
    <p:sldId id="354" r:id="rId3"/>
    <p:sldId id="309" r:id="rId4"/>
    <p:sldId id="310" r:id="rId5"/>
    <p:sldId id="311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7" r:id="rId16"/>
    <p:sldId id="330" r:id="rId17"/>
    <p:sldId id="321" r:id="rId18"/>
    <p:sldId id="329" r:id="rId19"/>
    <p:sldId id="332" r:id="rId20"/>
    <p:sldId id="333" r:id="rId21"/>
    <p:sldId id="331" r:id="rId22"/>
    <p:sldId id="322" r:id="rId23"/>
    <p:sldId id="348" r:id="rId24"/>
    <p:sldId id="363" r:id="rId25"/>
    <p:sldId id="364" r:id="rId26"/>
    <p:sldId id="365" r:id="rId27"/>
    <p:sldId id="361" r:id="rId28"/>
    <p:sldId id="351" r:id="rId29"/>
    <p:sldId id="352" r:id="rId30"/>
    <p:sldId id="353" r:id="rId31"/>
    <p:sldId id="359" r:id="rId32"/>
    <p:sldId id="360" r:id="rId33"/>
    <p:sldId id="356" r:id="rId34"/>
    <p:sldId id="357" r:id="rId35"/>
    <p:sldId id="323" r:id="rId36"/>
    <p:sldId id="355" r:id="rId37"/>
    <p:sldId id="362" r:id="rId38"/>
  </p:sldIdLst>
  <p:sldSz cx="4597400" cy="3467100"/>
  <p:notesSz cx="10233025" cy="7102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D0E4"/>
    <a:srgbClr val="B4BCCA"/>
    <a:srgbClr val="FFFFFF"/>
    <a:srgbClr val="C7D0E9"/>
    <a:srgbClr val="000000"/>
    <a:srgbClr val="B2E389"/>
    <a:srgbClr val="C5F3FF"/>
    <a:srgbClr val="FFE39D"/>
    <a:srgbClr val="EA15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34587" autoAdjust="0"/>
    <p:restoredTop sz="75955" autoAdjust="0"/>
  </p:normalViewPr>
  <p:slideViewPr>
    <p:cSldViewPr snapToGrid="0" snapToObjects="1">
      <p:cViewPr>
        <p:scale>
          <a:sx n="200" d="100"/>
          <a:sy n="200" d="100"/>
        </p:scale>
        <p:origin x="-1014" y="39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213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1" d="100"/>
          <a:sy n="91" d="100"/>
        </p:scale>
        <p:origin x="-1644" y="-108"/>
      </p:cViewPr>
      <p:guideLst>
        <p:guide orient="horz" pos="2237"/>
        <p:guide pos="32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796684" y="1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622399-464A-4C55-838D-317A488DF76A}" type="datetimeFigureOut">
              <a:rPr lang="en-US" smtClean="0"/>
              <a:t>11/3/2015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428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796684" y="6746428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EA542-51F1-45EF-B6DC-A5B0B58FA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5442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2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11 30,'0'0'30,"0"-6"-5,0 6-6,0 0 0,3-9-7,-3 9-1,0 0-1,0 0-2,0 0-2,0 0 0,0 0-1,8 7 0,-8-7-1,2 16-1,-2-5 0,0 3-1,0 0 0,1 2 0,-1 2-1,2 1-1,-2 3 2,1 0-1,-1 1 0,2 0 0,-2 2-1,0 1 1,0-1 0,0-2-1,0-5 1,0 1-1,-3-4 1,1-2-1,1-3 1,1-10-1,-2 10 1,2-10 0,0 0-2,0 0 2,0-8-2,0 0 2,2-1-2,1-5 1,2-1-1,1-3 1,-1-4 0,2 2 0,3-3 0,1-1 0,1-4 0,-1 4 0,2 3 1,3-2-1,-2 1 0,1 6 1,-2 0-1,1 6 1,-5 4-1,1 6 1,-2 0-1,0 10 1,-4 0-1,1 7 1,1-2-1,-1 8 0,1-1 1,0 1-1,-2-2 0,0 4 0,-1-2 0,2 0 0,-3-3 0,-2-1 2,0-4-2,0-2 0,0-4 0,0-9 0,0 6 0,0-6 1,0-5-1,0-3-1,0-4 2,1-5-1,2-4 0,2 1 0,1-5 0,1 1 0,2-1 0,-1 2 0,3 3 0,0-1 0,0 3 1,0 1-1,1-1 0,-2 7 0,1 2 1,-2 2-1,-1 4 1,1 4-1,-4 10 1,-2 2-1,-1 6 1,3 0-1,-4 6 1,1-2-1,-2 3 0,1-5 0,2 0 1,-1 0-1,-1-2 0,-1-1 0,2-2 1,-2-1 0,0-2-1,0-1 0,0-4 0,0 0 0,0-8 0,0 9 1,0-9-1,0 0-2,0 0 1,0 0-3,0 0-4,0 0-10,0 0-4,6-4-14,1-6-27,0 0-16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1.4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34-1 116,'0'0'40,"-11"0"-14,2 0-18,4 8 0,5-8-1,-6 18-3,3-9-1,3 3 0,0-3-2,6-1 1,-6-8-1,9 6 0,-9-6-1,13 0 2,-13 0-2,8-10 0,-5 4 0,-3 6 0,0-13 0,0 13 1,-6-6-1,6 6 0,-13 0 1,13 0-1,-8 0 0,8 0-1,0 0-2,0 0-6,0 0-9,0 0-6,8-8-16,3-1-32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7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 16 62,'0'0'57,"3"-10"-19,-3 10-24,0 0-2,-2-6-3,2 6-3,-11 4-1,6 5-2,-6 1 0,5 4-1,-6 3-1,6 1 0,-5 3 0,-2-1 0,2 0-1,-1 4 0,-2-1 1,0-2-1,-4-3 1,2 2 0,1-5-1,4 0 1,1-6-1,1-2 0,9-7 1,-13 7-2,13-7 1,0 0-2,0 0-3,0 0-8,0-4-9,0 4-10,8-13-25,-6 0-21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08.4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41 129 90,'0'0'38,"0"0"-15,0 0-6,-4-14-7,4 14-3,0 0-2,0 0-1,0-12-1,0 12 0,0 0 0,0-11 0,0 11-2,0-8 1,0 8 0,4-12-1,0 2 0,-4 10 0,15-13 0,-6 6 0,1-5 0,1 4 0,2-1-1,-2 5 1,1 1 0,3 1-1,-6 0 2,4 2-2,-5 4 0,1 2 1,-9-6-1,17 20 0,-13-8 0,2 1 1,-1 2-1,-1 2 0,-4-5 0,2 4 1,-2 1-1,0-3 0,0 5 0,0-8 1,-2 6-1,-4 0 0,-3-3 1,1 2-1,-5-1 0,4-2 1,-6 3-1,5-4 0,-5 1 0,6-3 0,-6 2 1,7-3-1,-5-3 0,13-6 0,-17 11 0,17-11 0,-11 11 0,11-11 0,0 0 0,0 0 0,-11 8 0,11-8 0,0 0 0,0 0 0,0 0 0,0 0 0,0 0 0,11 4 0,-11-4 0,13 0 0,-2-2 0,-1 0 0,1 2 0,0-2 0,1 2 1,3 0-1,-4 4 0,2 1 0,-5 1 0,7 1 0,-6 1 0,4 1 1,-13-9 0,19 21-1,-15-13 0,2 6 0,1-6 1,-1 3-1,-1 0 0,-1-1 0,-4-10 0,4 16 0,-4-16 1,2 20-1,-2-20 1,0 16-1,0-16 1,-6 16-1,6-16 1,-9 15-1,9-15 0,-15 14 0,7-7 1,-5-3-1,0 4 0,0-5 0,-4 1 1,7-1-1,-7 2 0,-1-1 0,1 2 0,2-1 0,-2-4 0,2 1 0,1 2 0,3-4 0,-2 0-1,5-4 0,8 4-3,-15-10-7,15 10-10,-5-9-4,5 9-17,0-12-35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09.1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0 106,'0'0'50,"-11"0"-22,11 0-15,0 0-4,-2 11-4,2-11-1,2 15-1,-2-15-1,15 20 1,-15-20-2,22 21 1,-13-9-1,6-2 0,-2 1 1,-1 6-1,1-8 0,0 2 0,0 2 0,2-2-1,-6 2 1,6 1 0,-4-1-1,-1-4 0,-1 0 1,6 3-1,-8 0 1,5 0 0,-3-3-1,4 1 1,-7 0 0,-6-10-1,18 16 0,-18-16 0,8 7 0,-8-7 0,15 5 0,-15-5-1,0 0-3,0-5-8,0 5-9,2-10-4,-2 10-15,-4-20-38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10.1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182 18 74,'0'0'54,"2"-13"-27,-2 13-11,0 0-5,0 0-3,0 0-2,-6-5-2,6 5 1,-13 0-3,2 0 1,11 0-2,-22 7 1,9-1 0,-3 4-1,3-2 0,-4 1 0,2 2 0,-1 1 0,3-2-1,3 0 2,1 2-1,3-1-1,3 2 1,3-1 0,3 5 0,3-8-1,9 3 1,-4 3 0,4-5-1,-2 1 1,-2 3-1,-9-1 0,2 0 1,-4 0-1,-6 4 0,-5-1 0,-4 3 1,-2-6-1,6 2 0,0 0 1,5-4-1,6 3 0,0-2 1,0-12-1,17 16 1,-9-5-1,1 3 0,-2-1 1,-3 5 0,-2 1-1,-2-1 1,0 4-1,0-3 1,0-2-1,0 1 1,2-1 0,5-4-1,1 1 0,-1-2 0,6-2 0,-2-3-1,3 1 0,-3-7-2,8 5-2,-8-8-8,8 2-8,-8-9-6,6 0-19,-4-4-34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10.9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63 152,'0'0'30,"0"0"-9,0 0-13,0 0-3,-4 12-2,4 7 1,-2 2-2,2 7 0,0 2-1,0 5 1,2-4-1,0 4 0,0 1 0,2 1 0,1-7 0,-3 5 0,0-12-1,0 0 1,2-5-1,-2-6-1,-2-12 0,0 0 0,13 7-2,-11-16 0,5-2-1,-7-9-1,0 0-1,0-10 1,0 2 1,-4-5-1,-1 1 2,-8-3 1,7-1 1,0 5 2,-3-6 1,7 7 0,-2 2 1,4 3 0,2 0 1,6 7-1,5-2 1,4 9-1,0 1-1,3 5 1,1 5-1,5 3 0,-9 4-1,2 6 0,0 7 0,-4-1-1,-8 5 1,-5-6 0,-2 9-1,-7-4 0,-8-3 1,5-2-1,-7 0 0,-1-5 1,10 1-1,-1-3 0,9-11 0,-6 14 0,6-14 0,6 16 0,5-6 0,0-3 1,4 2-1,2 5 1,-4 1-1,4-2 1,0 4 0,-4 0 0,-5 0 0,-6 2 0,-2 0 0,0 2 0,-6-7 0,-9 1-1,-4-3 0,-3-2-1,5-2-1,-11-5-2,16 4-8,-14-7-8,11-3-5,-2-7-14,4 0-35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12.0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10 100,'0'0'50,"0"0"-26,-13-11-11,13 11-3,0 0-4,0 0-1,-9 2-2,9-2 1,0 19-2,5-2 0,-5-2-1,4 9 2,0-1-2,-4 4 0,0-3 0,0 1 0,0-1-1,-4-6 1,0-1-1,4-9 1,0-8-1,0 0 0,0 0 1,13-3-1,-5-10 0,3 0 1,-1-4-1,5-1 0,-2 1 1,4 1-1,-2 0 0,-4 3 0,2-3 0,-7 6 0,-6 10 1,11-12-1,-11 12 0,0 0 1,0 0-1,-11 0 0,1 0 0,-3 8 0,4 0 0,-4 4 0,5-2 0,-1 0 0,3-1 1,4 3-1,0 0 0,2-12 1,2 16 0,-2-16-1,13 14 0,-13-14 0,17 10 1,-5-5-1,1-1 0,-2-3 0,4-1 0,-4 0 0,4 0 0,-5 0-1,3-1-1,-4-8-2,8 6-5,-7-11-9,1 7-6,0-9-11,-3-6-34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12.7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 65,'0'0'64,"11"-3"-27,-11 3-19,11-2-6,-11 2-4,17-1-2,-17 1-2,21-2-1,-8 2-1,2 0 1,0 3-2,-4 2 0,-1 0 0,-10-5-1,11 18 0,-11-6 1,0 2-1,0 2 1,-4-1-1,-1 4 1,-1-1-1,0 2 0,3-4 1,3 0-1,0-1 1,3-1-1,5 3 0,-1-5 0,-1 1 1,2-1-1,-1 1 0,-1 0 0,-1 1 0,1-1 1,-4 2-1,0-2 0,0 3 1,1-5-1,-1 4 0,0-3 1,4 1-1,-1 0 0,-1-1 0,-2-2 1,2 3-1,-4 2 1,0-4-1,0 1 1,0 0-1,0 2 0,-6-3 1,-1 4-1,-1 0 0,1-4-1,1 6-1,-7-8-4,11 1-9,2-10-5,-17 8-9,17-8-20,-2-13-37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13.5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0 100 98,'0'0'44,"0"-12"-19,0 0-10,0 12-4,0-10-2,0 10-3,0 0-2,0 0 0,0 0-1,9 10 0,-9 2-1,4 6-1,-2 2 0,5 1 0,-1 6 0,1-2 0,-1 0-1,5 2 1,-5-6-1,3-3 1,1-2 0,-1-5-1,4-1 1,-3-5 0,5-5-1,0 0 1,0-2-1,0-5 1,2-1 0,-6-1 0,8-2-1,-6-4 1,0 1-1,0-5 0,-5 1 1,3-4-1,-4 2 0,-3-4 1,4 1-1,-3-3 0,-3 5 0,-2 1 0,0 4 0,0 1-1,2 5 0,-2 0-2,0 10-2,0-10-10,0 10-7,0 0-5,0-12-21,0 12-36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14.2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150 0 104,'0'0'47,"0"0"-19,0 0-16,0 0-4,0 0-3,0 0 0,0 0-1,0 0-1,0 0 0,0 0 0,0 0-1,-6 0-1,6 0 0,-11 2-1,1 1 1,-1 2 0,-4 3-1,-4 2 1,7 4-1,-3-6 1,-2 7-1,6-2 2,1 1-2,3 0 1,3 2 0,2-4-1,2 2 1,0 3 0,4-6-1,2 6 1,5-2-1,-2-2 1,-3 2-1,2 2 0,-6-2 0,-2 5 1,0-7-1,0 2 0,-4 4 0,-4-8 0,4 1 0,-1 0 0,5-12 0,-10 13 0,10-13 0,0 13 0,0-13 0,0 21 0,0-7 0,0 7 0,0-4 0,-2 5 0,-1-2 0,3 4 1,0-6-1,0 6 0,3-11 0,5 2 0,1-2 1,3-1-1,1-3 0,-2 0-1,-1 5-1,-10-14-3,17 10-10,-17-10-6,0 0-5,0 0-21,0-14-32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14.9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 96,'9'-7'54,"-9"7"-24,0 0-14,0 0-6,0 0-3,0 0-1,0 0-1,2 9-2,-2 0 0,0 6 0,-2 4-2,-1-1 0,1 4 0,2-1 0,0 0 0,0 1 0,0-2 0,0 4-1,0-5 1,0 3-1,2 1 1,-2 3-1,3-7 1,-1 6-1,0-2 0,0-1 0,5 3 0,-1-4 0,-2-4 0,1 0 0,4-1 0,-5 0 0,0-6 0,-4-10 0,7 14 0,-7-14 0,0 0 0,13 12 1,-13-12-1,0 0 0,15 3 0,-15-3 0,13 0 0,0-8 0,-2 1-1,2-4 1,-2 1-1,2-7 0,-4 5-1,2 3 0,-7-3-2,-4-2-3,0 14-8,-2-12-7,-11 7-8,0-4-25,-4 1-26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15.2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96 132,'-20'2'38,"20"-2"-13,-8 0-12,8 0-5,0 0-4,0 0 1,8 0-2,7 0-1,0-7 0,0 2-1,5-3-1,-3-1 1,2 4-2,-8-2 1,4 4-2,-2-6 0,-4 8-1,-7-9-3,8 10-6,-10 0-8,7-13-8,-3 7-20,0-9-31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10.2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131 0 48,'0'0'35,"3"4"-6,-3-4-12,0 0-4,0 0-2,0 0-1,0 0-3,0 0-1,0 0 0,2 9-1,-2-9-1,2 8 0,-2-8-2,0 10 1,0-2 0,0 0-1,1 0-1,-1 0 1,0 6-1,0-5 0,0 1-1,0 4 1,0-2-1,0 1 0,0-3 0,0 4 0,-1 1 0,1-2 0,-4 4 1,1-4-1,-3 3 0,1-4 1,0 4-1,-4-4 0,4 2 1,-3-4 0,0-1-1,-4 0 0,6-2 1,-7-3-1,5-4 1,-2 0-1,1 0 0,1-1 0,0-3 0,8 4 0,-8-10-2,8 10-2,-2-10-11,2 10-7,2-11-12,-1-1-27,9-1-18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16.1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28 81,'0'0'57,"0"0"-26,13-10-15,-13 10-5,11-6-2,-11 6-3,10-7-1,-10 7-2,13-4 2,-13 4-3,11-1 0,-11 1 0,11 0 0,-11 0-1,10 6 0,-10-6 0,13 12 0,-13-12 0,9 16-1,-9-16 1,13 21-1,-11-8 0,0-2 0,-2 1 0,0 2 0,0-3 1,-2 0-1,2 5-1,-2-6 2,-1-3-1,3 3 0,0-10 0,0 19 0,0-19 0,0 14 0,0-14 0,5 16 0,-5-6 0,0-10 0,2 16 0,-2-16 0,2 13 0,-2-13 0,2 12 0,-2-12 1,11 9-1,-11-9 0,8 9 1,-8-9-1,5 15 0,3 0 1,-6-5-1,-2 1 0,0 3 0,0-3 0,0 1 0,0 1 0,0-2 0,0-11 0,3 14 0,-3-14 0,4 17 1,0-9-1,-4 5 0,9-1 0,-5 1 0,-2 3 0,2 5 0,-1 3 0,-3 3 0,6 3 1,-6-4 0,0 1-1,0-1 0,-6-5 0,1 0 1,-3-11-3,-3-3-2,-10-7-10,1 0-7,3-7-5,-4-3-13,-9-14-44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5:17:29.5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5:18:04.9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5:18:18.45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24.2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5 60,'0'0'46,"0"0"-11,0 0-15,0 0-6,0 0-5,0 0-1,-10-6-2,10 6-1,0 0-1,4 8-1,-4-8-1,13 14-1,-1-5 1,-1 3 0,2-1-1,2 5 0,0-1-1,2 2 1,0-2 1,0 2-2,0 3 1,0 0-1,-2-2 1,0 5-1,0-6 1,2 4-1,-2-4 0,0 2 1,-4-3-1,4 0 0,-2-1 0,-5-4 1,5 0-1,-7-5 0,5 1 0,-11-7 0,11 7 0,-11-7-1,0 0 1,10 0-2,-10 0-3,0 0-3,2-9-13,-2 2-6,0-6-20,-4 0-34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24.6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303 10 106,'0'0'50,"0"0"-22,0-11-17,0 11-4,0 0-2,0 0 0,-4 5-2,1 3-1,-7 4 0,3 3 1,-5 3-2,-3 2 1,2 3-1,-4 6 0,-4-3 0,3 5 0,-3-3 0,2 4 1,0-3-2,0-3 1,2 3-1,2-6 1,0-3-1,4-1 0,0-5 0,1-2 0,3-1 0,7-11 0,-10 13 0,10-13-1,0 0 1,0 0-2,-9 11 0,9-11-1,0 0-3,0 0-6,0 0-9,0 0-9,0 0-27,0 0-25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25.6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4 119,'0'0'39,"0"0"-19,-8-4-8,8 4-3,-5 4-3,5 5-1,0-9-2,-4 17 0,4-5-1,0 6-1,0-4 2,2 7-2,0-5-1,3 4 1,3-1 0,-4 0-1,1-1 1,-1-1-1,4-1 0,-5-3 0,1-1 0,0-2 0,-4-10-1,9 8 0,-9-8-4,10 0 1,-1 0-9,-5-9-9,2-2-12,-4-4-29,3 1-20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26.1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43 96,'-2'-9'52,"2"9"-30,0-7-8,0 7-4,8-10-4,-8 10 0,15-7-3,-2 1 0,1 3-2,-1 2 1,0 1-1,-2 0 0,0 0 0,-11 0 0,13 12-1,-13-1 1,-4 2 1,-3 0-2,-4 4 1,-2-2-1,0 1 0,-2-3 1,1 1-1,3-3 0,5-4 0,6-7 0,-6 10 0,6-10 0,8 3 0,-1 0 0,6-1 1,3 0-1,-3 1 0,4 4 0,-2-2 1,2-1 0,-1 7 0,-7-3 0,2 2-1,-5 1 1,-6 1 0,0-1 0,0 1-1,-8-2 1,-3-2-1,-2 2 0,-1-4 0,-1-3-1,2-1-1,2-2-1,-2-5-4,13 5-8,-8-11-9,8-1-11,-3 1-32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26.8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48 31 20,'0'-7'45,"0"7"-8,0 0-7,4-14-10,-4 14-5,0 0-4,0 0-3,0 0-2,0 0 0,2-11-1,-2 11-1,0 0-1,0 8-1,0-8 0,0 14 0,-6-5-1,6 3 1,-5 6-1,1-2 1,0 3-2,-3-3 1,1 2-1,1 0 1,-3-4-1,3-2 0,1-2 0,4-10-2,0 11-2,0-11-3,0 0-12,5 3-8,-5-3-19,12-3-33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27.6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12-6 96,'0'0'52,"-6"2"-31,6-2-6,0 0-6,-6 11-2,6-11-2,0 0-2,0 0 1,0 0-1,0 0-1,6 3-1,-6-3 0,15 0 2,-6 0-2,3 0 0,-1 0-1,2 0 1,0 0-1,4 0 1,0 0-1,-1 0 0,1 0 1,-4 0-1,3 0 0,-1 0 0,-4 0 0,-2 0 0,-9 0-2,10 0 0,-10 0-2,0 0-3,0 0-9,0 0-10,0 0-15,-6 1-33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2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8 30,'0'0'30,"0"-5"-5,0 5-6,0 0 0,3-6-7,-3 6-1,0 0-1,0 0-2,0 0-2,0 0 0,0 0-1,5 5 0,-5-5-1,1 11-1,-1-3 0,0 2-1,0 0 0,1 1 0,-1 2-1,1 1-1,-1 1 2,2 1-1,-2 0 0,1 0 0,-1 2-1,0 0 1,0 0 0,0-2-1,0-3 1,0 0-1,-3-2 1,2-2-1,0-2 1,1-7-1,-1 7 1,1-7 0,0 0-2,0 0 2,0-5-2,0-1 2,1-1-2,1-3 1,2 0-1,0-3 1,0-2 0,1 1 0,2-3 0,0 0 0,2-2 0,-1 2 0,1 1 1,2 0-1,-1 1 0,1 3 1,-2 1-1,1 4 1,-4 3-1,1 4 1,-2 0-1,1 7 1,-3 1-1,0 3 1,2 0-1,-2 5 0,2 0 1,-1 0-1,-2-1 0,1 2 0,0 0 0,0-1 0,-2-2 0,-1-1 2,0-2-2,0-2 0,0-3 0,0-6 0,0 5 0,0-5 1,0-3-1,0-3-1,0-3 2,1-3-1,1-3 0,2 1 0,0-3 0,1 0 0,1-1 0,0 2 0,1 1 0,1 1 0,0 1 1,0 1-1,0 0 0,-1 3 0,1 3 1,-2 1-1,0 3 1,1 3-1,-4 7 1,-1 1-1,-1 4 1,2 1-1,-1 3 1,-1 0-1,-1 1 0,1-3 0,1-1 1,-1 1-1,0-1 0,-1-2 0,1 0 1,-1-1 0,0-2-1,0-1 0,0-2 0,0 0 0,0-6 0,0 6 1,0-6-1,0 0-2,0 0 1,0 0-3,0 0-4,0 0-10,0 0-4,5-3-14,-1-4-27,2 0-16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28.0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25 106,'-6'8'50,"6"-8"-25,0 0-12,0 0-5,0 0-2,11 0-2,-11 0 0,14-2-2,-14 2 0,16 0 1,-8 1-1,5 0-1,-3-1 0,3 0 0,-2 0 0,2 0 0,4-2 0,0 0 0,-2-1-1,0 2 1,-2-3-1,5 4 0,-3 0-1,-4-3-2,4 3-1,-15 0-11,16-9-7,-16 9-9,12-8-30,-12 8-27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30.3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0-1 110,'0'0'45,"0"-9"-24,0 9-8,0 0-3,0 0-3,0 0-2,0 0-1,4 9-1,3-2 1,3 9-2,1-5-1,4 4 0,-3 2 1,6 1-2,3 3 1,-2 4 0,4-5-1,1 3 1,-1-2 0,-1 3-1,-1 1 1,0-4-1,-2 2 0,-2-3 0,-2-3 0,-2-2 0,-2 0 0,-7-6 0,-4-9-1,13 6-2,-13-6 0,4-4-5,-4 4-10,2-18-7,-2-1-12,-4-2-36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30.6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346 10 158,'0'-11'28,"0"11"-7,-11 0-14,7 8-2,-8 0-1,7 5-1,-7 3-2,3 3 1,-4 4-1,-5 2 0,1 3 0,-4 4 0,-1 3-1,-1 1 1,-4 3-1,3-1 0,-1-2 1,4-1-1,0-3 0,2-6 0,6-5-1,0-7-1,5-4-1,8-10-1,-6 11-8,6-11-9,0 0-7,2-12-24,6-2-32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31.3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0 146,'0'13'33,"-1"6"-11,-5-1-15,6 8-2,0 0-1,0 2-1,0-1 0,0 1-2,0-1 0,0-5 0,0 1-1,0-9 0,0-1 1,0-4-1,0-9 1,0 9-1,0-9 1,0 0-1,-2-7 0,2-4 0,0-2 0,0-4 0,0-8 0,0-1 0,4-3 0,1-1 1,5 2-1,-1 1 0,6 4 0,1 3 0,-1 6 0,-4 8 0,2 2 1,-5 5-1,-8-1 1,13 21-1,-13-2 0,0-3 1,-4 0-1,-5 3 0,5 2 1,0-5-1,0-2 0,1 1 0,3-4 0,5-2 1,1 2-1,2-1 0,3-2 1,0 0-1,-1 1 1,1 2 0,-5-1 0,-1 1 0,-3-2 0,-2 0 0,0-9 0,-5 16-1,-3-12 0,-5-1 0,-2 2-1,-4-5-1,7-2-2,-8-8-5,8 5-10,-3-6-6,6 2-10,-1-8-37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31.7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49 149,'0'0'33,"0"0"-10,0 0-13,0 0-3,2 2-2,-2-2-2,17 0 0,-6-2-1,4 2 0,0-3-2,4 2 2,3-2-2,-6 1 1,7-1-1,-4 1 1,-2-1-1,-4 0-1,0 0 0,-6 0-2,1 2-2,-8 1-6,7-11-10,-7 11-6,0-11-17,0 11-34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32.0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6 126,'-13'-3'41,"13"3"-16,0 0-12,-13-3-5,13 3-3,0 6 0,0 4-2,0 3-1,6 2 0,-5 2 0,3 3-1,-4 4-1,0-4 1,0 4-3,0-2 0,0 3-3,-4-7-12,4 4-5,0-7-9,0 1-30,0-5-28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36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18 769 69,'-8'10'60,"8"-10"-24,-11 4-21,11-4-5,0 0-3,0 0-2,0 0-2,11 0 0,-11 0 0,13-14-1,-7 5 0,1 0 0,1-2-1,-1-1 1,3-4 1,-1-3-2,3 2 0,-3-4 0,4-1 0,-4-3 0,5-1 0,-1 0 0,-4-4-1,4 2 1,-3-5 0,-1-4-1,-1 1 0,1-1 0,-2 1 1,1 1-1,-2-2 0,-4 2 0,3 2 0,-5 6 0,8 2 0,-5 5 1,-1-1-1,4 4 0,-2-1 0,1 4 1,-1 2-1,-2 3 0,2 1 0,-4 8 0,2-9 0,-2 9 0,0 0 0,9 6 0,-5 4 0,0 6 0,3 3 0,-1 4 0,1 5 0,3 1 0,-1 0 0,0 1 1,1-4-2,-1-4 1,1-4 0,1-9 0,-4-4 0,5-5 1,-3-4-1,4-6 0,-5-7 0,5-1 0,0-5 0,-4 0 0,3-2 0,-5 0 0,-3 1 0,5-1 0,-5 6 0,0 3 0,-2 4 1,-2 12-1,0-12 0,0 12 1,0 16-1,0-1 0,0 5 1,0 1-1,5 5 0,-3 2 0,0-2 1,2-1-1,-2 0 0,0-3 0,-1-1 0,-1-1 0,0-2-1,0-1 0,0-2-1,0-3-2,6 5-9,-6-5-7,0-1-6,0-2-18,0-9-35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37.2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6 151,'9'-7'30,"-9"7"-11,0 0-11,2 7-1,-2-7-3,2 15 1,-2-5-3,0 1 0,0 1 0,2 4 0,-2 0-1,0 5 0,0-1 0,0 3 0,0 1-1,-2-3 0,2 2 1,-2 0-1,2-5 0,0 2 0,0-6 0,2-5 0,-2-9 0,12 12 1,-12-12-1,11 4 0,0-4 0,-3-3 1,1-3-1,-1 2 0,1-1 0,-1-2 1,3 0-2,-3 0 1,-2 1-1,-6 6 0,17-9-3,-17 9-2,13-11-11,-13 11-5,0 0-7,2-9-28,-2 9-22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37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65 145,'0'0'33,"-9"-7"-11,9 7-11,0 0-4,0 0-1,0 0-2,0 0-2,8 0 1,1 0-1,1 0-1,1-4 0,0-2 0,7 0 0,-3-1 0,1-2-1,-7 3 0,8 2 0,-5 0 0,-5-4-2,3 7-1,-10 1-3,11-3-12,-11 3-3,0 0-9,0 0-28,0 0-26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39.1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137 537 20,'0'0'33,"0"0"-1,0 0 4,0 0-11,0 0-7,0 0-5,7-12-4,-7 12-2,0 0-1,0 0-2,0 0 1,10-10-2,-10 10 1,2-10 0,-2 10-1,1-10 0,-1 10 0,6-12-1,-6 12 0,0-11-1,0 11 1,-11-10-1,11 10 0,-17-5 0,8 5-1,-5 0 0,1 3 1,0 5-1,-2 4 0,0 3 0,0 3 0,4 1 0,0 4 0,2 4 0,3-6 0,2 1 0,4-4 0,4 0 0,3-7 0,3-5 0,5-3 0,0-3 0,0-3 0,0-9 0,2 0 0,-3-8 0,5 3 0,-4-7 0,-4-4 0,6-5 0,-2 0-1,0-4 1,-6-6 0,6-4 0,-3-6 0,-3-1 0,0 0 0,-3 2 0,0 5 0,-5 6 0,7 9 0,-6 7 1,-2 10-1,0 15 0,0 0 1,0 12 0,0 8-1,-2 7 1,2 3-1,-2 6 0,2 0 0,0 5 0,0-3 0,0-3 1,0-1-1,0 1 0,0 0 1,0-3-1,0 0 0,0-6 0,0 1 1,0-4-1,0 2 0,0-5 0,2-2-1,0-3 2,0-6-1,1 0 0,-3-9-1,4 9 1,-4-9-1,0 0-2,0 0-1,2-15-8,-2 15-7,0-12-5,0 12-13,-6-11-33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5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0 123,'0'0'37,"0"0"-18,0 0-8,0 0-2,0 0-3,0 6-3,0 0 0,0 3 0,-4 2-1,4 3-1,-1-2 0,1 1 0,-1-2 0,1 1-1,0-3 0,0-3 0,0-6-3,0 0-3,12-2-9,-9-7-7,2-1-12,0-4-27,2-2-18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02.9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53 18,'0'0'32,"0"0"1,0 0 0,0 0-11,0 0-5,0 0-4,0 0-3,0 0-2,0 0-2,0 0 0,0 0-2,0 0 0,-6 0-2,6 0 1,0 0-1,0 0 0,0 0 0,0 0-1,0 0 1,0 0 0,6 0-1,-6 0 1,15-1 0,-2 1-1,-1 0 1,3-2 0,2 1-1,4-2 0,-1 0 0,3-2-1,1 2 1,1 0-1,0-3 1,-1 3-1,2-2 1,-1 2-1,-2-1 1,-3 4-1,-1-3 1,-2-2-1,-4 4 0,-3-1 0,-10 2 0,11 0 0,-11 0-1,0 0 0,0 0 0,-5 8-1,5-8-2,-16 6 0,16-6-3,-22 6-2,22-6-6,-17 6-10,5-6-11,5 2-27,-4-2-9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03.69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56 43,'0'0'53,"0"0"-17,0 0-15,-2 9-6,2-9-5,0 0-2,6 0 0,-6 0-2,7 0-1,-7 0-1,12 2 0,-12-2-1,0 0 0,11 9 1,-11-9-2,0 0 0,9 1-1,-9-1 1,14 3 0,-5-3-1,2 0 0,1 0 0,1 0 0,4-3-1,-2 2 1,-2-5-1,6 3 1,-2 0-1,-2-1 0,2 4 1,0-1-1,-2 1 0,0-2 1,2 2-1,-2-1 0,2 1 1,0 0-1,-2-2 0,2-1 0,0-1 0,-2 3 1,0-4-1,-2-2-1,-1 2 2,-1 0-1,-11 5 0,13-9 0,-13 9 0,12-6-1,-12 6 1,0 0-1,0 0-2,11 0-2,-11 0-11,0 0-4,0 0-7,-9-10-19,9 10-39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13.29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202 0 67,'0'0'43,"0"0"-16,0 0-9,0 0-6,0 0-4,0 0 0,0 0-2,0 0-1,0 5 0,0-5-2,-2 12 0,2-2 0,-5 1-1,1 3-1,0 3 1,-1 3 0,-1 1-1,-2 3 0,3 1-1,-3 2 1,1-1 0,1 3 0,0-5-1,-3 3 2,-1-2-2,5 0 0,-1-2 1,-2 2-1,-1-2 1,3 1-1,1-2 0,-3-1 0,1 0 1,-1 2-1,0-3 1,5 0-1,-7-5 0,5 1 0,-3 0 0,4-3 0,-1 0 0,3-5 0,-2 2 0,4-10 0,-6 11 0,6-11 0,0 0 0,0 0 0,0 0-2,0 0 0,0 0-7,6-4-7,1-8-6,1-2-12,3-4-26,1-7-18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13.91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11 69,'0'0'55,"-8"-11"-20,8 11-16,0 0-9,0 0-2,0 0-2,0 0-1,-2 12-1,2-12 0,0 23-1,2-5 1,4 5-2,-1 0 0,1 4-1,3 2 0,-1 2 0,-1-1 0,3-2 0,-3 0 0,4-2-1,-3-1 1,3 1-1,-3 1 1,-1-2-1,2-6 1,-3 1-1,1 0 0,-1 1 1,0-2-1,-3-1 0,7-6 0,-7 3 0,5-3 0,-4 1 0,-1 0 0,1-4 0,0-1 0,-4-8 0,4 14 0,-4-14 0,5 7 0,-5-7 1,0 0-2,0 0 0,0 0-2,0 0-4,8-3-9,-8-6-5,0 9-7,0-14-20,-2 2-34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14.3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33 126,'0'0'37,"0"0"-13,0 0-11,0-6-5,0 6-3,15-9 0,-2 0-1,3 8-1,-3-4-1,4 5 1,-2-3-1,0 3 0,2 0-1,0 0 1,-2 0-1,3 0 0,-1 0-1,-2 0 1,-3 0-1,3 0 0,-8 0 0,3 0 0,-10 0-2,9 0 0,-9 0-3,0 0-10,0 0-5,0 0-5,0 0-18,0 0-32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14.91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 1 138,'0'0'34,"0"0"-12,0 0-11,0 0-4,3 6-3,-1 2 0,-2-8 0,4 20-1,-4-7-1,0 3-1,0 0 1,0 4-1,-4 1 0,-1 8 0,2-1 0,-1 1 0,1 0-1,-1 0 1,4 0-1,0-6 1,0-1-1,0-4 0,4-3 0,-2-2 0,-2-13 0,5 10 0,-5-10-1,0 0-1,0 0-1,0 0-5,0 0-10,6-9-3,-4 0-9,-2-5-26,6-1-24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15.56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72 161,'0'-12'27,"0"12"-9,-2-20-9,2 20-4,0-15 0,0 15-2,11-11 0,-1 6-1,-1 1-1,4 2 0,-3 1 0,7-1 0,-4 2 0,6 2 0,-4 1 0,2 4-1,-4 2 1,-4 1-1,1 0 1,-4 4-1,-5-1 1,-1 5-1,-3-1 0,-7-1 1,-3 3-1,0 0 0,-4-3 0,4-1 0,1-3-1,3-2 1,9-10 0,-11 10 0,11-10 0,0 0 0,0 0 0,7 2 0,-7-2 0,15 4 0,-5-1 1,-1 5-1,1-2 0,-1 5 0,0-4 0,-9-7 0,14 17 0,-9-9 0,-5-8 1,8 16-1,-8-16 0,0 13 0,0-13 0,-6 14 1,6-14-1,-15 12 0,4-5 0,-2-3 0,-1-1 0,1 3-1,0-3 0,2-3 0,3 1-1,-3-1-2,11 0-3,-8-10-8,8 10-6,8-20-6,3 9-17,-2-9-36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16.04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68 9 140,'5'-9'32,"-5"9"-9,0 0-11,0 0-4,0 0-3,0 0 0,0 0-1,0 0-1,0 0 0,0 0-1,0 13 0,0-1-1,-5 2 0,-3 2 0,3 5 0,-3-2-1,0 5 1,3-3-1,-5 1 0,5-1 1,-1-4-2,-1-2 1,3-4-1,2-3-2,2-8-3,0 0-11,0 0-4,0-4-6,0-6-18,2 1-36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17.12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23 85,'0'0'52,"0"0"-26,-9 0-9,9 0-6,0 0-3,0 0-1,0 0-3,0 0 0,0 0-1,0 0 0,0 0 0,0 0-1,0 0 1,0 0-2,6 0 2,3 0-2,0 0 1,5 0-1,1 0 0,-2-3 0,2 0 0,-4 2 0,3 1-1,-5-3 1,-9 3-1,11 0 0,-11 0 1,0 0-1,0 0 0,12 0 0,-12 0 0,0 0 0,0 0-1,0 0 0,0 0 0,0 0-2,0 0-2,0 0-9,0 0-6,0 0-5,0 0-15,0-13-32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17.90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40 145 145,'0'0'30,"0"0"-9,10 9-14,-10-9-1,11-3-3,-11 3 0,15-9-1,-8 0-1,5 0 0,-1-4 0,-2 0 1,3-5-1,-5 4 0,1-4 0,-3 4 0,1 2 0,-2-1 0,-4 4 0,0 9-1,0 0 1,0 0-1,0 0 1,-2 5-1,0 5 1,0 5-1,2 2 0,-4 4 1,4-1 0,0 4-1,0 0 1,0 0-1,0-2 1,0 1-1,0-2 1,0-2-1,-1-2 0,1-2 0,-6-3 1,2-4-1,-3 4 0,7-12 0,-17 7 0,5-4 0,-1-3 0,0 0 0,-2 0 0,-2 0 0,6 0 0,0 0 0,1-2 0,10 2 0,-11-1 0,11 1 0,0 0 0,0 0 0,5 0 0,3 0 1,1 0-1,5 3 0,-1 0 1,0-2 0,0 2-1,2 0 1,-2-2-1,0 1 1,-1-2-1,1 0 0,0 0 1,-2 0-1,-1 0 0,-1-5 0,-1 2 0,-8 3 0,15-5-1,-15 5 0,17 0-3,-17 0-8,9-6-7,-9 6-4,0 0-11,0 0-33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76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 8 138,'0'0'34,"-5"-6"-12,5 6-14,-7-2-2,7 2-2,0 0-1,0 0-1,0 0-2,-1 2 0,1-2-2,0 5-5,6 0-9,-4 2-7,1 0-14,0 0-28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19.9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91 18 5,'-13'0'48,"13"0"-9,-8 0-8,8 0-12,0 0-5,-12-6-5,12 6-3,0 0-1,0 0-3,2-12 1,-2 12-1,0 0-1,0 0 2,0 0 0,0 0 0,0 0 0,0 0 0,0 0 0,0 0-1,0 0 0,0 0-1,0 0 0,0 0 1,0 0-1,-4 0 0,4 0 0,0 0 1,0 0 0,-9 12-1,9-12 0,-3 12 0,3-12 1,-6 15-1,4-1-1,2-2 1,-2 2-1,2 2 1,-2 2-1,-2 4 1,2 3-1,2-1 1,-6 5-1,4 1 1,1 2-1,-1-1 1,0 0-1,2-4 1,-4 3-1,4-4 0,0-1 1,-2-2 0,2-2 0,0 1-1,0-1 1,0 0-1,-2-6 1,2 4-1,0-7 0,0 3 0,-4-3 1,4-1-1,0-4 0,0-7 0,0 14 0,0-14 0,0 0 0,0 0 0,0 0 0,0 0-1,0 0 0,0 0-1,0 0-3,4-12-4,-4 12-8,10-15-6,-5 3-9,1-2-29,2 0-16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20.42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19 121,'0'0'38,"0"0"-13,-12-12-13,12 12-3,0 0-4,0 0-1,0 0-1,0 0 0,0 0 0,0 0 0,12 0-1,-3 0 0,6-6 0,4 6-1,1 0 1,3 6-1,1 0 1,1 6-1,-1-2 0,-1 3-1,-5 3 1,-1 2-1,-2-2 1,-3 1-1,-11-2 1,1 1-1,-2-3 1,-2 1-1,-7 3 1,0-6-1,-6 1 1,-2 1-1,-2-6 1,-2 2-1,1-2 0,-5-3 0,7-4 0,-5 0 0,4 0 0,2-1-1,2-2-1,2-2 0,13 5-2,-11-9-3,11 9-8,0 0-6,2-2-5,-2 2-19,19 0-31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21.4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57 41 145,'0'0'33,"0"0"-12,-9-9-8,9 9-6,-11 10-1,9 2-3,-6 1 1,6 6-2,-3 4 0,5 1-1,0 4 0,0 1 0,2 3-1,3-4 0,-5 4 1,2-4-1,-2-4 0,0-1 1,0-3-1,0-5 0,0-4 0,-2-1 0,2-10 0,0 0 0,0 0 0,0 0-1,-9-4 1,7-5-1,-4-10 1,5-2 0,-1-8 0,-2 0 0,2-6 0,0-1 0,2 1 0,2-5 0,6 7 0,-1-1 0,4 7 0,2 6 1,4 4-1,0 3 1,4 7-1,-2 4 0,2 3 1,-2 3-1,0 6 0,-4 3 1,-4 5-1,-5-2 0,-2 3 0,-4 5 0,-6-3 0,-1-1 0,-5-2 0,1-2 1,2-4-1,-5-2 0,3 0 0,11-9 0,-13 10 0,13-10 0,0 0 0,-4 9 0,4-9 0,0 0 0,0 12 0,0-12 0,10 10 0,-5-3 0,5 6 0,1-4 0,4 3 0,-4 4 0,1-4 0,1 3 1,-2 2-1,-4-2 0,-3-1 0,-4-1 1,0 0-1,-4 2 0,-3-5 1,-8 0-1,0-1 0,-2-2 0,-2-1 0,-1-3-1,0-3 0,3 0 0,4-6-1,-2-4-2,13-2-4,-8-4-7,10 4-5,0-8-7,4 7-17,4-7-32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22.15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76 0 141,'0'0'32,"0"0"-10,0 0-10,0 0-5,0 0-2,0 0-1,0 0-1,-4 14 0,2-3-1,-3 2 0,-1 4 0,-2 3-1,-1-1 0,1 0 0,2 0-1,-3-1 1,3-2-1,-1-2 0,3-2 1,4-12-1,-2 13 0,2-13 0,0 0 0,0 0 0,6-10 0,1-3 0,3-1 1,-1-4-1,1-3 0,-1 2 0,1-1 1,1 2-1,-3-2 1,-4 5-1,1 3 1,-3 2 0,-2 10 0,4-9 0,-4 9-1,0 0 1,0 6-1,0 4 0,-4 2 1,2 0-1,-3 5 0,1 1 0,0 1 0,0-1 0,0 0-1,-3 0-1,5 2-2,-8-6-8,5-1-7,-7-5-4,8 1-8,-7-6-30,11-3-30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8:32.4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126 31 3,'0'-11'25,"0"11"-3,-5-8-3,5 8-3,0 0-1,-2-12-3,2 12-3,0 0-1,0 0 0,0 0-3,0 0 1,0 0-2,-8 5 0,8-5-1,0 0 0,-13 12 0,13-12-1,-9 12-1,9-12 0,-8 12-1,8-12 0,-6 14 0,6-14 0,-5 10 0,5-10 0,0 0 0,-2 10 1,2-10-1,0 0 1,0 0-1,0 0 2,0 0-1,0 0 0,0 0 2,0 0-1,0 0-1,-10 3 2,10-3-2,-9 0 0,-2 3 0,11-3 0,-14 9-1,14-9 1,-13 14-1,8-4 0,1-1 0,2-1 0,2-8-1,0 12 1,0-12 0,15 5-1,-15-5 0,15 0 1,-5 0 0,-1-3-1,-9 3 1,11-8 0,-11 8 1,10-11-1,-10 11 0,7-9 0,-7 9 0,0-10 0,0 10 0,0 0 1,0-10-1,0 10 0,0 0 0,-9 0 0,9 0 1,0 0-1,0 7 0,0-7 0,2 10 0,-2-10-1,17 6 1,-8-6 0,0 0 0,1 0 1,-1 0-1,-1-1 0,-8 1 0,13-9 0,-13 9 1,0 0 0,8-13 0,-8 13 0,0-9 0,0 9 0,-10-6-1,10 6 1,-17 0-1,17 0 1,-13 0-1,13 0-1,-13 3 1,13-3 0,0 0 0,-8 6-1,8-6 1,0 0 0,0 0 0,0 0 1,6 0-1,-6 0 0,9-6 0,-9 6 0,12-10-1,-12 10-1,7-5-4,-7 5-13,0 0-13,0 0-20,0 0-13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5:20:10.1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 0,'0'0,"0"0,0 0,0 0,-12 145,12-109,0-12,0-24,0 12,0 0,0-12,0 0,0 0,0 0,0 0,0 0,0 0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5:20:16.0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24-1,'0'0,"0"0,0 0,-12 167,0-108,12-35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0:17.1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26 30,'-2'-14'42,"2"14"-4,0 0-11,0-12-8,0 12-7,0 0-3,0 0-2,0 0-1,0 0-2,0 0 0,0 0-1,-5 8 0,5-8 0,0 23-1,2-11 0,6 8 0,-1-7 1,2 5-2,1 2 1,1-1-1,-1 2 1,4 0-1,-7 2 0,8-2 0,-8 4-1,7-7 1,-7 4-1,0 2 1,0-4-1,5 0 0,-7 1 0,2 0 0,0-7 0,-2 1 1,0-2-1,-5-13 0,4 8 0,-4-8-1,0 0 1,0 0-2,12 8-1,-12-8-5,3-6-10,-3 6-7,2-18-14,0-1-28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0:17.6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295-1 53,'-5'18'57,"5"-18"-17,0 0-24,-9 18-4,-5-10-2,11 5-3,-6-1-2,-3 1-2,3 0 1,-6 5-2,6-3 1,-3 10-2,-2-7 1,-1 8-1,1-5 1,-2 8-1,-1-8-1,3 8 1,-3-6-1,-2 0 2,7-4-2,-2 2 0,2-7 0,0 1 1,3-2-1,9-13 0,-14 10 0,14-10-1,0 0-2,0 0 0,0 0-8,0 0-10,0 0-6,0 0-24,0-6-25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0:18.5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94,'0'0'48,"-7"11"-17,3 4-20,4-15-4,-15 24 0,8-11-2,5 8-2,-8-2-1,10 3 1,0-3-2,0 8 1,0-7-1,0 6 0,0-6 0,0 4-1,0-5 1,0 7-1,0-8 0,0 3 0,-4-9 1,-1 3-1,5-15 0,-7 21 0,7-21 0,0 0 0,0 0 0,0 0 0,-10-14-1,10-3 1,0 1 0,3-10 0,-3-1 0,7-5 0,-3-3 0,1 0 1,2 1-1,5 2 0,-2 3 0,2 3 0,-1 4 0,6 6 0,-5 8 0,4 3 0,-1 5 0,-6 1 1,-9-1-1,19 22 0,-19-7 2,3 6-2,-3-3 1,-3 2-1,-9-4 1,8 5-1,-6-3 0,1-5 0,4 0 1,5-13-1,-12 15 0,12-15 0,0 0 0,0 0 0,0 0 0,0 0 0,0 0 0,0 10 0,0-10 0,12 12 0,-12-12 0,21 20 0,-14-9 0,8-2 0,-6 4 0,1 2 0,-3-4 1,0 4-1,-5 2 1,-2-5 0,0 1-1,0 4 1,-5-6 0,-4-2 0,-5-2 0,2 1-1,-7-5 0,2-3-1,3 0-1,0-5-1,14 5-7,-19-17-9,16 7-5,1-9-15,2 2-33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3.3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0 94,'3'5'50,"-3"-5"-20,0 12-16,-2-6-6,2 5-1,0-2-2,0 6-2,-1-3-1,0 4 1,0 1-2,0 0 0,-2-3 0,3-1 0,0-2-1,-1-2 2,1-2-2,0-7 1,0 0-1,6 0 0,-4-7 0,2-2 0,2-3 0,0-3 0,0 0 0,2-2 0,-1-1 0,0-1 0,2 3 0,-1 2 0,2 2 0,-2 3 0,1 2 1,-2 4-1,2 3 0,-1 2 1,-2 4-1,0 2 1,0 0-1,0 4 1,1 1-1,-2 0 1,-1 2-1,0-1 0,-1 0 0,0 2 0,-2-4 1,2 1-1,-3-2 0,0-3 0,0-4 1,0-4-2,2 8 0,-2-8-5,0 0-13,0 0-3,4-4-10,-3-1-29,1-1-27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0:19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133 0 65,'0'9'54,"0"-9"-27,-7 14-10,7-6-5,0-8-3,-5 26-4,-2-10-2,7 1 0,-7 4-1,2-3 0,-2-3 0,3 6 0,-6-9-1,5 1 1,5-13-1,0 0 0,-14 11 1,14-11-1,0 0-1,5-15 1,2 0-1,0 1 0,-2-7 0,7 4 0,-8-4 1,4 0-1,-4 1 0,1 7 1,-3 0 0,-2 13-1,0-8 1,0 8 0,0 0-1,-14 8 1,5 5 0,-6 10 0,-1-5-1,2 8 2,-1-6-1,4 4 0,1-6-1,1 1 1,4-4-1,5-15 1,-3 10-1,3-10 0,0 0 1,12 0-1,-2-7 0,-1-4 0,-2-2 0,5-4 0,-5 5 1,-2-5-1,0 4 0,-5 13 0,7-11-1,-7 11 1,0 0 0,-7 9 0,2 4 0,3 4 0,-3-1 0,-2 3 0,5 2-2,-6-5-3,8 6-10,-2-8-7,0-3-9,2-11-27,0 0-26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2:59.9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13 90,'0'0'44,"0"0"-21,5-13-8,-5 13-4,0 0-4,0 0-1,0 0-2,0 0 1,2 5-2,-2 5 0,0-10 0,0 19 0,0-6-1,0 7-1,-2-2 2,-3 7-2,1 2 0,2 1 0,-4 1 0,4 6 0,-2 0 0,-2 1 0,0 0-1,4 0 1,-4 0 0,0-1-1,0 2 0,4-4 1,-3-1-1,3-1 0,-2-7 0,2 1 0,2-3 0,0-2 0,0-2 1,0-2-1,6-3 0,-2-3 0,1 1 0,-5-11 0,14 7 0,-14-7 0,14 7 0,-14-7 0,16 0 1,-16 0-1,19-5 0,-11 2 0,4-3 1,2-4-1,-4 2 0,5-2-1,-3 2 1,0-4-2,0 2 1,-6-3-3,-6 13-1,7-21-6,-7 21-9,0-19-7,0 8-19,-7 1-30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00.3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12 121,'-13'-2'40,"13"2"-18,-12 0-10,12 0-3,0 0-3,0 7-1,0-7-2,12 1 1,1-1-2,7 0 0,-1 0 0,4 0-1,-1-1 0,5-1 1,-4 0-2,0-1 1,-5-1-1,1 3 1,-5-1-1,-3 0 0,-1 2 0,-10 0-1,10 0 0,-10 0-2,0 0-3,0 0-11,13 4-5,-13-4-9,0 0-28,10 3-25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00.7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34 104,'0'0'51,"0"0"-23,-5-7-15,5 7-4,0 0-2,9-1-2,-9 1-2,14-5 0,-1 2-1,3-1 0,-1 1-1,3 2 0,3-3 0,0 3 0,-1 1 0,-1-2 0,0 2-1,-3 0 0,-1-2 0,-3 1 0,-4 1 0,-8 0-1,13 0-2,-13 0 0,0 0-5,-2 5-8,2-5-7,-15 14-12,9-3-28,-4 0-18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01.0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19 85,'-10'10'56,"10"-10"-23,0 0-18,-7 17-5,7-17-2,0 0-3,0 0-1,17 1 0,-17-1-1,21-1-1,-11-4 0,6 1-1,-1 3 0,-1-3 0,3 3 0,-1-1 0,1 0-1,-1 1 1,-1-3-1,-3 1 0,-1 0 0,1-1 0,-4 4-1,-8 0-3,15 0-9,-15 0-8,0 0-6,0 0-21,4-12-36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03.4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158 167 88,'0'0'41,"12"-11"-14,-7 1-12,3 7-4,-2-7-3,4 4-2,-6-9-1,7 7-1,-9-3-1,2 0 1,-4-2-1,0 0-1,-4-1 0,-2 4-1,-3 0 1,1 2-1,-4-1 0,1 6 0,-3 1-1,-3 2 1,7 9-1,-6 3 0,-1 4 0,1 5 1,-3 8-1,4-4 0,1 4 1,2 3-1,1-4 0,7-1 0,0-4 1,4 0-2,0-5 2,6-4-2,-2-2 2,9-6-1,-5-3 0,6-3 0,-1-6 0,3-4 1,-1-3-1,-1-1 0,1-5 0,-1 0 0,-1-6 1,-3 10 0,-6-5-1,2 7 0,-2-1 0,-4 14 0,0-10 1,0 10-1,0 0 0,0 17 0,-4-7 0,4 5 0,0 4 0,0-3 0,4 4 0,3-8 0,-1 3 0,4-4 0,-2-5 0,1-4-1,5-2 2,1-4-1,-3-8 0,4-1 0,1-2 0,2-5 0,-3-1 0,1 0 1,-3 2-1,1 0 0,-7 4 0,-2 6 0,-6 9 0,0 0 0,0 0 0,6 17 0,-6 3 0,0-2 0,-2 5 0,2-2-1,0-5 1,0-2 1,2-2-1,-2-12 0,6 9 0,-6-9 0,9-1 1,-9 1 0,14-18-1,-4 4 0,-1-6 1,6 1-1,-5-4 0,5-2 0,-3 4 0,3 0 0,-3 3 0,-4 5 0,-8 13 0,17-15 0,-17 15-1,0 0 1,10 6-2,-10 6 0,9 0-2,-7-2 1,8 3-4,-10-13-1,27 20-3,-17-16-4,9 4-1,-3-8-8,3 3-8,-7-3-4,5 0 10,-7 0 11,2-3 15,1 0 10,-5-4 12,4 2 9,-3-3 0,3 2-8,-8-4-6,5 4-4,-9-6-2,0 12-2,0-15-2,0 15-2,-9-8-1,-3 8 0,-5 5-2,1 7-1,-5 3 1,3 9-1,-1 1 0,7 1-1,5 2 1,5-8 0,2 2-1,9-7 0,7-7 1,5-3-1,-1-5 0,3-7 0,-2-2 1,-1-4-1,-3-5 0,-5 0 0,-3-2 1,-3 2-1,-6-1 0,0 8 0,0 11 0,0-12 0,0 12 0,-2 5 0,-2 10 0,0 7 0,-3 2 0,3 8 0,0 10 0,0 1 0,-2 9 0,0-2 0,-1 4 0,-3 2 0,2-4 0,-5-3 0,1-9 1,-5-3-1,-1-11 0,1-8 0,1-9 0,-3-9 0,1-6 0,1-7-1,-1-4 2,5-8-2,3-2 1,4 0 0,4-2 0,2 3 0,6 4 0,8-4 0,1 9 0,5-8 0,3 10-1,4-11 0,2 10-2,-2-8 0,4 6-3,-9-7-2,9 8-4,-10-4-10,6 4-11,-9-1-29,1 4-16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04.7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0 117 92,'4'-14'53,"0"6"-26,-4-6-12,0 14-5,0 0-1,0 0-4,0 0 0,10 13-2,-10 0 1,0 5-2,0 2 0,0 3-1,0-7 0,0 3 0,0-7-1,0-2 1,0-10 0,0 0-1,0 0 0,6 0 0,-2-8 1,3-1-1,-1-11 0,-2 2 1,8-7-1,-3 1 0,1-2 0,-4 6 0,2 0 0,3 5 0,-7 5 0,-4 10 0,12 0 1,-8 8-1,-2 8 0,-2 0 0,2 0 1,2 1-1,0 1 0,3-4 0,-1-7 0,-6-7 0,16 6 1,-7-6-1,3-8 0,-2 0 0,7-7 0,-3-2 0,1-2 0,1 1 0,-2 5 0,-1 1 0,-1 2 1,-4 4-1,-8 6 0,13 1 1,-11 13-1,-2-1 0,0 2 0,2 1 1,-2 0-1,0 0 0,0 1 0,4-8-1,-2 0 1,-2-9-1,8 12 1,-8-12-2,9 3 0,-9-3 0,16-3 0,-16 3 0,19-18-1,-9 8 1,2-1 1,-4 0-1,3 1 1,-11 10 1,12-10 0,-12 10 0,0 0 1,6 5 1,-6 3-1,0 6 0,0-1 0,0 1 0,0-1 0,2 2 0,0-3-2,-2-12 1,7 13-1,-7-13 0,0 0-1,12-2-2,-12 2 0,6-20-1,-4 13-2,-2-14 0,4 6 1,-4-7 0,0 4 1,-4-6 3,0 6 1,-2 0 3,-4 3 1,7 8 1,3 7-1,0 0 0,-8-10-2,8 10-1,0 0-2,4 5 0,-4-5-1,11 7 0,-11-7 0,14 0 1,-2 0 1,-12 0 2,13-6 2,-3 5 1,-10 1 1,14 0 0,-14 0 0,15 7-1,-15-7-1,14 25 0,-7-10-1,5 5 0,-6 0 0,4 1-1,-1-2 0,-1-1 0,0-5 1,0-2 0,-8-11-1,17 1 0,-9-1 0,6-12-1,-5-3 1,9-1-1,-1-4 0,-1 0 0,1 0 0,-3 3 0,3 2 0,-1 5 0,-6 3 1,1 7-1,-11 0 0,12 12 1,-8-1-1,2 3 0,-4 4 1,2-1-1,-2-2 0,1 3 0,7-7 1,-6 2-2,0-4 0,-4-9-4,2 19-10,-2-19-7,-6 15-7,-8-12-30,3 1-29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06.8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0 872 79,'0'0'49,"0"13"-22,0-13-11,0 0-5,10 7-2,-10-7-3,11 0 0,-11 0-2,16-3 0,-12-7-1,7 0-1,-7-3 0,6-4 0,-4-5 0,3-3-1,1-7 0,-2-3-1,-2-9 1,3-3 0,-5-4-1,0-5 0,-2-7 1,4 3-1,-6-3-1,0 3 2,0 4-2,0 2 2,0 8-2,-6 7 1,6 8 1,0 6-1,0 8 0,0 7 0,0 10 1,13-3-1,-13 3 0,16 17 1,-8 2-1,5 7 0,-1 1 0,3 5 0,-1 0 0,-1 0 0,-1-2 0,-2-4 0,5-7 0,-9-3 0,7-4 0,-3-5 1,0-7-1,-1 0 0,3-9 0,-2-7 0,5-5 0,-1-5 0,1-2 0,-1-4 0,1 3 0,-3-2 0,1 4 0,-5 8 0,2 5 0,-10 14 0,11 0 1,-9 10-1,4 9 1,-4 2-1,2 4 1,0 4 0,0-1-1,3-3 1,-3-2-1,-2-3 0,2-2 0,-2-1 0,0-3 0,-2-5 0,0-9-1,0 12-1,0-12-1,0 0-3,0 0-10,0 0-7,17 0-10,-17 0-28,12-3-24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07.4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0 126,'0'0'41,"0"0"-16,0 11-15,2-1-3,-2-10-1,8 20-3,-8-8 1,4 6-2,-2 1 0,0 2 0,0 1-1,-2 5 0,0-2 1,0 2-1,0 0 0,0-5-1,-4 3 1,0-5 0,-6 1-1,8-7 1,-6-2-1,-3-1 1,11-11-1,-12 9 0,-1-9 0,3 0-1,-2-1 1,1-5-1,11 6-2,-20-25-2,20 15-10,-9-7-6,9-4-8,0-3-20,2-1-35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07.6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10 144,'-8'-11'32,"8"11"-10,0 0-15,0 0-3,0 0-2,0 0-4,8 8-12,-8-8-8,8 8-13,-8-8-27,2 9-14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6.6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138 99 48,'5'4'40,"-5"-4"-7,4 0-12,-4 0-6,9 0-5,-9 0-2,5-5-2,-5 5-1,8-8-1,-5 2-1,1 2 0,-2-2 0,1-3-1,-1 2 0,-1-1 0,-1 1 0,0 1-1,-1-3 1,-4 3-1,0 1 0,-2 1 0,0-2 1,-2 2-2,-1 2 1,2 1 0,-3 1-1,1 1 1,0 3-1,-2 4 0,1-1 0,0 2 0,-1 1 1,1 3-1,2-1 0,2 5 0,-1-3 0,1 1 0,2 1 0,2 1 1,0 0-2,3-2 2,0 1-2,0 0 2,3-3-1,-1 0 0,3 0 0,2-2 2,-1-2-2,3-2 1,1-1-1,1 0 1,0-3-1,2 0 0,1-2 0,2-1 0,-3-1 1,0-2-1,2 1 0,-3-4 1,-1 3-1,-1-1-1,-1 1 1,-5-2-3,4 3-8,-8 2-8,7-8-6,-5 2-16,-1-5-32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08.9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 21 48,'6'-11'44,"-6"11"-12,0 0-8,0 0-9,0 0-3,0-11-3,0 11-1,0 0-3,0 0 0,0 0-2,0 0-1,0 0 0,-4 0 0,4 0-2,0 0 1,-15 0 0,15 0-1,-16 6 1,16-6-1,-16 16 1,3-6-1,-1-4 0,2 7 0,-1 3 1,1-1-1,-2 1 1,1 0 0,5 2-1,2-1 1,0 1 0,6 4 1,0-6-2,4 5 1,0-3-1,4 2 1,1-2-1,-3 1 1,0-1-1,0-3 0,-2-1 0,-4-3 1,0 2-1,0 0 0,0-13 0,-10 16 1,10-16-1,-12 16 0,12-16 0,-15 15 0,15-15 0,-10 11 0,10-11 0,-4 14 0,4-14 0,0 7 0,0-7 0,18 11 0,-5-1 0,-3 2 1,0-2-1,-2 7 0,-4 2 1,5-1-1,-7 2 1,-2 1 0,-7-2 0,3 4 0,-4-2-1,0-2 0,2 0 1,-2-1-1,6-2 0,2-2 0,0-2 0,0 1 0,0-13 0,16 12 1,-2-5-2,1-4 0,1 4-1,-4-7-4,9 1-11,-3-1-5,-1 0-11,1-8-26,1-2-27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4:30.5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 46 18,'0'0'20,"0"-8"2,0 8-1,0 0 0,0 0-4,0 0-2,0 0-4,0 0-1,0 0-2,0 0-1,0 0-1,0 0-1,0 0 0,0 0-1,-3-11-1,3 11 0,0 0-1,0 0 0,0 0 0,0 9-1,0-9 0,-2 17 0,0-7 0,0 7-1,-7-4 1,9 3-1,-6 2 1,2-1-1,-7 3 1,9-3 0,-7 2-1,5-2 1,-4-3 0,5-3-1,-1 1 1,2 0 0,2 1 0,0-5-1,0 1 1,0 0-1,0 5 0,0-2 1,2 0-1,0 5 0,-2-3 0,0 4 0,0-4 0,0 4 0,0-4 0,0 1 1,0 1-1,0-7 0,0 5 0,2-2 0,-2 1 0,0 0 1,3-1-1,-3 3 0,0-2 0,0 0 0,0-4 0,0-9 0,0 15 0,0-15 0,2 12 0,-2-12 0,0 0 0,10 12 0,-10-12 0,0 8 1,0-8-1,2 13 0,-2-13 0,3 16 0,-3-16 0,0 13 0,0-13 0,2 15-1,-2-15 2,0 0-1,0 10 0,0-10 0,0 0 0,0 0 0,0 0 0,0 0 0,0 0 0,0 0 0,0 0 0,0 0 0,0 0 0,4-10 0,-4 0 0,0-2 0,0-3 0,0-3 0,0 0-1,6 1 2,-3-1-1,-1-5 0,0 2-1,-2 1 1,2-3 0,0-1 0,0 0 0,-2 3 0,0-3 0,0 1 0,0 2 0,-2 0 0,0 2 0,-2 1 1,2 1-1,-7 1 0,9-2 0,-4 4 0,-1-1 0,3 3 0,0-2 0,0 0-1,2 0 2,0 1-2,0-4 1,0 5 0,0 0 0,0-2 0,2 0 0,-2 2 0,2 1 0,-2 0 0,2 1 0,-2 10 0,0-13 0,0 13 0,0 0 0,0 0 1,3-12-1,-3 12 0,0 0 0,0 0 0,0-12 0,0 12 0,0 0-1,0-8 1,0 8 0,0 0 0,0 0 0,0 0-1,0 0 0,0 0 0,0 0-2,0 0-4,12 0-10,-12 0-9,9 5-16,-9-5-31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4:32.2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-1 740 60,'0'0'34,"-2"12"-5,2-12-11,0 0-7,0 0-1,2-5-3,-2 5-1,15-15 0,-3 5-2,-6-6-1,3-3-1,3 1 1,-2-6-1,3-1 0,-5-2-1,6-8 0,-1-3 0,-5-6 1,-2-6-2,4-2 1,-6-1-1,-1-1 0,-1 1 0,-2 3 0,2 8 1,-2 5-1,0 9 1,0 8-1,0 3 0,0 7 0,0 10 1,0-10-1,0 10 1,0 0-1,2 13 0,-2 3 1,8 5-1,-6 5 1,2 1-1,2 2 1,0 1-1,4-7 0,-4 1 0,2-7 0,0-2 1,-8-15-1,17 8 0,-17-8 0,16-6 1,-10-7-1,3 0 0,-1-6 0,-2-5 0,0-5 0,0 3 1,1-4-2,-3 4 2,0 3-1,-2 4 0,-2 8 0,0 11 1,0 0 0,16 11-1,-11 12 1,1-2-1,-4 6 1,2 5-1,-2-5 0,2 2 0,-2 0 0,4-5 0,-4-6 0,0-1 0,3-2 0,-5-4-2,4 1 0,-4-12-3,2 9-2,-2-9-10,0 0-10,2-7-20,-2 7-25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4:32.6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 1 28,'8'23'60,"-5"-9"-11,-1 1-31,4 10-7,-4-5-1,8 10-2,-10-5-2,2 7-1,-2-4-1,0 3-2,-2-4 0,-2 1 0,-6-4-2,1-2 1,-3-2-1,2-4 0,-3-2 0,-1-4 0,5-4-1,-5-6-3,14 0-3,-11-13-9,1-6-11,10-2-24,0-11-19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4:32.8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0 124,'0'0'38,"0"0"-14,0 0-16,-6 0-6,4 7 1,0 1-2,-1 5-1,-1 1-1,-4-2-5,8 2-13,0-4-11,0-10-22,0 12-20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4:35.3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0,'0'0'23,"0"0"-1,0 0 5,-8-1-3,8 1-1,0 0-7,0 0-3,0 0-5,0 0 0,-13 0-3,13 0 1,0 0-2,0 0 0,0 0-1,0 0 0,0 0 0,0 0-1,0 0 0,0 0-1,0 0 1,0 0-1,0 0 0,6 6 0,-6-6 0,13 4 1,-13-4-2,19 6 1,-11-3-1,4-2 1,-3 3-1,1-1 0,0 3 1,1-1-1,-3-1 0,5 0 0,-13-4 1,18 10-1,-18-10 1,15 11-1,-15-11 0,14 10 0,-14-10 0,11 3 0,-11-3 0,12 2 0,-12-2 0,7 1 0,-7-1 0,0 0 0,14 4 0,-14-4 0,0 0 0,0 0 0,0 0 0,0 0 0,0 0 0,6 9 0,-6-9 0,0 0 0,0 0 0,0 0 0,0 0 0,0 0 0,0 9 1,0-9-1,0 0 0,0 0 0,0 0 0,0 0 0,0 0 0,0 0 0,-6 12 0,6-12 0,0 0 1,-17 0-1,17 0 0,-10 3 1,10-3-1,-15 10 0,15-10 1,-16 11 0,5-1-1,11-10 0,-16 18 1,8-8-1,-5-1 0,5-1 1,-5 4-1,3-4 0,0-1 0,-1 3 0,11-10 0,-16 10 0,16-10 0,-13 8 0,13-8 0,0 0 0,-8 7 0,8-7 0,0 0-1,0 0 1,0 0-1,0 0-1,0 0 0,0 0-4,0 12-7,0-12-10,0 0-14,0 0-28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4:36.1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38 118 40,'0'0'62,"0"0"-16,0 0-28,0 0-8,0 0-2,-10 5-3,10-5-1,-5 10 0,5-10-2,-4 10 1,4 2-1,0-12 0,-4 19-1,4-8 0,0 2 0,0 0 0,0 6-1,4-6 1,0 2 0,7 2-1,-3-8 0,4 3 0,-2-2 1,2-3-1,-2-5 0,5-2 0,-1 0 0,-1-2 0,-1-5 0,-2-5 0,6 2 0,-4-4 0,-2-2 0,1-2 0,-3 1 0,-4-3 0,0 1 1,-4-3-2,0 3 1,-6-2 0,0 1 1,-7 0-1,3 4 0,-4-2 1,-2 5-1,6 0 1,-4 4-1,-5 3 1,7 4-1,-3 2 0,1 5 0,2 3 0,-2 0 0,2 3 0,1-3-1,3 5-2,8-13 1,-10 19-4,10-19-7,0 0-11,0 0-15,0 0-28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4:37.7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61 33,'0'0'43,"0"0"-7,0 0-13,10-7-7,-10 7-4,0 0-4,0 0-1,0 0-1,0 0-2,0 0-1,2-10 0,-2 10 0,0 0-1,0 0-1,7-11 1,-7 11 0,12-10-1,-12 10 0,12-6 0,-12 6 0,17-7 0,-17 7 0,14-3 0,-4 2-1,1-1 1,-3 0-1,2 1 1,1 1-1,-1 0 0,0 0 0,-10 0 1,17 3 0,-17-3-1,14 8 0,-14-8 0,8 16 0,-8-16 1,9 16-1,-9-16 0,6 19 0,-4-8 0,0 1 0,0-2 0,2 7 0,-4-8 0,4 7 1,-2 2-1,0-3 0,0 2 0,2-1 1,-1-2-1,-3-1 0,4 0 0,-4 0 0,4 0 0,-4-5 0,0 3 1,0-3-1,0-8 0,0 19 0,0-9 0,0-10 0,0 16 0,0-16 0,0 14 0,0-14 0,0 15 0,0-15 0,4 9 0,-4-9 0,0 0 0,10 15 0,-10-15 0,15 6 1,-15-6-1,18 5 0,-10-3 0,3-1 0,-3 1 0,-8-2 0,18 3 0,-18-3 2,11 0-2,-11 0 0,0 0 0,0 0 0,0 0 0,0 0 0,0 0 0,0 0 0,-8 6 1,8-6-1,-15 7-1,15-7 1,-10 8 1,10-8-1,-11 8 0,11-8 0,-10 14 0,10-14 0,-6 13 0,6-13 0,-4 11 0,4-11 0,0 16 0,0-16 0,0 16 0,0-8 0,0 2 0,4 2 0,-4-2 0,0 2 0,2-3 0,-2 5 0,0-4 0,0 2 0,0 0 0,0-12 0,0 13 0,0-13 0,0 13 0,0-13 0,-2 16 0,2-16 0,-4 13 0,4-2 0,0-11 0,-4 21 0,4-12 0,0-9 0,-4 19 0,2-7 0,0-1 0,-1-1 0,-3 2-1,2-4 2,2 2-1,-2-2 0,4-8 0,-12 16 0,12-16 0,-15 8 0,5-3 0,2 0 1,-5-2-1,7 2 0,-2-1-1,8-4 1,-17 0 0,17 0 0,-16 0 0,16 0 0,-12 0-1,12 0-2,-11 0-1,-3 0-10,14 0-6,-8 10-12,8-10-27,-17 11-23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0:05.004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7:28.9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245 94 38,'0'0'43,"0"0"-6,0 0-15,0 0-9,1 6-1,-1-6-4,0 0 0,0 0-2,0 0-1,0 0 0,0 0-1,0 0-1,0 0 0,0 0 0,0 0-1,0 0 0,0 0 0,0 0 0,0 0 0,0 0 0,0 0 0,8 0-1,-8 0 0,3-6 0,-3 6-1,3-13 1,-3 5 0,0 0-1,0 2 1,0-4 1,0 10-2,-1-14 1,-4 5-1,-1 1 1,6 8-1,-13-9 1,4 5-1,1 2 0,-1-1 1,-1 3-1,2 0 0,-3 0 1,2 4-1,-2 0 0,-2-2 0,6 3 1,-4 2-1,0 4 0,1-4 1,-1 6-1,0-1 1,0 0-1,-1 3 0,-1-3 1,5 2-1,-3-4 0,5 2 1,-3 1-1,4-5 0,-1 0 0,3 4 0,1-4 0,2 0 1,0 4-1,0-4 0,2-1 0,-1 4 0,5 0 1,-2-3-1,0 1 0,4 4-1,-2-7 2,1 3-2,2 2 1,-1-6-1,1 1 0,1 0 1,-2-1-1,3 0 1,-5-3 0,6 2 0,-1-3 0,-1 1 0,2-2 1,-1 1-1,-3 0 0,5-1 0,-5 0 0,3 0 0,-2-2 0,-1 2 1,0-2-1,-1-3 0,1 2 1,-8 3-1,11-6 0,-11 6 0,10-3 1,-10 3-1,0 0 0,0 0 0,8-5 1,-8 5-1,0 0 0,0 0 1,7-5-1,-7 5 0,0 0 0,0 0 1,0 0-1,0 0 1,5-7-1,-5 7 1,0 0-1,0 0 0,0 0-1,0 0 0,0 0-2,6-12-6,-6 12-10,0 0-5,7-9-6,-7 9-32,0-9-33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7.4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102 0 102,'0'0'46,"0"0"-23,0 0-10,0 0-3,1 3-3,-1-3-2,0 11-1,0-3-1,0 4 0,0 2-2,0 4 1,0-1-1,0 3 1,0-2-2,0 0 1,0 0-1,-1-5 0,1-3 0,0-4 0,0-6 0,0 0-1,0 0-1,0 0-1,4-7 0,-4-6-1,0 4-2,-4-7 0,-3 4 0,-2-4 0,1 2 1,-3 0 2,0 2 1,0-1 3,0 3 1,2 5 2,-2-4-1,8 7 2,-4-2-1,7 4 0,-4-1-1,4 1 1,0 0-2,0 0 1,0 0-1,2 1 0,-2-1-1,11 2 1,-5-1 0,4 0 1,1-1-2,4-1 0,-1-2 1,2 2-1,2-1-1,-2-2 1,2 0 0,-3 0-1,-1 2 0,-2 0 0,-3 0 1,-1 0-1,-8 2 0,7-1-1,-7 1 0,0 0-1,0 0-1,0 0-8,0 0-9,-5 0-5,5 0-17,0 0-31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19:54.6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37:58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0:11.6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7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53,'0'0'49,"0"0"-11,0 0-17,0 0-7,0 0-4,0 0-2,0 7-2,0-7-2,0 15-1,0-15-1,15 22 0,-8-13-1,2 8-1,3 0 1,0-5 0,-2 9-1,6-7 1,-6 3 0,4 0 0,-5-3-1,6-1 1,-6 6-1,3-9 0,0-2 1,-12-8-1,16 19 0,-16-19 0,15 17 1,-15-17-1,0 0 0,4 12 0,-4-12-1,0 0 0,0 0-3,0 0-6,0 0-11,-4 0-9,4 0-24,-5-14-24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0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20 100,'3'-11'46,"-3"11"-25,0 0-10,0 0-1,0-10-4,0 10-1,0 0-2,0 0 0,0 0-1,0 0-1,0 0 1,0 0-1,0 0 0,-7 8 0,0 3 0,-1 4 0,-3 3 0,-1 5 0,-3 0 0,-4 2 0,3-2 0,-1 0 1,1 0-2,-1 0 1,5-4-1,-7 2 0,7-2 1,-2-5-1,2-1 1,0 2-1,12-15 0,-16 16 0,16-16 0,-12 8-1,12-8-1,0 0-3,0 0-9,2-10-8,5 2-10,1-7-27,3-2-23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9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40 48,'0'0'64,"0"0"-21,-7 0-24,7 0-5,0 0-6,-4 14-2,4-14-2,-10 19-1,10-19-1,-2 29 0,2-12-1,0 6 0,0-7 0,0 8 0,0-4-1,0 2 1,0-7-1,0-2 0,0-13 0,2 17-1,-2-17 1,0 0-1,12-12-1,-12-3 0,2 1 0,-2-6-1,5 4 1,-5-7 0,0 2 1,0 0 0,0 2 0,0 3 1,2-1 2,1 0-2,4 7 1,5-3 1,-3 0-1,8 5 0,-3 2 0,5 2 1,0 0-1,0 4 0,-7 0-1,4 0 1,-16 0 1,15 8-1,-15-8-1,0 19 1,-7-4 0,-1-4-1,-8 4 1,4 0-1,-7 2 1,5-5-1,2-1 0,-2-2 0,14-9 0,-12 14 0,12-14 0,0 0 0,0 0 0,0 0 0,12 4 0,2-4 0,3 0 0,2 0 0,0 0 0,-1 2 0,-1-2 0,0 8 2,-5-3-2,-1 8 1,-6-1-1,2 0 1,-7-1 0,0 4 0,0-3 0,-9 3 0,-1-1-1,-2-5 1,-2-4 0,-7-2-1,0-3 0,-8 0-1,3 0 0,-7-3-7,7 2-10,-5-5-6,5 2-13,4-5-35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0.0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0,0 0,0 0,0 0,0 0,0 0,0 0,0 0,0 0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2.9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20.1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162 535 76,'0'0'42,"0"0"-18,0 0-7,0 0-7,0 0-3,0 0-2,0 0-1,0 0-1,-7-9-1,7 9 0,0 0 1,-10-13-1,10 13 0,-16-9 0,16 9-1,-19-3 1,7 1-1,2 2 0,1 0 0,-3 0 0,0 2-1,12-2 0,-19 16 1,7-5-1,5 6 1,2-1-1,-2 4 0,2-2 1,5 3-1,0 0 0,0-5 1,0 0-1,10-6 1,-10-10-1,17 10 0,-6-6 1,6-4 0,0-2-1,-3-4 0,2-4 0,-1-5 1,6-2-1,-2-1 0,0-8 0,-2 4 0,-1-7 1,1-3-1,-5 3 0,2-6 0,-5-2 0,3 0 0,-5-1 0,3 1 1,-8-3-2,5 3 1,-4-3 0,-1 8 0,1 2 0,-3 0 0,0 5 0,0 4 1,0 9-1,0-5 0,0 6 0,0 11 0,0-12 0,0 12 0,0 0 1,0 0-1,0 0 0,0 0 0,0 0 0,0 0 0,-12 12 0,9 1 0,3 4 0,-2-3 0,2 7 0,-5-1 0,3 6 1,-1-3-1,1 4 0,2 0 0,-2-1 0,2 0 2,-3 0-2,-1-3 0,4 1 0,-3-3 0,-2-1 1,3-4-1,2 3 0,-2-5 0,2 1 1,0 0-1,0-4 0,0 0 0,0 0 1,0 2-1,2-2 0,-2-11 0,0 18 0,0-18 0,0 21 0,0-21 0,0 16 0,0-16 1,0 15-1,0-15 0,0 15 0,0-15 0,2 9 0,-2-9 0,0 0 0,5 13 0,-5-13 0,0 0 1,3 11-1,-3-11 0,0 0 0,0 0 0,0 0 0,7 13 0,-7-13 0,0 0 0,0 0 0,0 0 0,2 11 0,-2-11 1,0 0-1,0 0-1,0 0 1,0 0-2,0 0 0,7 14-5,-7-14-10,0 0-7,0 0-14,7-11-37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57:28.80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72 0,'0'0,"0"0,0 0,0 0,0 0,-40 80,32-72,-16 7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8.11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 2 112,'0'0'43,"-7"-3"-16,7 3-16,-7 0-2,7 0-4,0 0 0,0 0-2,-2 6-1,2-6 1,0 7-1,0-7-1,6 12 0,-5-6 1,2 2-2,0 0 1,3-1 0,-4 4-1,5-4 0,-3 4 0,3-3 1,-2 1-1,2 1 1,-1-2-1,0 1 0,0-2 0,1 1 1,-3 1-1,2-3 0,-2 0 1,-1 2-1,2-3 0,-3 2 0,1 0 0,1-2 0,-2 1 0,0-3 1,-2-3-1,7 10 0,-7-10 0,3 4 1,-3-4-1,0 0 0,2 5 0,-2-5 0,0 0-1,0 0 0,0 0-2,4-3-6,-4 3-9,2-9-6,-2 0-12,-2-1-32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8 50,'0'0'48,"0"0"-11,-12-8-14,12 8-8,0 0-4,0 4-3,0-4-2,-2 8-1,2-8-1,-2 20 0,2-8-2,0 4 0,2 2 0,4-1-1,4 8 0,-4-4 0,8 2-1,-4 0 2,4 1-1,-3 1-1,3-2 1,2 1 0,-4-3 0,2 2-1,0-2 0,-3-5 0,1 1 1,2 0-1,-4-1 0,3-4 0,-3-1 1,0 1-2,-2-4 2,0 4-1,4-3 0,-12-9 0,14 14 0,-14-14 0,10 11 0,-10-11-1,0 0 1,0 0-2,12 6-4,-12-6-10,-2-5-7,2 5-11,-10-15-29,6 3-20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328-1 100,'-6'0'44,"6"0"-21,-10 10-10,-2-2-4,8 5-2,-8-3-3,6 7-1,-6-1 0,4 3-1,-4-1 0,4 3-1,-4-4 1,4 0 0,-6 3 0,6-2-1,-4-3 0,4 3-1,-4-3 1,4 3 1,-6-2-2,4 2 1,-7-2-1,5-1 0,2 4 1,-4-2-1,2 1 1,0-4-1,2 1 0,-2-2 0,4 0 0,-4 0 0,8-3 0,0 1 0,4-11 0,-8 17 1,8-17-1,-4 10-1,4-10 1,0 0-2,0 0-6,0 0-10,6 1-6,0-6-17,-2-7-31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71-1 114,'0'0'44,"-6"0"-23,-6 0-10,12 0-2,-11 13-3,5-2-1,6-11-2,-12 21-1,5-11 0,5 8-1,-4-2 0,4 3 0,-2 0 1,4 3-1,-2 1 0,2-3-1,0-1 1,0-1 0,2-2-1,-2 2 1,6-6-1,-4-4 0,-2-8 0,9 11-1,-9-11 0,0 0-1,12 0-4,-12-11-9,6 1-8,-2-3-11,2-2-30,3-3-17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85 72,'-16'-5'56,"16"5"-23,0 0-21,0 0-6,-2-9-1,2 9-1,2-11-1,-2 11 0,16-14-1,-8 5 0,6-1 0,-6-1 0,8 6-1,-2-3 1,-2 6-1,2 2 0,-2 0 0,-2 6 1,0 2-1,-4 3 0,-2 0 0,-4 1 0,0 2 0,0-3 0,-4 4 0,-6-2 0,0 0 0,-6 0-1,2 0 0,-2-3 1,0-3-1,0 2 0,6-5 0,0-1 2,10-3-2,-10 3 0,10-3 0,0 0 0,0 0 0,12 0 0,0 0 0,-4 0 0,6 0 0,0 2 0,-4 1 0,6 3 0,-4 1 0,0 1 0,0 0 0,-6 2 0,-2 1 1,2 1-1,-2-4 1,-4 1-1,-4 3 1,4-12 0,-12 11 0,-2-6 1,6 2-1,-6-4 0,-2-3 0,-2 0-1,2 0 0,-2 0 0,0-8-2,2 5-1,-4-10-8,10 7-9,-2 0-7,12 6-18,-12-16-34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55 5,'-4'-11'18,"4"11"4,-6-11 5,6 11-1,-8-13 2,8 13-8,-6-10-4,6 10-5,0 0-3,0 0-1,-8-10-1,8 10-2,0 0 0,0 5 0,0-5-2,0 11 1,0-11-1,2 20 0,2-9 0,4 4 0,2 3-1,-2 0 1,8 0-1,0 5 0,0-1 0,0 4 0,2-3 0,0 1 0,0-1-1,0 3 1,0-1 0,-2-2-1,-2 2 0,0 0 1,0-4 0,-4 2-1,2-2 0,-4-1 0,2-3 0,-6-2 1,2 0-1,-2-5 0,-4-10 0,12 13 0,-12-13 1,0 0-1,8 8 0,-8-8 0,0 0-1,0 0-2,14-5-2,-14-6-11,0 11-5,0-17-8,0 3-24,0-3-28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323-1 85,'0'0'52,"0"0"-20,-12-2-20,12 2-3,-12 6-2,4 8-1,0-9-1,0 9-2,-2-3 0,2 6-1,-4-2 0,4 5-1,-5 1 0,3 3 1,-4 4-1,0-4 0,0 4 0,0 0 0,-4 0-1,2 0 1,-4 0 0,8-3-1,-4-3 0,1 1 0,5 0 0,-2-3 1,2-4-1,2-1 0,2-4 0,0-3 0,6-8 1,-10 15-2,10-15 1,0 0 0,0 0-2,0 0-1,0 0-12,0-6-6,0 6-8,2-19-24,8 6-28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10 88,'0'0'53,"0"0"-21,-2-11-17,2 11-6,0 0-1,0 0-3,-10 8-2,10 6 0,0-5-1,0 6 0,-2 3 0,2 3-1,0 0 0,0 5 0,-2 1 0,2 0 0,0 2-1,0-2 0,0-4 1,0-1-1,0-6 0,0-2 0,0-14 0,0 15 0,0-15-1,0 0-1,0 0-3,2-12-6,-2 12-9,2-21-6,6 7-21,-6-1-29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60 121,'0'-13'39,"0"13"-15,-2-16-14,2 16-2,8-13-3,2 5-2,3 3-1,1 1 1,4 3-2,4 1 1,-2 0-1,2 5 0,-3-1 1,-1 8-2,-4-4 1,-6 6 0,-4 0 0,-4 0-1,0-3 1,-4 4-1,-6-5 1,-2 4-1,-4-5 1,1 2-1,-3-2 0,2-2 0,0 0 0,6-1 0,-2-1 0,12-5 0,-10 0 0,10 0 0,0 0 0,8 2 1,4-2-1,2 3 0,6-2 0,2 4 0,-1-2 1,5 4-1,-4 0 0,-8 1 0,4 0 1,-8 1 0,-4 2 0,-4 1-1,-2 1 1,-8 0 0,-6-3-1,-4-1 1,-2 1-1,-4-1 0,-3 0 0,-1-6-1,2-3 0,0 0-3,6 0-2,-3-12-11,11 3-6,4-7-8,8-2-28,2-3-27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8 13,'0'0'59,"0"-11"-10,0 11-22,0 0-9,0 0-5,0 0-3,0 0-2,0 0-2,0 0-2,0 0 0,0 0-1,0 0-1,10 5 1,-10-5 0,18 3-1,-6-3-1,7 4 1,-5-2-1,4 1 0,0-3 0,4 2 1,0 3-2,0-2 1,0-3-1,-1 0 0,5 0 1,-6 0-1,-4 0 1,2 0-1,-4 2 0,-6-2 0,-8 0 0,16 3 0,-16-3 0,0 0 0,8 1-1,-8-1 0,0 0 0,0 0-3,0 0 1,0-6-4,0 6-3,0 0-9,0-11-7,0 11-18,-8-14-27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20 50,'-8'-12'62,"8"12"-21,0 0-22,0 0-7,0 0-3,-10-8-2,10 8-1,0 0-1,0 0-3,0 5 1,2 4-1,-2 0 0,2 6 1,-2-1-2,6 6 0,-4-1 0,-2 2 0,0 3 0,0 1 0,0 1-1,0-2 1,0 1-1,0 0 0,-2-5 1,2 2-1,-6-6 0,4-3 0,0 0 1,2-13-2,-2 18 0,2-18-1,0 0-2,0 0-9,0 0-7,0 0-7,2-5-18,-2-6-34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8.55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208 6 124,'0'0'39,"3"-6"-16,-3 6-13,0 0-3,0 0-1,0 0-2,-1 5-1,-1 1-1,-3 2 0,3 1 1,-3 1-2,-2 2 0,1 3 0,0-1 0,-3 4 0,0 0 0,0 1-1,-1 1 1,-1 0-1,-1-1 1,2-1-1,1-2 1,-2-2-1,3-1 1,0-2-1,1 0 1,1-4 0,-1 0-1,3 0 0,-2-1 0,6-6-1,-9 7-1,9-7-1,-8 4-1,8-4-13,-6 7-3,6-7-10,-11 2-22,5-1-29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18 647 38,'0'0'52,"-10"4"-14,10-4-17,0 0-8,0 0-4,-8 12-2,8-12-2,0 0-1,0 0-1,0 11 1,0-11-2,0 0 1,10 0 0,-10 0 0,10-2-1,4-3 0,-4-3 0,2 0 0,3-2-1,-3-3 0,2-1 0,2-6 0,-2 3 0,-2-5 0,2-3-1,-2 1 1,0-3 1,-4-1-2,5 2 1,-5-3-1,2 1 1,-2-1-1,-4 4 1,6-1-1,-6 5 1,2-2-1,0 1 1,2 0-1,-4 2 0,2 0 1,2-2-1,-2 2 0,4-4 1,-2 5-1,-2 3 0,2 0 1,-2 3-1,1 4 0,-7 9 1,16-14-1,-16 14 0,16-7 0,-8 7 1,2 0-1,-2 0 0,2 4 0,-10-4 0,14 12 0,-4-1 0,-4 3 0,2-3 1,-2 4-1,-2 5 0,0 1 0,3 1 0,-3 1 0,-2-2 0,-2 2 0,0 0 0,0-4-1,0-3 1,0 0 1,0-7-2,0 1 1,0-10 1,0 0-1,0 0 0,10 1 0,-10-1 0,12-9 0,-8-1 0,2-3 0,2 1 0,-2-2 0,4-4 0,0-1 0,0-4 0,-2 0 0,2 0 0,2 4 1,-4 1-2,7-1 1,-5 2 1,-2 6-1,-8 11 0,12-11 0,-12 11 0,0 0 0,10-7 0,-10 7 0,0 0 0,4 7 0,-4-7 0,4 12 0,-4-12 1,12 18-1,-8-8 0,0 1 0,0 4 0,2 1 1,-2-1-1,-2 0 0,-2 1 0,2 1 0,-2 2 0,0-7 1,0 4-1,0-2 0,2 2 0,-2-1 0,0-2 0,0-1 0,4-3 0,-4 1 1,0-10-1,0 13 0,0-13 0,0 0 0,0 0 0,0 0 0,0 0-1,0 0-1,0 0-1,0 0-5,0 0-9,0 0-5,8 0-10,-8 0-25,0 0-26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46 45,'0'0'55,"0"0"-10,0 0-27,0 0-6,0 0-3,0 0-1,0 0-2,0 5-1,0-5-1,0 0-1,0 0 0,0 0 0,0 0-1,0 0-1,0 0-1,0 0 1,0 0-1,0 0 0,-7-2 2,7 2-2,0 0 0,-11 9 1,11-9-1,-4 11 0,4-11 0,0 0 0,0 0 0,8 2 0,1-7 0,2 0 0,-1-4 0,0 3 0,-1-2 0,-9 8 0,12-10-1,-12 10-6,0 0-11,-8-8-4,8 8-12,0 0-28,-8-20-17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162 505 116,'0'0'34,"0"0"-13,0 0-8,0 0-3,0-4-4,0 4-1,2-13-2,-2 13 0,0-15 0,0 15-1,0-18 0,0 18 0,-6-15 1,6 15-1,-17-9-1,7 6 0,-2-1 0,2 4 0,-2 0 0,0 4-1,4 5 0,0 3 0,-3-1 1,1 8-1,2 1 0,0 3 0,2 3 1,-2 0-1,2-2 0,0-1 0,6 0-1,-4-2 2,4-6-1,4-3 0,2-2 0,-6-10 0,14 10 0,-4-10 0,2-4-1,0-4 1,1-4 0,-1-2 0,4-5 0,2-2 0,-2-6-1,0-3 1,5-4 1,-5-4-2,2 1 1,0-5 0,0-2 0,1-4 0,-5 2 0,-2 0 0,-2 4 0,0 1 0,-4 4 0,-2 6-1,0 2 2,-4 6-1,0 7 0,0 4 0,0 12 0,0-12 0,0 12 0,0 0 1,0 0-1,0 0 1,-12 6-1,10 4 0,0 0 0,2 6 0,-2 2 1,0 6-1,-2-2 0,4 5 0,0-3 1,-2 4-1,2-1 1,-4 1-1,4 0 0,-2-2 0,2-2 1,0 4-1,0-5 0,0 2 0,2 2 0,2-5 0,-4 1 0,2-2 0,-2 5 0,0-5 0,0 0 0,0-3 0,-6 0 0,4-3 0,0 2 0,0-4 1,0 1-1,2-6 0,-2 0 1,2-8-1,-6 13 1,6-13-1,0 11 0,0-11 1,0 0-1,0 0 0,-4 10 0,4-10 0,0 0 0,0 0-1,0 0 1,0 0-2,0 0-2,0 0-6,0 0-8,0 0-6,6 1-9,-6-1-34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00.7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166 9 43,'0'0'42,"0"0"-4,0 0-15,4-10-7,-4 10-3,0 0-4,0 0-2,0 0-1,3 7-1,-3-7-1,0 17-1,0-8-1,0 5 1,0 1-1,0 6 0,0-3 0,0 9 0,-3-4-1,1 3 0,-4 0 0,3 1 0,-5-5 0,-1 3 0,0-5-1,-2-2 1,0-1 0,-4-4-1,1-3 1,0-2 0,-3-3-1,4-1 0,0-4-1,4-4 0,9 4-2,-17-22-6,17 9-9,0-8-5,0-3-14,4-7-36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01.2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43-1 35,'0'0'57,"0"0"-25,0 0-8,-7 0-8,7 0-4,0 0-4,0 4-2,0-4 0,0 0-3,0 0-1,1 7 0,-1-7-1,0 0 0,0 0-1,0 0 0,0 0 1,0 0 0,0 0 0,0 0 1,-7 0-1,7 0 1,-13 0 0,13 0-1,-13 0 0,13 0-1,-4 15-1,4-15-12,4 13-9,4-11-8,3-1-25,5-1-28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14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358 10 74,'0'0'47,"0"0"-18,0 0-11,-8-10-8,8 10-2,-11 0-2,11 0-2,-21 0-1,8 1 0,-6 1 0,1 5-1,-4-4-1,1 2 1,-5-1 0,1 2-1,3-1 0,-1 3 0,2-1 0,2-1 0,0 1 0,2-1 0,2 1 0,1 4 1,7-5-1,1 5-1,-1-1 1,5 1-1,2 0 0,0 1 0,2 2 0,1-2 1,5 3-1,-2-3 0,5-1 1,-3 2-1,7-2 0,2 2 1,0-5-1,2 3 1,4-7 0,1 2-1,1-4 0,7 1 1,-6-3-1,4 0 0,-4-3 0,-5-1 0,-1-1 0,-3 0 0,-2 2-2,-15 3-1,13-9-3,-13 9-8,0 0-9,-7-10-10,7 10-28,-19-4-24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14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29 114,'0'0'43,"-9"-11"-20,9 11-12,0 0-4,13 0-1,-13 0-2,18 2 0,-3 1-1,6-1 0,-1-1-2,1 1 0,5-2 2,0 0-3,-4 0 1,3-2 0,-7-2 0,-1 2-1,0-1 1,-4 1-1,-4 1 0,0 1 0,-9 0-1,10-2-1,-10 2-4,0 0-8,0 0-9,0 0-8,3-12-31,-3 12-23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15.1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0 79,'0'0'56,"0"0"-22,0 0-19,0 0-8,0 0-1,0 0 0,0 16-2,-7-2 0,1 0-2,-5 5 1,3 0-1,-5 1 0,5 0 0,-3 3-1,4 1 0,-1-4 0,-1 4 0,1-3 0,1 5 0,-1-2-1,-3 4 1,3-5 0,1 2-1,-5 4 1,7-5-1,-9-1 1,9-1-1,-3-6 0,3 2 0,3-9 0,2-9 0,-8 12-1,8-12 0,0 0 0,0 0-2,0 0-4,0 0-9,0 0-8,6-7-11,-6 7-33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26.9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21 79,'-8'-12'37,"8"12"-12,0 0-9,0 0-5,-14-10-4,14 10 0,0 0-1,0 0-2,-10 1 0,10-1 0,-8 9-1,8 1 0,0-10-1,-4 17 0,2-2-1,2-2 0,0 2 1,0 3-1,0 0 0,0 1 0,0 2-1,0 0 1,0 0 0,0-3 0,0 2-1,0 3 2,2-3-2,-2 6 1,0-3 0,0 3-1,0 0 0,0-1 0,0 1 0,0-5 1,0-3-1,-2-1 0,0-6 0,2-1 0,0-10 0,0 12 0,0-12-1,0 0-1,0 0-2,2-7-2,6 2-10,-2-8-9,-2 0-14,0-6-31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27.9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49 83,'0'0'54,"0"-8"-24,0 8-18,0 0-4,3-6-1,-3 6-2,13-10-2,-5 4 0,6 1-2,1 0 0,0 2 0,4 0 0,-1 0 0,-1 2 0,3 1 0,-5 0 0,2 6 0,-6-2 0,-2 6 0,0 0 0,-3 2-1,-4-2 1,0 0 0,-2 3-1,0-4 1,0 1 1,-6 3-2,-3-5 1,1 1-1,-3 0 1,0 2-1,-4-5 1,1 2-1,-1-2 0,4 1 0,-4 0 1,2-2-1,3-4 0,10-1 0,-14 7 0,14-7 0,0 0 0,0 0 0,-4 9 0,4-9 0,0 0 0,9 3-1,0 0 1,1-3 1,3 3-2,2-3 2,-1 6-2,1-3 1,0 0 0,2 0 0,-1 2 1,-1-1-2,-6 4 1,4 2 0,-1-4 1,-3 4-1,-2 0 0,1 3 0,-5-2 0,3 4 0,-4-1 1,0 0-1,-2 1 0,0-5 0,0 4 0,0-1 0,-6-3 0,2 2 0,-1 0 0,-4-3 0,3-1 0,-3 1 0,-1-3 0,-3 1 0,4-4 0,-6 0 0,-1-2 0,-3-1 0,-1 0 0,-2 0 0,-1 0 0,-1 0-1,4 0-1,-2-1-4,12 2-9,-4 0-7,2 1-11,12-2-32,-7-4-18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0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12 81,'0'0'53,"-1"-11"-19,1 11-21,0 0-2,-10-2-3,10 2-2,-3 4-2,3 5-1,0-9 0,-1 13-1,-1-2-1,2 0 2,0 5-2,0 1 0,0 2 0,0 2 0,3 4 0,-1 1-1,-1 3 1,1 4 0,-1 1-1,-1 2 1,0 0-1,0-1 0,0-2 1,0 0 0,0-4-1,0-2 0,0-3 0,0-1 0,4-5 0,-3 0 1,2-2-1,2-2 0,-2-2 0,3 0 0,-1-2 1,0-2-1,-5-8 0,14 11 0,-5-11 0,-1 0 0,5-1 0,1-6 0,0 0 0,2-2 0,1-1 0,-1 0-1,-1 1 0,-2-4-2,-2 6-1,-7-5-5,1 2-9,-5 0-6,0 4-12,-8-5-30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1.02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156 16 25,'0'0'63,"0"-4"-13,0 4-27,0 0-6,-4-6-5,4 6-5,-10-4-1,5 4-2,-4-2-1,2 2-1,-4 0 0,2 1-1,-2 1 0,0 4 0,0-1 0,1 3 0,0 2-1,3 1 1,-1 1-1,5-2 2,2 3-2,1-3 0,3 3 0,5 0 0,3-3 0,3 2 0,1 0 1,3 2-1,-2-3 1,-2 1-1,-3 1 1,-2-2 0,-5 1 0,-4 0 0,-4-2 1,-5-2-1,-3 2 1,-3-3-2,0-2 1,-4 0 0,2-3 0,1-2-1,2 0-1,1-1 1,4-3-1,1-3 0,6 3-2,2-5-1,6 4-5,-2-2-8,9 2-6,2-1-13,6 0-29,0 3-11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7.8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0 728 92,'0'0'50,"0"5"-27,0-5-10,0 10-5,0-10-3,5 9-2,-5-9 0,13 5-1,-13-5 0,15 2 0,-15-2 1,13-2-2,-5-6 1,1 2 0,1-6-1,-3-2 1,1-4 0,3 2-1,-6-7 0,7 0 0,-7-4 2,5 0-3,-5-2 1,-1-3 0,0-1-1,3 1 1,-3-2-1,1 3 0,5-1 0,-1 1 1,2-1-1,1 3 0,3-3 0,0 3 1,1-3-1,1 2 0,0 3 0,3 3 0,-7 0 1,2 5-1,0 3 0,-4 3 1,-2 4-1,-9 9 1,13-7-1,-13 7 1,0 0-1,10 12 1,-10-2-1,5 6 0,-3 5 0,-2 3 0,4 2 1,-4 3-1,0 4 0,0 4 0,0-3 0,0 1 0,0-4 1,0-2-2,0-6 1,2-2 0,0-5 0,0-6 0,-2-10 0,5 10 0,-5-10 0,8-10 0,-3 0 0,-1-6 0,5-3 0,-1-4 1,3-3-1,-2-4 0,6-2 0,-5 1 0,5-1 1,-2 0-1,-2-2 0,0 5 0,-1 1 0,-1 7 0,-2 3 0,1 4 0,-4 5 0,-4 9 0,3-9 0,-3 9 0,2 6 0,-2 4 1,2-1-1,-2 7 0,2 5 1,-2 5-1,4 0 0,-4 4 1,2 3-1,-2-2 0,0 0 1,0 1-1,0-2 0,0-8 0,0 0 0,0-2 0,0-5 0,0-3 1,0 0-1,0-12-1,0 15 1,0-15 0,0 0-1,0 0-2,0 0-3,0 0-8,0 0-7,0 0-7,0 0-22,0-7-38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8.4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0 112,'0'0'46,"0"0"-20,0 0-15,0 0-3,0 0-2,0 0-1,0 0-2,-7 13 0,5-1-1,-2 1 0,4 3-1,0 3 0,0 1 0,0 1 0,0-1 0,4 0 0,-4 3 1,0 0-1,-4 0-1,0-4 1,-7 4 0,0 2 0,-6-1-1,-4 0 0,0-4 1,-3-2-1,1-2 0,1-5 0,3-2 1,-2-6-2,6-3 1,4-4 0,0-5-2,9-4-1,-4-9-3,10 5-12,0-11-5,3 3-11,5-10-32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8.9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 50,'0'0'54,"-7"0"-10,7 0-33,0 0-2,0 0-1,0 0 0,0 0 0,0 0-1,0 0-2,0 0-1,0 0 0,0 0 0,0 0-1,4-5 0,-4 5-1,0 0 0,0 0-1,0 0 0,0 0 0,0 0-1,0 8 0,0-8 0,-4 11-2,4-11-2,0 13-11,0-13-6,7 9-9,2-9-27,0 0-28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9.5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15 116,'0'0'42,"0"0"-17,0 0-18,0 0-1,0 0-1,0 0-1,0 0 0,9-3-1,-9 3 0,17 0 0,-10-4-1,6 1 1,0 1-2,0 2 0,4-3 0,3 3 0,-1 0 0,0 0-1,-1 0 0,-3 0 1,3 0-1,-3 0 0,-5 2-1,1-2 1,-2 0 0,-9 0 0,13 3-1,-13-3 0,0 0-2,0 0-2,11 10-3,-11-10-10,0 0-9,-5 3-19,5-3-30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10.1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0 123,'0'0'39,"-6"9"-15,6-9-16,0 0-3,-11 6-2,11-6 0,0 0 0,0 0-1,0 0-1,0 0 1,4 0-1,-4 0 0,0 0 1,0 0-1,0 0 0,0 0 2,0 0-2,11 2 0,-11-2-1,8 0 1,-8 0-1,13 0 1,-13 0-1,19 0 0,-8 0 0,-2 0 1,3 0-1,-1 0 0,2 0 0,2 0 1,0 0-1,-5 0 0,5 0 1,0 0-1,-1 0 1,3 0-1,-4 0 0,0-2 0,-4-2 1,3 2-2,-5 2 1,-7 0 0,19-5-2,-19 5 0,11-3-4,-11 3-8,0 0-8,0 0-11,0 0-28,0 8-26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28.1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101 18 13,'0'0'30,"0"-9"1,0 9-3,0 0-4,0 0-9,0-8-5,0 8-2,0 0-2,0 0-2,0 0 1,0 3-2,0-3-1,0 9 0,0-9 1,-2 20-1,0-13 0,0 6 0,1-3-1,-1 4 1,-4-3-1,2 6 1,2-5-1,-1 3 1,-1 0-2,-2 0 1,5 2-1,-3-2 1,2 0-1,-2 1 1,2 1-1,1-2 0,-1-2 0,-2 2 1,0-5-1,2 2 1,0 1-1,-1-4 0,1 1 1,0-1-1,2 1 1,-4-1-1,1 0 0,3 1 1,-4 2 0,2-6 0,2-6 0,-6 16 0,6-16-1,-7 15 1,7-15-1,0 0 0,0 0 0,-6 7 0,6-7 1,0 0-2,0 0 1,2-6-1,-2 6-2,4-7-3,7 1-9,-11 6-10,11-15-18,-11 15-23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29.0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29 57,'0'0'53,"0"0"-26,0 0-9,0 0-5,0 0-5,0 0-3,0 0 0,6-8-2,-6 8-1,9-4 0,-9 4 0,13-7-1,-13 7-1,19-6 1,-12 4 0,4 1 0,-3 1-1,5 0 0,-4 3 1,2 1-1,-3 1 0,1-3 1,-2 3 0,-7-5-1,13 9 1,-13-9-1,10 15 1,-10-15 0,7 12 0,-7-12-1,4 17 1,-4-17-1,0 16 1,0-8 0,0-8 0,0 15 0,-4-6 0,0 0-1,4-9 1,-13 15 0,13-15 0,-13 15-1,13-15 1,-9 11-1,9-11 0,-13 7 0,13-7 1,-13 7-1,13-7 0,-11 5 1,0-4-1,11-1 1,-15 2-1,6-1 0,-3 1 1,-1-1-1,0 2 0,-2-1 0,4 1 0,-4 0 0,2 0 0,4 2 0,0-5 0,9 0 0,-10 0-1,10 0-1,0 0-2,0-5-4,6 2-10,-6 3-9,15-11-21,-8 5-26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29.5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174 0 38,'0'0'60,"7"8"-13,-7-8-31,0 0-3,0 10-3,0-1-1,0-9-3,0 16-1,-3-7-1,3 6-1,0-3-1,0 5 0,-4-3-1,4 6 0,-4-3 1,-2 6-1,-3-3 1,1 1-1,-4-4 0,0 0 0,1-3-1,-4 1 0,3-6 1,-3 0-1,2-5 0,2-3 0,0 1-1,-1-2 0,12 0-1,-15-10-2,15 10-4,-7-22-10,7 8-7,0-3-18,7-4-28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0.0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33-1 30,'0'0'58,"0"0"-20,-3 6-15,3-6-10,0 0-3,0 0-4,0 0-1,0 0-2,0 0-1,0 0 0,0 0 0,0 0 0,0 0 0,0 0 0,0 0 0,0 0 1,0 0-1,0 0 0,-12 5-1,12-5 0,-11 9 0,11-9-1,-7 9-2,7-9-6,0 9-12,0-9-8,7 2-24,-7-2-20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0.6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72,'-9'6'54,"9"-6"-20,0 0-25,0 0-3,2 10 0,-2-10-1,0 0-1,7 2 0,-7-2-1,14 1 0,-7-1-1,-7 0 0,19 0 0,-8 0-1,0 0 1,2 0 0,2 0-1,-1 0 0,-1 0-1,4 0 1,-1 0 0,-1 0-1,2 0 0,-5 0 0,-1 0 1,-2 0-1,-9 0-1,12 0-2,-12 0-6,0 0-11,0 0-8,5-10-25,-5 10-24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1.41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24-1 116,'0'0'40,"-8"0"-14,2 0-18,3 6 0,3-6-1,-5 12-3,3-6-1,2 3 0,0-2-2,4-2 1,-4-5-1,7 4 0,-7-4-1,8 0 2,-8 0-2,6-7 0,-4 3 0,-2 4 0,0-9 0,0 9 1,-4-5-1,4 5 0,-9 0 1,9 0-1,-5 0 0,5 0-1,0 0-2,0 0-6,0 0-9,0 0-6,5-5-16,2-1-32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2.1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71 38,'0'0'50,"8"-12"-24,-8 12-9,0 0-3,0 0-1,0 0-2,0 0-2,4-10-1,-4 10-2,0 0-1,0-8-1,0 8 0,-6-11-2,6 11 0,-11-11 0,11 11-1,-12-10 1,3 5-1,9 5 1,-13-4-1,13 4-1,-17 0 1,17 0-1,-15 4 1,15-4-1,-15 13 2,9-3-2,-4 2 0,3 2 0,1 3 1,-1-2-1,-1 3 0,2 1 1,1 3 0,-1-3 0,2 3 0,1-4 0,-3 0-1,6-4 1,0 1 0,6-5-1,-6-10 1,13 9-1,2-9 1,-2-2-1,-2-5 0,8 0 1,-2-6-1,2 0 0,-2-3-1,-2-1 1,2 0-1,-5-3 1,5 1-1,-4 0 1,-4-1 0,3 1-1,-5 1 2,1 3-2,-4 4 1,-3 1 0,-1 10 0,2-10 0,-2 10 0,0 0 0,-3 9 0,-1 2 0,2 0 0,-4 0 1,4 5-1,2-3 0,-2 2 0,2 1 0,0 0 0,0-2 1,2 2 0,0 2-1,4-6 1,-4 2-1,3-1 0,-5-13-1,16 16-3,-16-16-8,18 4-8,-6-4-5,3-1-18,0-8-35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7.6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0 33,'0'0'61,"0"0"-14,0 0-25,0 0-10,0 0-3,0 0-1,0 0-3,10 14 0,-10-14-1,9 18-1,-1-3 0,-3-1-2,1 8 1,3-2-1,-5 6 0,2-1 0,-4 1 0,-1-2 0,-1-2-1,-1 0 2,-3-6-1,-4-1-1,-3-3 1,2-3 0,-3-3 0,-3-1 0,-2 0-1,6-2 1,-4-3-1,0 0 0,4 0 0,-3-5-1,3 0-1,4-4 0,7 9-6,-4-24-10,4 9-4,2-4-15,3-1-29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8.0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4 48,'0'0'42,"0"0"-3,0 0-16,0 0-8,0 0-4,0 0-3,0 0-1,0 0-3,0 0-1,0 0 0,-5-6-2,5 6 0,0 0 0,0 0-1,0 0 0,0 0 0,0 7-1,0-7-2,0 0-5,0 0-12,0 0-10,5 4-24,-5-4-16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9.0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92 55,'0'0'51,"0"0"-22,3-11-11,-3 11-6,0 0-5,0 0-1,8-9-3,-8 9 2,0 0-1,0 0 0,0 0-1,0 0 0,-2 6 1,0 6-2,-2 0 0,-1 1 0,-1 5-1,2 2 0,-1 2-1,3-2 1,-2 4 0,-1-2-1,5-6 0,0-2 0,0-2 1,0-12-1,0 13-1,0-13 0,0 0 0,0 0-1,0-4-1,0-6-1,0 10 0,7-21-1,-3 11-1,-4-6 0,0 3 0,-4-2 1,2 2 1,-5-1 1,-1 0 3,-1 4 1,1-3 2,-3 6 1,2-5 0,-1 6 1,-1-5-1,2 6 0,-1-7 0,10 12-1,-16-15-1,16 15 0,-14-8 0,14 8 1,-7-6-2,7 6 0,0 0 1,0 0-1,0-12 0,9 8 0,3-1 0,3 1 1,1-1-1,5 3-1,0-5 1,3 5 0,-2-4-1,-1 6 1,0-3-1,-3 2 1,-1-1-1,-2 1 0,-7-1 2,3 1-2,-11 1 0,13-3 0,-13 3 0,0 0-2,10-2 0,-10 2-2,0 0-8,11 0-9,-11 0-11,0 0-25,11 8-25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9.7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-1-1 116,'0'0'42,"0"0"-16,0 0-16,0 0-2,0 6-3,0-6-2,4 19-1,-1-11 1,5 6-2,-3-1 1,7 0-1,-3-1 0,2 2 1,0-2-1,4 1 0,-2-1-1,-1-3 1,-1 3-1,2 2 0,-4-5 1,2 2-1,-1 2 0,-1-4 0,0 1 0,1-3 0,-3 2 0,-7-9 0,15 10 0,-15-10 0,8 7 0,-8-7-1,0 0 0,0 0 0,11 3-4,-11-3-5,0-4-10,0 4-7,-8-13-18,8-2-33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0.1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 3 100,'0'0'49,"0"0"-21,-11-8-17,11 8-4,-15 8-1,13 1-2,-7 2-1,-1 5-1,1-5 0,0 9-1,-1-5 1,-3 3-1,-2 0 1,7-1-1,-4 1 0,1-1-1,0-2 2,-3-1-2,7-1 1,-1-1-1,-3-2 0,4 0 0,7-10 0,-14 17 0,14-17 0,-15 12 0,15-12 0,-9 13-1,9-13-2,-11 6 1,11-6-2,0 0-4,0 0-12,0 0-8,0 0-19,0-4-30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0.6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0 110,'0'0'43,"0"0"-21,0 0-10,4 13-3,-4-13-2,0 17-3,0-9 0,0 5-2,0 1 1,4 1-2,-4 3 1,0-3-1,0 3 1,0 1-1,0 0 0,0-5-1,0 4 1,0-6-1,0 0 0,0 0 0,0-3 0,0-9-1,0 11-1,0-11-3,0 0-2,0 0-6,0 0-10,0-12-11,0 4-30,0-7-12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1.1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32 112,'8'-12'34,"3"6"-11,0-2-10,2 7-3,0-4-4,4 5-2,-2 2 0,3 2-2,-4 2 0,-1 4 0,-4-3-1,-2 5 1,-5-5 0,-2 3-1,0-1 1,-5 1 0,-7-1-1,1-2 0,-2 2 0,0 0-1,4-5 1,-2 4 0,1-5-1,10-3 0,-9 11 0,9-11 1,0 12-1,0-12 0,9 5 0,2-2 0,3 0 0,0 0 0,0 1 0,2 1 0,-1-1 0,-2 5 0,-3-5 0,3 3 0,-4 2 1,-9-9-1,6 16 0,-6-16 1,0 14-1,-10-5 1,3 0 0,-4-2 0,-2 1-1,-2-3 0,-2-2 1,-2 0-2,1-3 0,-5 0-2,8 0-7,-7-9-7,3 4-7,0-3-12,3 0-32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9.1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240 112 13,'0'9'15,"0"-9"-8,0 0 1,0 0 4,0 0 5,0 8 1,0-8 4,0 0-5,0 0-2,0 0-2,0 0-3,0 0-3,0 0-2,0 0 0,0 0-2,0 0 1,3-8-1,-3-4 1,0 12-2,0-16 1,-1 8-1,-7-6-1,3 1 1,-3 0 0,-1 2-1,-3-1 0,1 4 0,-6 0 1,6 4-2,-4 2 1,2 2 0,-2 5 0,4 5 0,-4 1-1,0 3 0,5 1 0,-1 3 1,2 2-1,-2 5 0,3-2 0,-1 3 0,3 2 0,0-2 0,3 2 2,-1-1-2,4-1 0,4-5 0,3-1 0,1-3 0,3-4 0,0-5-2,4-2 2,4-6 0,-2-3 0,0-2 0,1-7 2,1-1-2,-2-6 0,0 3 1,-4-6-1,0 0-1,0 0 1,-5-1 0,-5 1 0,7 2 1,-7 1-1,-1 2 0,-2 6 1,0 11-1,0-12 1,0 12 0,0 0-1,-2 12 1,1 0-1,-1 2 0,2 6 0,0 1 0,0-2 0,0 3 0,3 0 0,-1-2 0,2 0 0,5-2 1,-3-4-1,0-2 0,5-3 0,-4-2-1,7-4-1,-9-3-4,14-1-10,-6-4-6,0-5-10,-2 1-29,4-2-24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0.4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172-1 83,'0'0'52,"0"0"-26,0 0-10,-13-5-5,13 5-3,0 0-3,0 0-1,-2 8-1,2-8-1,0 16 0,0-4-1,2 2 1,0 2-1,-2 3 0,1 6 0,-1-2 0,0 5 0,0-1 1,-3 0-2,-3-3 1,-2 2 0,-1-4-1,-2-1 1,-1-4-1,-3-4 0,-2-5 0,2-2 0,0-4 1,2-2-2,-1-3 0,5-7-1,3-1-3,-1-13-7,7 7-10,0-7-9,0 4-27,2-3-26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0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8 81,'0'0'53,"-1"-7"-19,1 7-21,0 0-2,-7-2-3,7 2-2,-2 3-2,2 3-1,0-6 0,-1 10-1,0-3-1,1 1 2,0 4-2,0-1 0,0 3 0,0 1 0,2 2 0,-1 2-1,0 2 1,0 2 0,1 1-1,-2 1 1,0-1-1,0 1 0,0-1 1,0-1 0,0-3-1,0-1 0,0-2 0,0-1 0,2-3 0,-1 0 1,1-2-1,2-1 0,-2-1 0,2-1 0,0-1 1,-1-1-1,-3-6 0,9 7 0,-2-7 0,-1 0 0,3 0 0,1-5 0,0 0 0,2-1 0,0-2 0,-2 1-1,2 1 0,-3-3-2,-1 4-1,-5-4-5,0 2-9,-3 0-6,0 3-12,-5-4-30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0.9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98,'0'0'46,"0"0"-17,0 0-22,11-1-2,-11 1 0,0 0 1,6-12-2,-6 12 1,0 0-2,3-8 0,-3 8 1,0 0-2,-5-8 0,5 8-1,0 0 1,-11 0-1,11 0-1,0 0 0,0 0 0,0 0 0,0 0 0,-4 6-3,4-6 0,0 0-11,0 0-6,4 0-11,-4 0-23,11-6-26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1.8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86 90,'0'0'42,"0"0"-15,0 0-12,0-10-4,0 10-3,0 0-1,-2 7-2,2-7-2,-5 16 0,3-4-1,2 1 0,-2 3 0,0-1-1,2-1 0,-4 2-1,4 1 0,0-3 1,0-1-1,0-5 0,0-8 0,0 12 0,0-12-1,0 0 0,0 0 0,0-9-1,0 1 1,0-1 0,-3 0-1,-1-4 1,-2-1 0,-5 3 0,2-3 1,-4 4 1,-2-1-1,3-1 1,-1 4 0,0 1-1,4 1 1,-1 1 0,10 5-1,-11-9 1,11 9 0,0 0 0,-9-8 0,9 8-1,0 0 1,0 0 0,0-10 0,0 10 1,15-6-1,-2 3 0,4-3-1,3 1 1,5 0-1,1-2 1,4 1-1,-2 1 0,2-5 1,-4 5-1,-6-4 0,-1 6 1,-2-2-1,-4 4 0,-5 1 0,-8 0 0,13 1 0,-13-1-2,0 0-1,0 0-8,7 14-7,-7-14-7,0 0-20,0 0-31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2.7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26 85,'0'-3'52,"0"3"-24,0 0-16,0-15-4,0 15-1,0-9-2,0 9-2,0 0 0,0 0-1,-12 0 0,12 0-2,-5 6 1,3 2 0,2-8 0,-6 13 0,6-4-1,0-9 1,6 10 0,-6-10-1,0 0 1,11 4 0,-11-4-1,12-3 1,-12 3-1,5-9 1,-5 9-1,2-12 1,-2 12-1,-2-12 0,2 12 1,-7-5-1,7 5 0,-12-3 0,12 3 0,0 0 0,-7 0 0,7 0 0,0 0 0,0 0-2,0 7-9,0-7-9,0 0-6,11-4-20,-11 4-30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2:09.1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141 445 72,'7'-3'42,"-7"3"-14,0 0-9,0 0-7,0 0-4,0 0-1,0 0-2,0 0-1,-2-13-1,2 13-1,-5-8 0,5 8 0,-13-9-1,13 9 1,-8-12 0,8 12-1,-13-3 1,13 3-1,-17 0 0,10 1 0,-5 1 0,3 7-1,-2 3 1,1 0-1,-1 5 0,4 1 0,-3 0 0,4 3 1,3 2-1,1-2 0,2-1 0,0-2 0,4-1 0,1-4 0,5-1-1,-1-5 2,2 2-1,-1-8 0,1-1 0,-2 0 0,6-7 0,-1-1 0,-5-7 0,6-1 0,-2-7 0,-2-6 0,2-3 0,2-6 0,-6-1 0,6-4 0,-2-2 0,-3 1 0,1 0 0,-3 3 0,-6 2 0,5 4 0,-5 0 0,-2 8 0,0 0 0,0 8 2,-4 2-2,-1 3 1,5 14-1,-8-11 0,8 11 0,0 0 1,-11 6-1,11 3 0,0 5 1,-2 5-1,2 3 1,0 7-1,-2 2 0,2 5 1,-2 2-1,2 2 0,0-1 0,0 5 1,0-6-1,0 1 0,0-2 1,0-3-1,4-2 0,-2-6 0,5 2 0,-1-5 0,0-3 0,3-2 0,-3-4 0,-3 0 0,7-7 0,-10-7 0,7 12 0,-7-12-2,0 0-1,0 0-9,0 0-7,4-9-6,-4 9-17,0-16-34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5:17:29.5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5:18:04.9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5:18:18.45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0:17.1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26 30,'-2'-14'42,"2"14"-4,0 0-11,0-12-8,0 12-7,0 0-3,0 0-2,0 0-1,0 0-2,0 0 0,0 0-1,-5 8 0,5-8 0,0 23-1,2-11 0,6 8 0,-1-7 1,2 5-2,1 2 1,1-1-1,-1 2 1,4 0-1,-7 2 0,8-2 0,-8 4-1,7-7 1,-7 4-1,0 2 1,0-4-1,5 0 0,-7 1 0,2 0 0,0-7 0,-2 1 1,0-2-1,-5-13 0,4 8 0,-4-8-1,0 0 1,0 0-2,12 8-1,-12-8-5,3-6-10,-3 6-7,2-18-14,0-1-28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0:17.6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295-1 53,'-5'18'57,"5"-18"-17,0 0-24,-9 18-4,-5-10-2,11 5-3,-6-1-2,-3 1-2,3 0 1,-6 5-2,6-3 1,-3 10-2,-2-7 1,-1 8-1,1-5 1,-2 8-1,-1-8-1,3 8 1,-3-6-1,-2 0 2,7-4-2,-2 2 0,2-7 0,0 1 1,3-2-1,9-13 0,-14 10 0,14-10-1,0 0-2,0 0 0,0 0-8,0 0-10,0 0-6,0 0-24,0-6-25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0:18.5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94,'0'0'48,"-7"11"-17,3 4-20,4-15-4,-15 24 0,8-11-2,5 8-2,-8-2-1,10 3 1,0-3-2,0 8 1,0-7-1,0 6 0,0-6 0,0 4-1,0-5 1,0 7-1,0-8 0,0 3 0,-4-9 1,-1 3-1,5-15 0,-7 21 0,7-21 0,0 0 0,0 0 0,0 0 0,-10-14-1,10-3 1,0 1 0,3-10 0,-3-1 0,7-5 0,-3-3 0,1 0 1,2 1-1,5 2 0,-2 3 0,2 3 0,-1 4 0,6 6 0,-5 8 0,4 3 0,-1 5 0,-6 1 1,-9-1-1,19 22 0,-19-7 2,3 6-2,-3-3 1,-3 2-1,-9-4 1,8 5-1,-6-3 0,1-5 0,4 0 1,5-13-1,-12 15 0,12-15 0,0 0 0,0 0 0,0 0 0,0 0 0,0 0 0,0 10 0,0-10 0,12 12 0,-12-12 0,21 20 0,-14-9 0,8-2 0,-6 4 0,1 2 0,-3-4 1,0 4-1,-5 2 1,-2-5 0,0 1-1,0 4 1,-5-6 0,-4-2 0,-5-2 0,2 1-1,-7-5 0,2-3-1,3 0-1,0-5-1,14 5-7,-19-17-9,16 7-5,1-9-15,2 2-33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4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46 149,'0'0'30,"-5"-3"-9,5 3-13,0 0-2,1-8-2,5 6 0,1-2-2,2 1-1,2-1 0,1 1 0,2 0 0,-1 1-1,0-2 1,3 3-1,-3-1-1,0-2 0,1 4-2,-4-3-5,3 3-9,-3 0-6,0 0-12,-1 1-30,-3 3-11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0:19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133 0 65,'0'9'54,"0"-9"-27,-7 14-10,7-6-5,0-8-3,-5 26-4,-2-10-2,7 1 0,-7 4-1,2-3 0,-2-3 0,3 6 0,-6-9-1,5 1 1,5-13-1,0 0 0,-14 11 1,14-11-1,0 0-1,5-15 1,2 0-1,0 1 0,-2-7 0,7 4 0,-8-4 1,4 0-1,-4 1 0,1 7 1,-3 0 0,-2 13-1,0-8 1,0 8 0,0 0-1,-14 8 1,5 5 0,-6 10 0,-1-5-1,2 8 2,-1-6-1,4 4 0,1-6-1,1 1 1,4-4-1,5-15 1,-3 10-1,3-10 0,0 0 1,12 0-1,-2-7 0,-1-4 0,-2-2 0,5-4 0,-5 5 1,-2-5-1,0 4 0,-5 13 0,7-11-1,-7 11 1,0 0 0,-7 9 0,2 4 0,3 4 0,-3-1 0,-2 3 0,5 2-2,-6-5-3,8 6-10,-2-8-7,0-3-9,2-11-27,0 0-26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6:18.07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0 226 30,'0'0'35,"0"0"-8,0 0-3,0 0-9,0 0-5,0 0-1,0 0-2,0 0-1,0 11-1,0-11-1,0 18-1,0-18 0,-4 19 0,4-19 0,0 25-1,0-14 0,4 6-1,1 1 1,3-3-1,0 2 0,5 3 0,-5-5 1,12 4-1,-6-5 0,4 1 0,-2-4 0,2 3 1,0-6-2,6 1 1,-3 2 0,2-5 0,3 0-1,-5 0 1,4-2-1,-1-4 1,7 4-1,0-4 1,-8 0-1,9 0 1,-3 0-1,-1-2 1,1 2-1,1-2 0,-1 2 1,3 0-1,-2 0 1,2 0-1,-1 0 1,-3-2-1,2 0 0,-2-2 1,-3 0-1,2 0 0,-1 2 0,2-2 1,-1-1-1,-4 1 0,3-2 0,-3 4 0,3-1 0,-5 1 1,0-2-1,2 2 0,1-2 0,-6 4 0,-3-3 1,4 2-1,-1 1 0,-2-2 0,-1 2 0,-2 0 0,8 0 1,-3-2-1,0 2 0,-3 0 0,4-2 0,-4 2 0,1 0 0,0 0 1,-1 0-1,1 0 0,-3 2 0,2 0 0,-4 1 0,2 2 0,-3-1 0,3 0 0,0 1 0,-13-5 0,18 17 0,-7-5 0,-3-2 0,7 5 0,-4-2 0,6 3 1,-3-3-1,4 2 0,0-1 0,-5-6 0,8-1 0,-3-3 0,-5 0 0,8-4 0,-3 0 0,-5-2 0,2-6 0,-2 3 0,1-3 0,-1-2 0,0-1 0,-3-4 0,-5 3 0,8-4 0,-5 1 0,-3 4 0,5-3 0,-4-1 0,-1 6 0,-5 9 0,6-16 0,-6 16 0,0 0 0,12-14 0,-12 14 0,0 0 0,16-3 0,-16 3 0,18 0 0,-18 0 0,24 0 0,-14 0 0,11 0 0,-3 2 0,-3-2 0,9 0 0,0 1 0,-1 1 2,0 0-2,3 0 0,0-2 0,3 2 0,-3-2 0,2 0 0,1 0 0,-3-2 0,-1 0 0,4-2 0,0 3 0,-3-3 0,2 2 0,1-2 0,-3 2 0,0 0 0,0-1 0,-2 1 0,2-2 0,-3 0 0,0 0 0,1-2 0,-7 4-2,10-6 2,-4 7 0,1-5 0,-1 2 0,1 0 0,-1 3-1,-6-3 1,10-2 0,-6 6 1,3-5-1,1 4 0,-1-3 0,1 2 0,-1-4 0,-6 6 0,3-3 0,-1 1-1,-1-2 1,-4 2 0,4-4 0,-6 6 0,8-1 0,-4-3 0,4-4 0,-2 5 1,2 0-1,0-3 0,-1 0 0,-2 1 0,3-1 0,-5 2 0,-1-5 0,3 0 0,-7 0 2,8 0-2,-7-1 0,1-1 0,-2 1 0,4-3 0,-5 3 0,3 1 0,-5-5 0,-3 1 1,3-1-1,-3-2 0,-5 1 0,3 0 1,-3-4-1,0 2 1,0 0-1,0 1 0,0 1 1,0 5-1,3-2 0,-3 12 0,2-17-1,-2 17-1,0 0-3,0 0-7,0 0-8,0 0-9,-13 13-26,0 3-27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26:20.47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0 869 10,'16'-11'57,"-16"11"-20,22-11-9,-11 7-9,-1-6-6,9 7-2,-7-4-5,4 0 0,1-7-1,4 5-1,1-4-2,1 1 0,1-3 0,5-2 1,-3-1-2,7-1 0,0-1 0,0-4 1,5 4-2,-5-6 1,1 2 0,1 4-1,-4-4 1,-5 5-1,3 2 1,-8-4 0,3 2-1,0 1 1,-1-1-1,1 2 0,-5-4 1,2 2-1,1-4 0,-1 4 0,-4-1 0,6 1 1,-4 2-1,0-2 0,3 0 1,-1 1-1,-4 1 0,4 1 1,0-3-1,1-1 0,-3 2 0,-5-1 0,5 3 0,-2-5-1,-8 5 2,-4 0-1,7 2 0,-12 14 0,4-17 0,-4 17 2,0 0-2,-2-8 1,2 8-1,-14 0 0,14 0 1,-17 7-1,5-4 0,0 3 0,-4 3 0,-1 1 0,3 2 0,-5-1 0,-2 2 0,-1 2 0,1-2 0,4 0 0,1-2 0,-1-5 0,17-6 0,-12 12 0,12-12 0,0 0 0,0 0 0,10-9 0,4 4 0,0-3 0,5-3 0,0 2 0,3-4 1,-1 2-1,3 0 0,-1 0 0,-6-2 0,7 6 1,-1-4-1,-4 3 0,0 2 1,-7 3-1,2 1 0,-14 2 1,15 0-1,-15 0 0,9 15 1,-6-2-1,-3 7 0,0-1 0,0 6 1,0-3-1,-5 6 0,2-6 0,-4 2 0,0-4 0,5 0 0,-3-7-1,3 2 0,2-15-3,0 20-8,0-20-6,0 0-8,0 0-19,0 0-33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7T16:17:08.9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0.7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103-2 20,'0'0'33,"0"0"-3,0 0-3,0-9-6,0 9-3,0 0-6,0 0-3,0 0-1,0 0-2,0 0-1,-2 5-1,2-5 0,-3 14-1,-2-5 0,4 4 0,-5 3-1,3 1 1,-3 2-1,1 4 0,-2-1 0,2 4 0,-1 4-1,0-2 2,-1 3-3,1 2 1,-1-2 0,0 3-1,1-2 1,2 2-1,-1-4 0,3 0 1,-1-5-1,3-1 1,0-3-1,0-4 0,0-3 0,2-2 0,3 0 0,0-3 1,-5-9-1,15 9 0,-4-9 0,1 0 0,2 0 0,0 0 0,2-6 0,0 0 0,1 0-1,-2-3-2,1 6-5,-8-6-11,0 2-4,-2-5-15,-5 2-30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1.0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27 90,'0'0'52,"-12"-13"-21,12 13-18,0 0-2,-5-14-4,5 14-1,12 0-2,2 0-1,2 0 0,8 1 1,0-1-3,5 1 1,-1-1-1,2 1-1,-2-1 1,-3 0-2,-2 2-1,-7-2-5,2 3-12,-6 2-4,-3 1-13,-9-6-29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1.5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24 134,'-11'3'35,"11"-3"-11,0 0-14,0 0-3,0-5-1,0 5-3,15-10 1,-6 5-2,4 3 0,2-1-1,2 0 0,2 3 0,0 0-1,-1 0 1,0 0-1,0 0 0,-5 0 0,0 0-2,-13 0 0,16 4-3,-16-4-11,0 0-6,-5 12-9,-3-7-26,-4 2-26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1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21 140,'0'10'35,"0"-10"-13,10 3-13,-10-3-3,25-3 0,-11-4-2,7 5-2,-2-4-1,2 2 0,2 4-2,-4-5-1,4 5-14,-7 0-5,1 0-7,-5-3-26,3 0-30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7T16:17:13.9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5.1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134 129 45,'10'-7'38,"-10"7"-5,6-12-12,-6 12-6,6-11-4,-4 0-4,-2 11-1,6-16-1,-6 16-1,2-14-1,-2 14 1,0-19-1,0 19-1,-8-17 1,8 17 0,-14-11-1,5 6 0,-6 0-1,5 5 0,-2 0 0,-1 4 0,2 3-1,-2 3 1,0 6-1,3 6 0,-1 3 0,2 5 0,1 1 0,4 2 1,-1-1-2,5-1 2,1-3-1,7-5 0,1-5 0,5-5 0,0-8 0,3-4 1,-1 0 0,1-8-1,-3-5 0,2-3 1,-1-3-1,-2-3 0,-4-4 1,0 1-1,-2-1 0,-4 4 0,-2 0 0,-1 7 0,0 4 1,0 10-1,-8-3 0,8 3 0,-9 17 0,6-4 0,3 7 0,0-2 0,0 1 0,7-3 0,2-1 0,2-2 1,1-7-1,4 0-1,1-4 1,-2-3-2,5-2-3,-9-14-4,8 4-12,-2-4-9,0-1-23,-1 0-20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8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1 135,'0'8'35,"-1"-4"-13,1-4-14,-4 14-2,3-8-1,1 2-3,0-2 0,5-1 0,-5-5-2,5 6 1,-5-6 0,7 0 0,-7 0 1,5-4-1,-5 4-1,1-8 1,-1 8 0,-1-5-1,1 5 1,-7 0-1,2 0 0,0 1 0,5-1-1,-7 4-2,7-4-11,0 0-6,3 0-7,3-6-22,2-2-30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5.5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19 94,'0'0'50,"0"0"-20,-7 14-17,7-14-4,-1 23-3,1-10-2,2 8-2,3-3 0,2 4 0,-3-4-1,1 1-1,0-4 2,2 0-2,-4-4 0,-3-11 1,6 10-1,-6-10 0,5-7 0,-1-4 0,-1-5 1,2-5-1,0-1 0,1-3 0,2 1 0,-1 5 1,1-2-1,1 3 0,-2 3 0,3 5 1,-2 5-1,1 1 1,-9 4-1,17 0 0,-17 0 0,9 12-1,-3-1 0,-5-1-3,5 7-9,-3-3-8,0 0-10,2-2-24,-5-12-21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6.1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20 110,'2'-8'45,"-2"8"-23,0-13-9,0 13-4,0 0-3,-11 7-2,4 1-1,1 6-1,-3 4-1,2 3 0,0 2 0,4-3-1,-1-2 1,4-1-1,0-4 0,4-3 1,-4-10-1,13 4 0,-13-4 0,18-9 1,-11 0-1,0-6 0,-3 0 0,2 2 0,-3-1 0,-3 2 0,0 3 0,0 9 0,0 0 0,0 0 0,-2 4 0,-1 9 0,3 6 0,-3 6 0,3 2 0,0 5 2,0 1-2,4 1 0,-2 4 0,0 2 0,-2-1 1,0 2-1,-2-1 0,-6-1 0,-2 0 1,-1-5-1,-6-3 0,1-4 0,-2-7 0,-1-7 0,1-5 0,2-7 0,1-5 0,1-8-1,3-5 2,2-3-1,5-5 0,3 2 0,1-3 0,5 1 1,4 1 0,4 0-1,2 1 1,3 0-1,0 1 0,3 2 1,-1 3-2,-3 1 0,5 2-2,-10-2-5,7 5-12,-6 1-6,-2 1-14,-2-2-34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6.8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25 131,'1'-12'36,"-1"12"-13,0 0-14,0 0-3,14-1-2,-14 1-1,9 13 0,-7 0-1,5 6-1,-5 2 0,-2 3 0,0-1 1,0-2-2,0-4 1,-2-1-1,-3-6 0,5-10 0,0 10 0,0-10 0,0 0 1,2-13-1,3 3 0,3-5 1,0-2-1,1-5 1,3 0-1,1 0 0,-1 0 1,0 1-1,1 5 1,-1 4-1,-2 5 0,-2 7 1,-8 0-1,9 15 1,-8 2-1,0 3 0,-1 0 0,0 2 1,0-3-1,2 0 1,0-6-1,-2-13-1,7 8 1,-7-8 1,14 0-1,-7-8 0,1-5 0,0-2 0,1-2 0,-1 2 0,1 2 0,-3-2 0,3 4 0,-3 0 0,-6 11 0,12-5 0,-12 5 0,9 8 0,-5 5 0,-2-2 0,0 5 0,-1 2 0,0-2 0,0 0 0,1 1-1,-1-9 0,4 2-2,-5-10-1,12 10-6,-12-10-8,12-3-8,-12 3-15,19-18-30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7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0 126,'0'0'37,"0"0"-17,6 19-8,-6-19-4,0 20-3,-2-9-1,0 2-2,-2-3-1,1-2 0,3-8-4,-7 9 0,7-9-8,0 0-10,0-4-12,1-9-24,3-2-21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7.1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0 102,'0'0'43,"0"0"-19,0 0-20,0 0-17,0 0-15,6 6-21,2 3-11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7.6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58 90,'0'14'51,"1"2"-23,3 7-14,-4-10-4,3 7-3,-3-5-2,3 1-1,-3-16-1,3 15-1,-3-15 0,0 0-1,9 0-1,-3-8 1,1-5-1,-2-5 0,3-2 0,1-1 0,1-4 1,1 3-1,1 1 0,-2 5 0,0 1 1,-1 4-1,-9 11 2,15 0-1,-15 0 0,9 15 0,-6 0 0,-2 1 0,3 7 0,0-1 0,-1 1-1,1-1 1,-2 0-1,-1-1 0,3-1 1,-3-4-1,1-1 0,-2-7-2,2 7-3,-2-15-13,0 0-4,0 0-10,0 0-28,0 0-27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18.8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110 108 25,'0'0'23,"0"-11"-4,0 11-5,0 0-3,0-10-3,0 10-4,0 0 4,0 0-4,10-11-1,-10 11 2,0 0 2,0 0-1,0 0 1,0 0-1,0 0 1,8-7-1,-8 7 0,0 0-1,8-9-1,-8 9 0,7-11 0,-7 11-1,4-11 1,-4 11-1,5-16 0,-5 16 0,0-13-1,0 13 0,0 0 0,0 0 0,-5-9-1,5 9 0,-9 0 0,9 0 0,-11 3 0,11-3 0,-14 8-1,14-8 1,-15 9-1,15-9 1,-12 13-1,12-13 1,-14 16-1,7-8 0,1 3 1,1 1-1,-2-1 0,4 3 2,1-1-2,2 3 0,0-1 1,0 1-1,0-2 0,3-1 0,-1 1 1,3-4-1,-4 2 1,0-1-1,-1-5 0,0 5 1,0-1-1,0-10 1,-8 16-1,8-16 0,-11 15 0,11-15 0,-11 14 0,11-14 0,-10 9 0,10-9 1,-10 12-1,7-4 0,3-8 0,-1 19 0,1-10 0,4 4 0,2-1 0,1 4 0,1-2 0,1 0 0,-2 6 0,-1 0 0,-2-1 0,-1 2 1,-3 1-1,0-2 1,0 0-1,1 1 2,1-5-2,2-3 1,1-2-1,-5-11 0,20 11-1,-10-11-8,5 0-11,-2-6-3,-3-4-13,1-2-36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20.7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0 594 85,'0'0'47,"0"0"-23,0 0-10,0 12-4,0-12-4,0 0 0,0 0-2,0 0 0,7 7-1,-7-7 0,11 0 0,-11 0-1,14 0 0,-6-2 0,-8 2 0,18-14 0,-10 6-1,3-4 1,-1-3-1,1-3 0,2-2 0,-2-1 0,0-6-1,0 0 0,-3-6 1,0-3-1,-2-3 0,1-2 1,-2-1-1,-3 1 0,4-1 0,-3 3 0,1 6 1,0 5-1,0 4 0,1 2 0,-1 10 0,1-1 0,-5 13 0,10-4 0,-10 4 0,10 7 1,-5 7-1,0 5 0,2 4 0,-1 4 0,2-1 0,0-1 0,0-1 0,0-5 0,2-5 0,-1-2 0,0-7 0,0-4 1,1-1-1,0-7 0,0-5 1,0-1-1,0-1 0,3-5 0,-2-2 0,0-3 0,-2 5 0,3 1 0,-3 5 0,-2-1 0,-7 14 0,13-8 1,-13 8-1,5 13 0,-4 5 1,0 3-1,-1 1 0,0 5 0,2-1 1,-2-3-1,2 1 0,0-5 0,0-4-1,1-4 1,1-2-1,-4-9-2,8 13-2,-8-13-11,0 0-5,0 0-10,3 11-26,-3-11-28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21.1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126-2 132,'9'0'37,"-9"0"-14,0 0-14,9 13-2,-9-13-1,5 21-2,-5-5 0,1 3-1,-1 2 0,0 2-1,0 1 0,0 0-1,0 1 0,-3 2 0,-2-2 0,-2-1 0,-1-1 0,-4-3-1,-1-3 0,1-3 1,-2-1-1,1-8 0,-2-2 0,3-3 0,2 0-1,0-5-1,10 5-2,-15-25-9,15 8-7,0-6-7,2-3-16,5-5-36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21.3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 0 184,'-11'-1'23,"11"1"-2,-18 0-17,18 0-1,-10 4-2,10-4 0,0 0-3,0 0-3,8 15-11,-8-15-6,9 8-7,-9-8-22,0 0-38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5.27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95 0 53,'5'-6'41,"-5"6"-11,0 0-8,0 0-7,0 0-5,0 0 0,0 0-3,-1 4-2,-3 3-1,1 3 1,0 1-2,0 4 0,-3 2 0,3 3-2,-1 2 2,-1 2-2,1 2 0,-1 2 1,-1-3-2,1 3 1,-1-4 1,1 2-1,-1-5-1,1-1 1,0-4-1,-1-1 0,2-1 1,2-4-1,-1-1 0,-1-3 0,4-6 0,-2 9 0,2-9 0,0 0-1,0 0 0,0 0-3,0 0-4,0-5-11,6-1-5,-2-4-15,1-2-30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23.2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23 50,'0'0'54,"0"0"-20,-4-13-14,4 13-6,0 0-5,0 0-3,-4-10-2,4 10 1,0 0-2,0 0-1,0 0 0,-5 6 1,5-6-1,0 0 0,-2 12-1,2-12 1,0 13 0,0-1-1,0 0 1,0 4-1,1 0 0,1 3 2,1 1-2,-1 3 0,-1-1 0,1 1 0,-2-2-1,4 3 1,-5-4 0,2 3-1,-1-1 0,1-1 1,1-2-1,-1 1 0,1-1 0,-2 1 0,2-2 0,-1 0 0,-1 0 0,0-1 0,1-1 1,-1 1 0,0-3-1,0 0 0,0-2 0,0-1 1,0-11-1,-1 14 0,1-14 0,0 13 0,0-13 0,0 0 0,0 0 0,-4 10 0,4-10 0,0 0-1,0 0-2,0 0-8,0-9-8,0 9-5,8-16-17,-3 5-33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24.5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1 657 79,'7'10'44,"-7"-10"-17,10 7-8,-10-7-8,10 5-2,-10-5-3,9 0-1,-9 0-1,13-3 0,-13 3-1,15-16-1,-6 6 0,4-2 0,-1-4-1,2-1 0,-2-3 0,3-1 1,-4-3-2,-1-3 1,3-4-1,-4-3 0,1-2 1,1-4-1,-5-1 0,0-2 0,1 1 1,-3 1-1,1 4 0,-2 0 1,0 6-1,1 4 0,-3 3 0,5 6 0,-3 5 0,0 3 1,-3 10-1,8-8 0,-8 8 0,8 6 0,-3 8 0,-3 4 0,1 8 0,2 4 0,-1 3 0,1 3 0,-1-1 0,1-3 0,-1-2 0,2-7 0,-3-4 0,2-7 1,-5-12-1,11 3 0,-11-3 0,17-9 0,-9-4 1,2-5-1,1-5 0,1 0 0,1-2 0,0-1 1,-3 0-1,0 4 0,-1 4 0,-2 2 0,-7 16 0,6-13 0,-6 13 1,1 11 0,-1 1-1,0 6 1,0 3-1,-1 3 0,1 1 0,0 2 1,0-2-1,0-3 0,0 0 0,-2-7 0,2 1-1,-2-6-2,2 5-2,0-15-11,-2 16-5,2-16-10,0 10-24,0-10-29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24.9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85-1 167,'0'10'25,"0"-10"-4,0 0-15,7 17-1,-7-17-1,11 18-1,-5-4-1,2 2 0,-3 0 0,0 4-1,-2 1 0,-1 0-1,-2 2 1,1-3 0,-7 1-1,-2-3 1,0 0-1,-3-2 1,-1-4-1,1-3 0,-3-2 0,2-3 0,1-4 0,0 0-1,3-4 0,-1-9-2,6 3-3,-5-11-9,8 3-6,0-8-7,2-1-19,4-2-34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25.1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39 144,'1'-14'34,"1"4"-12,-4-3-11,2 13-4,0 0-1,0 0-2,-10-2-2,10 2 0,-7 4-2,7-4-2,-4 18-3,4-18-12,-3 11-4,3-11-9,0 0-27,8 4-28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7T16:17:34.9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36.1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9 98,'0'0'37,"0"0"-13,0 0-11,-10-11-4,10 11-1,0 0-2,0 0-1,0 0-2,0 0 0,0 0 0,0 0-1,0 0 0,0 0 0,1 7-1,-1-7 0,15 4 0,-3-1 0,0 1 0,3 1-1,3-2 2,-1 1-2,2-1 1,-3 4-1,-1 0 0,2-1 1,-1 2-1,-1-1 0,-2-2 0,-1 2 0,0 1 0,-3-1 1,-9-7-1,11 12 0,-11-12 0,3 13 0,-3-13 1,-2 17-1,2-17 0,-11 16 0,11-16 1,-15 14-1,5-8 0,0 2 0,1 2 1,-5-3-1,-1 1 0,0 2 1,-1-1-1,1 3 0,-5-2 1,6 0-1,-3-1 0,4-1 0,0 0 0,13-8 0,-13 10 0,13-10 0,0 0 1,0 0-1,0 0-1,0 0 0,0 0-2,0 0-3,12-4-12,-12 4-5,17-12-12,-8 4-33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36.7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-1 107 100,'0'0'49,"0"0"-20,2-6-19,-2 6-2,0 0-2,0 0-2,0 0-1,0 0-1,-2 5 0,2-5 0,0 21-1,0-9 0,0 3-1,0 4 1,2-1 0,3 0-1,1 0 1,2-4-1,1-4 2,3 2-1,3-8 0,2 1-1,0-5 1,3 0 0,2-6 0,0-1 0,-2-5-1,-1-1 0,-1-1 1,-5-5-1,-1-1 0,-7-2 1,-1 0-1,-4 0 0,-7 1 1,-4 0 0,-5 0-1,-4 3 1,-3 4-1,2 2 1,0 8-1,-2 1 0,5 3 0,3 3 0,2 7 0,3 3 0,0 3-1,2-4 0,4 4-3,4-16-4,-1 17-11,1-17-4,6 10-14,3-10-32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7T16:17:51.3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7T16:17:53.0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36 33,'0'0'32,"10"-1"-5,-10 1 0,9-5-9,-9 5-6,14-6-3,-14 6-2,12-9-2,-12 9-1,13-8 0,-13 8-2,11-7-1,-11 7 2,8-1-2,-8 1 0,0 0 1,8 6-2,-8-6 2,5 10-2,-5-10 2,6 10-1,-6-10 0,4 16-1,-4-16 1,8 13 0,-8-13-1,9 16 1,-2-5-1,-2-1 1,1 0 0,2 3-1,0-3 0,-2 3 0,0-2 1,1 2-1,-5-3 0,5 2 0,-5 0 0,2-3 0,-2 0 0,-2 0 1,0-9-1,0 18 1,0-18-1,0 14 0,0-14 1,-3 10-1,3-10 0,0 0 0,-8 10 0,8-10 1,0 0-1,-4 11 0,4-11 0,0 0 0,3 8 0,-3-8 0,12 10 0,-12-10 0,15 9 0,-5-4 0,-1 3-1,-9-8 1,14 14 0,-14-14 1,8 13-1,-8-13 0,2 11 0,-2-11 1,-1 13-1,1-13 0,-10 10 0,10-10 0,-10 12 1,10-12-1,-10 10 0,10-10 0,-9 12 0,9-12-1,-8 10 1,8-10 0,-4 11 0,4-11 0,-3 14 1,3-14-1,0 17 0,0-4 0,3 1 0,0 2 0,1 1 1,1 1-1,0 1 0,0 2 0,0-1 0,0 1 1,0-1-1,-3-1 1,-2-2 0,-1 4 0,-3-4-1,0 0 1,-5-1 0,0-3-1,-3 3 1,-2-2 0,3-4-1,-4-1 0,4-2 0,-2-1 0,-1-3 0,4-1 0,0 1-1,-2-1-2,12-2-9,-14 7-9,14-7-9,-10 2-26,10-2-23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6T08:27:58.3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0,24 120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5.77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6 57,'-1'-6'59,"1"6"-19,0 0-23,0 0-4,0 0-4,1 3-2,3 6-3,-1-1 0,2 3-1,1 1 0,1 4-2,0 0 1,2 4 1,-2 1-2,2 1 0,-1 3 0,-2 1 0,1-3-1,-2 0 1,2 1-1,-3-2 0,3-1 0,0-3 0,-2-1 1,3-4-1,-2-1 0,1-1 0,-1-2 0,-1-2 0,0 1 0,-5-8 0,7 6-1,-7-6 1,0 0-2,4 0-1,-4 0-4,2-9-9,-2 4-6,0-2-13,0 0-24,-4-3-21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7:59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2 649 40,'0'0'60,"0"0"-15,-6 9-25,6-9-7,0 0-4,-2-5-4,2 5-1,2-14-1,4 1 0,0 0-2,0-5 1,-3-1-1,7-3-1,-2-3 1,-1-2-1,7-5 1,-3 2-1,1-3 1,1 0-1,-3-2 0,7 2 0,-5 2 0,-3-1 1,5 0-1,-3 5 0,-1 4 0,-4-3 0,3 5 0,-5 2 0,0 2 1,-2 3-1,4 3 0,-6-2 0,0 4 0,0 9 0,0-9 1,0 9-1,0 0 0,0-9 0,0 9 0,0 0 1,0 0-1,0 0 0,0 0 1,0 6-1,4 1 0,1 6 1,-1 3-1,4 4 0,0 0 0,-5 7 0,7-8 0,-4 5 0,-1-6 0,3 3 0,-4-9 0,0-1 0,-4-11 0,11 9 0,-11-9-1,12-6 2,1-5-1,-1-3 0,1-5 0,1-2 0,1-5 0,-3 2 1,3 1-1,-2-3 0,-3 3 0,2 5 0,-7 5 0,-1 2 1,-4 11-1,0 0 0,0 0 1,10 6-1,-10 4 0,0 4 0,-2 3 1,0-1-1,2 1 0,-6-1 0,6 2 0,0 0 0,0-4 0,6 1 0,-2-5 0,-2 1 0,-2 1-1,0-12-1,2 16-6,-2-16-10,0 19-6,-4-7-16,-6-4-31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8:04.7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47-2 25,'0'0'35,"0"0"-7,0 0-4,0 0-8,-10 0-3,10 0-3,0 0-2,0 0-2,-6 11-2,6-11 0,-6 14-1,6-14-1,-7 14 1,7-5-1,-2 5-1,0-4 0,0 5 0,0 2 0,0-2 0,0 3 0,0-2 0,2 2-1,-4-3 0,4 0 1,0 1-1,0-3 0,0 0 1,0-5-1,0-8 0,10 10 0,-10-10 0,15 1 1,-7-1 0,2 0-1,-1-3 0,3-2 0,-2 2 0,1-2 0,-1-2-2,0 4-1,-10 3-5,9-13-15,-9 13-14,0 0-24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8:05.0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44 43,'0'0'55,"0"0"-12,-8 0-24,8 0-7,0 0-4,0 0-4,2-11 0,-2 11-2,12-7 0,-1 2-1,-3 0 0,7 2 0,0 0-2,-3 1-1,5 0-3,-4-2-8,-1 1-15,-1 3-20,-1 0-15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8:06.4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170 69 23,'6'-13'44,"-6"13"-11,2-11-4,-2 11-10,0-12-7,0 12-3,0-10-2,0 10-2,-8-11-2,8 11-1,-8-6 0,8 6 0,-15-6-1,15 6 0,-20 0 0,13 3 0,-7 3 1,2 2-2,-1 3 1,-1-3-1,1 6 1,1 1-1,0-2 1,3 6-1,-1-5 0,4 3 1,4-1-1,0 1 1,2 0 0,4-4-1,2-1 0,6 1 0,1-7 0,-1 2 0,7-2 0,-1 1 1,-1-4-1,3 0 0,-5 1 0,-1-4-1,1 0 1,-1-2-3,1 2-3,-7-8-11,4-1-10,-2-2-22,-1 0-16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8:07.0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124 63 45,'2'-10'57,"-2"10"-17,0 0-21,0 0-6,0 0-6,0 0-1,0 3-2,-2 7-1,2 3-1,-2-1-1,2 2 1,-2 3-2,0-3 1,2 3-1,0-4 0,0-1 0,0-3-1,0 3 0,0-12-1,0 8-3,0-8-2,0 0-3,0-7-5,0 7-4,-2-22-11,-2 8-6,-3-3 5,-1 0 11,-4-4 15,-3 3 15,3-1 12,-1 0 7,1 8 4,-2-4-7,5 5-7,1 2-5,8 8-4,0 0-4,0 0-1,-2-9-1,2 9-2,4 0 0,2 6 1,5-5-1,1 2-1,1-2 1,3 1 0,0-2-1,-1 0 0,4 0 0,-5-2 0,3 0 0,-1-1-1,-6 3 0,5-5 0,-3 5-2,-4-1 0,3 1-1,-11 0-5,10 0-12,-10 0-9,4 11-22,-4 2-21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8:08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100 502 38,'0'0'54,"-6"-6"-17,6 6-16,-7-1-8,7 1-4,-14 0-4,14 0-1,-13 9-1,13-9-1,-14 18 0,3-8-2,5 6 1,-2 1 0,0 0-1,3 3 0,1-5 0,0 1 0,4-3 0,0-2 0,6 1 0,-6-12 0,11 9 0,1-8 0,-5-1 1,5 0-1,-4-6 0,5-7 1,-3-1-1,3-5 0,1-2 1,-1-8 0,3-2 0,-2-8 0,4-5 0,-3-3 0,0-9 0,1-2 0,-1 0 1,-1 2-1,-3 4 1,1 8 0,-4 8-1,-1 10 1,-3 7 0,-2 9-1,-2 10 1,0 0-2,0 0 1,-9 15 0,5 5-1,-2 0 0,0 9 0,2 0 0,0 4 0,1 3 0,3 5 0,-2-1 0,2 2 0,0-2 0,0 0 0,0-2 0,0-2 0,0-1 0,2-6 0,0-4-1,-1 0 1,3 0-1,-4-7 1,6 3-2,-4-8 1,0 4 0,-2-8-2,2-2 0,-2-7-5,0 0-9,0 9-12,0-9-20,0 0-23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6T08:28:33.7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8:33.7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53,'0'0'49,"0"0"-11,0 0-17,0 0-7,0 0-4,0 0-2,0 6-2,0-6-2,0 11-1,0-11-1,11 16 0,-5-9-1,1 6-1,2-1 1,0-3 0,-2 7-1,6-5 1,-6 2 0,4 0 0,-4-3-1,4 0 1,-4 4-1,2-6 0,0-2 1,-9-6-1,12 14 0,-12-14 0,11 13 1,-11-13-1,0 0 0,4 9 0,-4-9-1,0 0 0,0 0-3,0 0-6,0 0-11,-4 0-9,4 0-24,-3-11-24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8:33.7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188 15 100,'2'-8'46,"-2"8"-25,0 0-10,0 0-1,0-8-4,0 8-1,0 0-2,0 0 0,0 0-1,0 0-1,0 0 1,0 0-1,0 0 0,-5 6 0,-1 3 0,1 2 0,-4 3 0,0 3 0,-2 0 0,-3 2 0,2-1 0,-1-1 1,1 0-2,-1 1 1,4-4-1,-5 2 0,5-2 1,-2-3-1,2-1 1,1 1-1,8-11 0,-13 12 0,13-12 0,-9 6-1,9-6-1,0 0-3,0 0-9,2-7-8,3 1-10,1-6-27,3-1-23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8:33.7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48 30 48,'0'0'64,"0"0"-21,-5 0-24,5 0-5,0 0-6,-4 11-2,4-11-2,-7 14-1,7-14-1,-1 22 0,1-9-1,0 4 0,0-5 0,0 6 0,0-3-1,0 2 1,0-6-1,0-2 0,0-9 0,1 13-1,-1-13 1,0 0-1,9-8-1,-9-4 0,2 2 0,-2-6-1,4 4 1,-4-5 0,0 2 1,0-2 0,0 3 0,0 2 1,1 0 2,1-1-2,4 5 1,2-2 1,0 0-1,4 5 0,-1 0 0,3 2 1,0 0-1,1 3 0,-6 0-1,3 0 1,-12 0 1,11 6-1,-11-6-1,0 14 1,-6-2 0,1-4-1,-7 3 1,3 0-1,-6 2 1,5-4-1,1 0 0,-2-2 0,11-7 0,-9 10 0,9-10 0,0 0 0,0 0 0,0 0 0,9 3 0,2-3 0,1 0 0,2 0 0,1 0 0,-1 1 0,-2-1 0,1 6 2,-4-2-2,0 6 1,-6-1-1,3 0 1,-6-1 0,0 4 0,0-3 0,-7 2 0,-1-1-1,0-3 1,-3-3 0,-5-1-1,0-3 0,-6 0-1,3 0 0,-6-3-7,5 2-10,-3-3-6,3 1-13,4-4-35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6.13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26 90,'0'0'51,"0"0"-24,0 0-11,0 0-6,3-5-2,7 5-3,1-3-2,3 2 0,-1-1-1,3 1-1,-1 0 0,-1 0 0,-2 1-1,2 0 0,-3-1 0,-4-1-2,2 2-6,-2-1-9,-3-1-6,-4 2-16,10-6-28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08:28:33.7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123 406 76,'0'0'42,"0"0"-18,0 0-7,0 0-7,0 0-3,0 0-2,0 0-1,0 0-1,-5-7-1,5 7 0,0 0 1,-8-10-1,8 10 0,-12-7 0,12 7-1,-15-3 1,6 2-1,2 1 0,0 0 0,-2 0 0,0 1-1,9-1 0,-15 12 1,6-3-1,4 4 1,1-1-1,-1 4 0,1-3 1,4 3-1,0-1 0,0-2 1,0-1-1,8-4 1,-8-8-1,12 7 0,-3-4 1,4-3 0,-1-1-1,-1-4 0,2-2 0,-2-5 1,5-1-1,-2 0 0,1-7 0,-2 4 0,-1-6 1,1-3-1,-4 3 0,2-4 0,-4-3 0,2 2 0,-4-3 0,3 3 1,-7-4-2,5 3 1,-4-2 0,-1 5 0,1 3 0,-2 0 0,0 2 0,0 5 1,0 5-1,0-2 0,0 3 0,0 9 0,0-9 0,0 9 0,0 0 1,0 0-1,0 0 0,0 0 0,0 0 0,0 0 0,-9 9 0,7 1 0,2 3 0,-1-2 0,1 4 0,-4 0 0,2 5 1,0-2-1,0 2 0,2 0 0,-1 0 0,1 0 2,-2 0-2,-2-3 0,4 1 0,-2-2 0,-1 0 1,1-4-1,2 2 0,-2-3 0,2 0 1,0 0-1,0-2 0,0-1 0,0 0 1,0 2-1,2-1 0,-2-9 0,0 13 0,0-13 0,0 16 0,0-16 0,0 12 0,0-12 1,0 11-1,0-11 0,0 12 0,0-12 0,2 7 0,-2-7 0,0 0 0,3 9 0,-3-9 0,0 0 1,2 9-1,-2-9 0,0 0 0,0 0 0,0 0 0,6 10 0,-6-10 0,0 0 0,0 0 0,0 0 0,1 8 0,-1-8 1,0 0-1,0 0-1,0 0 1,0 0-2,0 0 0,6 11-5,-6-11-10,0 0-7,0 0-14,5-9-37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6T08:28:33.73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54 0,'0'0,"0"0,0 0,0 0,0 0,-30 59,24-53,-12 6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8T10:11:26.3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11504 7105 38,'0'0'38,"0"0"-4,0 0-10,-7 0-5,7 0-5,0 0-5,-6 0-2,6 0-3,0 0-2,-6 3 0,6-3-1,0 0-1,0 0 1,-6 6-1,6-6 1,0 0-1,0 0 0,0 0 1,0 0-1,0 0-1,0 0-4,0 0-14,5 1-7,-5-1-20,8-4-14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7.0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79-2 72,'0'0'42,"0"0"-12,-2-13-10,2 13-7,0 0-4,0 0-2,0 0-2,0 0-1,0 0 0,-4 13-2,1-2 0,3 5 0,-4 6-1,2 1 1,-5 1-1,2 6 1,1-2-2,-1 5 2,1 0-2,-5-1 2,2-6-1,2 4-1,-1-7 1,1-2-1,1-5 0,1-1 0,3-15 1,0 14-1,0-14 0,0 0 0,7-5 0,2-8 1,0-6-1,0 0 0,7-9 0,-2-3 0,4 1 0,0-5 0,2 2 0,-2 0-1,5 4 1,-5 2 0,-3 4 0,3 7 1,-4 5-1,-1 4 0,-1 7 0,-12 0 0,16 7 1,-7 8-1,-5 5 0,1 0 1,-3 4-1,0 3 1,-2 2-1,5 4 1,-5-6-1,0-1 0,0-1 2,-5-5-2,5-5 0,0-2 1,0-13-1,0 0 0,9 0 0,-2-15 0,4-5 0,0-6 0,5 0 0,5-4 0,-6-5 0,6 6 0,-3 6 0,0 2 0,-5 3 0,3 8 0,-7 6 0,2 1 0,-11 3 0,16 3 1,-16-3-1,11 14 0,-6-3 0,2 1 1,-3 4-1,1-2 0,-3 7 1,2-5-1,-1 1 1,-1 4-1,-2-3 0,0 1 1,0-3-1,0-4 0,-2 1 0,2-13 0,-7 15 0,7-15 0,0 0-1,0 0-1,0 0-1,0 0-2,14-6-6,-14 6-8,18-14-5,-5 1-14,3 2-32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7.3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1 155,'0'0'28,"0"0"-10,0 0-10,0 9-1,0 3-3,-2 2 0,-3 0-2,0 3 0,2 2-1,-1 1 0,0-4 1,-3-1-2,5-6-1,2-9-1,0 0-2,0 0-5,0 0-10,10-9-4,-3-9-14,1-6-31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7.5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7 131,'0'0'38,"-11"-9"-13,11 9-11,-16 0-7,16 0-3,0 0 0,-14 7-3,14-7-1,0 0-1,0 0-3,3 0-4,10 2-11,-4-2-5,7 0-15,-5 0-30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7.9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2 153,'0'0'28,"9"16"-10,-9-16-10,7 26 0,-7-10-3,0 7 0,0-4-3,0 7 0,-3-4 0,1 2 0,0-8-1,-5 1-1,5-7 1,2-10 0,-5 11-1,5-11 0,0 0 0,14-14 0,-5-7 1,4 2-1,-1-5-1,8-1 1,0-7 0,3 5 0,-3 5 0,5 0 0,-3 8 1,1 6-1,-8 8 0,-1 2 0,-5 12 1,2 5-1,-9 1 1,-2 6-1,0-3 1,-2 3-1,0-6 0,-5 0 0,7-6-2,0-14-1,7 21-12,-7-21-5,20 0-4,-6-2-17,4-4-34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8.4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170 139 121,'9'-2'42,"-9"2"-17,23-13-15,-19-3-2,10 9-2,-9-10-1,1 6-2,-1-3 1,-3 0-2,-2-2 0,-2 7 0,2 9 0,-20-17 0,4 15-1,-5 2 0,-1 2 0,5 12-1,-6 0 1,1 6-1,-3 4 1,7 5-1,0-4 1,2 5-1,7 0 1,2-5-1,5 1 1,2-7-1,9 2 1,4-9-1,5-1 1,0-2-1,5-3 0,0-2 1,-3-2-1,0-2 0,-3 0-1,1-4 0,-2-1-1,-5-9-3,10 11-12,-5-10-3,2-4-8,-7-2-17,12-1-36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8.9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34 83,'-7'-17'57,"7"17"-24,-9-10-16,9 10-5,0 0-4,-12-6-2,12 6-2,-6 9 0,6 8-1,0 1-1,0 6 0,-6-2 0,6 4-1,-2-2-1,-1 2 1,1 0-1,-2-7 0,1-1 0,-1-4-2,1-5-1,3-9 0,0 0-4,0 0-2,0 0-7,-2-16-8,0 0-13,-5-2-30,2 1 10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9.1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54 144 25,'-16'-19'65,"2"6"-11,1 4-22,4-6-14,9 15-6,0 0-5,-3-11-1,3 11-1,0 0-2,12-10 0,1 6-1,1-5 0,6 3 0,1-3-1,4 5 1,0-1-1,-3-1-1,4 1 1,-3 3-1,0 2 0,-5-5-2,2 12-3,-20-7-13,25 0-3,-25 0-7,16-9-21,-9-1-41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6.7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0 137,'0'0'34,"0"0"-11,-4 4-15,5 3-1,1 0-2,3 3-2,0 0 0,2 0 0,0 2-2,2-1 0,-1 2 0,3 0 0,-3-1 0,2 1-1,1-3 1,-1 2 0,2-2-1,-2 1 1,1-3-1,-1 2 1,1-3-1,-2 1 0,-2-1 0,2-1 0,-1-1 0,-4-1 0,-4-4 0,8 4-2,-8-4-1,0 0-4,0 0-10,1-8-5,-1 1-9,-2 1-27,-1-6-24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0.9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23,'0'0'60,"0"0"-11,0 0-25,0 0-8,-2 9-5,2-9-4,2 13-1,-2-13 0,11 20-2,-9-11 0,7 6-1,1 5 0,-1-4-1,2 5-1,0-2 2,3 2-2,-1-1 0,1 3-1,2-7 1,-5 2 0,3 0-1,-3-1 1,3 0-1,-3-7 1,-2 1-1,-9-11 0,11 13-1,-11-13 0,0 0-5,18 0-7,-18 0-8,5-13-7,-3-1-26,-2-7-25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1.2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338 6 135,'0'0'35,"0"0"-11,-16-6-16,16 12 0,-7 2-2,3 6-3,-10 0 1,3 12-1,-7-5-1,0 7-1,-2 3 1,-1 0 0,-1 0-1,-4-2 0,3 1 0,-4-5-1,2 3 0,0-9-1,5 0-1,-3-10-3,16 3-12,-6-8-4,13-4-9,0 0-26,0-16-28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2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160 64 72,'0'0'54,"0"-12"-18,0 12-21,0-14-4,0 14-2,-7-12-3,7 12-2,-9-13 0,9 13-2,-20-10 0,6 7-1,1 3 0,-6 0-1,1 0 1,3 6-1,1 0 0,0-1 0,14-5 0,-13 21 1,8-9-1,5 0 0,7 3 1,0 2-1,9-1 2,0 5-1,-1-2 0,6 2 0,-3-2 1,-5 0-1,1-2 1,-5-1 0,-7 0-1,3-4 0,-5-12 0,-12 14 0,3-10-1,-6-1 1,-1-3-2,0 0 0,0 0-1,-4-3-3,20 3-9,-18-4-6,18 4-6,-3-10-18,3 10-35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2.9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4 157,'0'14'27,"-4"-2"-7,-4-4-12,8-8-5,-9 7-3,9-7-4,0 0-12,0 0-6,0-7-13,4-9-27,4-7-14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3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129 0 156,'0'0'28,"0"0"-7,0 0-13,0 0-2,0 25 0,0-1-3,0 6-1,0 5 1,0 5-2,0 4 1,0 0-1,0 1-1,0-1 1,0-6-1,0-3 0,0-6 0,2-11-1,2-2-1,-4-16-1,9 6-2,-6-17-2,10 0-4,-13-11-4,3 2-1,-8-7-4,1 3 2,-15-1 6,-1 5 8,2 3 14,-7-1 7,7 13 5,-2-6-5,9 11-2,-1-4-5,12 4-2,-11 0-3,11 0-1,5 0-2,8 0-1,7 0-1,5 0-1,7 1-4,-1-2-9,8 1-7,-1 1-4,-2 4-20,-2 0-34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3.5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0 166,'0'14'26,"0"-14"-6,-4 18-7,4-18-11,-9 9-4,9-9-12,0 0-6,0 0-7,6-1-21,-1-10-35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5.1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110 56 48,'0'0'44,"9"-13"-7,-5-2-15,-4 15-5,9-16-5,-9 16-4,7-13 0,-7 13-2,0 0-2,0 0-2,0 0 1,0 0-1,0 4 0,-2 11-1,-5 10 0,0-3 0,0 9 0,-2 4 0,-2 1 2,4 2-2,-4-3 0,2 5 0,-5-5 0,5-2 0,-4-4-1,6-3 1,0-5-1,-2-2 0,2-8 0,7-11 0,-4 10 0,4-10 0,0 0 0,0 0-2,0 0 0,0-12-5,4 5-8,10-7-7,0-5-10,-1-4-25,8-3-22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5.5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23 141,'0'0'33,"0"-14"-11,0 14-14,0 0-1,4-9-2,-4 9-2,18 9 1,-9 7-2,3 1 0,-3 8-1,2 2 1,0 6-1,0 2 0,-2 5 0,0-2 0,3-1-1,-3-1 0,-1-1 1,1 0-1,3-7 1,-6 0-1,1-2 0,2-8 0,-2 1 0,0-7 1,-3-1-2,-4-11 1,11 9-2,-11-9 1,0 0-3,14-4-1,-14-8-7,0 12-7,-2-23-8,-3 9-16,-6 2-32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5.7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46 16 123,'-16'-2'40,"4"1"-15,12 1-13,-18-2-4,18 2-1,0 0-3,0 0 0,14 0-2,0 0 0,1 0-1,8 0 0,-3 0 0,5 0-1,0 0 0,-3 0-2,3 7-3,-7-7-13,0 0-3,-7-4-11,10-1-26,-6-4-28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 88,'0'0'52,"0"0"-20,0-12-18,0 12-4,0 0-3,12 16-2,-12-16-1,13 18-1,-2-4-1,1-1 1,3 2 0,-1 2-2,0-5 1,4 5-1,0 0 0,-5-5 0,3 2 0,0 1-1,-5-5 1,5-1 0,-10 0-1,8-2 0,-14-7-1,9 10-1,-9-10 0,0 0-5,16 7-10,-16-7-5,0 0-11,2-7-30,-2 7-19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7.03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95 0 148,'0'0'30,"0"0"-9,0 0-13,1 4-2,-1 2-1,-1 5-1,-1 2-1,-3 5-1,1 0-1,-2 2 1,-1 2-2,1-1 2,-3 1-2,-1-3 1,4-1-1,-3-1 0,1-2 0,2-2-1,-2 0 0,4-4-1,0 0-1,4-9-11,-3 7-6,3-7-7,7-2-19,3-6-33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229 3 153,'-9'-5'29,"9"5"-8,-16 0-14,16 0-2,-7 5-1,3 9 0,-8 4-2,3-1 0,-6 9-1,-1-1 0,0 0 0,-2 6 1,-2-8-1,2 3-1,0-3 0,2-4 0,2-4 0,3-8-1,11-7-2,-11 9-1,11-9-11,4 0-6,10-15-7,-1-1-21,5-6-30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147 2 148,'12'-2'31,"-12"2"-9,13 2-15,-13-2 0,3 9-2,-3-9-1,-7 24-1,-5-12-1,-1 6-1,-5 3 1,4 0-1,-6 0-1,0-3 0,1 4 1,-1-6-1,9 2 0,-3-4 0,10-5 1,1 1-1,3-10 0,5 17 1,4-10-1,9-1 0,2-1 0,3-1 1,2-1-1,0 1 0,6-2 0,-6 1 0,0 1 0,-2-2 1,-3-1-1,-4 2 0,0-1-1,-9-2 0,-7 0-2,15 0-2,-15 0-8,0 0-8,0 0-5,0 0-21,0 0-31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0 134,'0'0'37,"0"0"-14,0 0-12,0 19-4,0-19-1,18 9-1,-9-9-1,12 7-2,-3-3 1,4-1-2,-1 1 0,1 1 0,1-3 0,-3 0-1,-2 1 0,0 0 1,3-1-1,-5-2 0,-5 2-1,-11-2-1,20 0-2,-20 0-7,14-5-8,-14 5-5,11-16-14,0 5-35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10 142,'0'0'33,"0"0"-17,-18-9-6,18 9-3,0 0-1,0 13-2,0-13 1,-3 27-2,3-10-1,0 8 0,0 1 0,3 3 0,-3 4-1,4 0 0,-4 7 0,5-4-1,-5 4 1,0-2 0,0 1-1,0-1 0,2-3 1,0 0-1,1-6 0,-3-3 0,2-3 0,3-3 1,-5-5-1,9-4 0,-7 2 0,-2-13-1,0 0-1,0 0-1,0 0-3,0 0-10,0 0-5,0-17-8,0 4-20,0 3-35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59 152,'0'-17'30,"0"17"-9,16-14-13,-7 5-2,5 5-1,-3-8-1,9 9-2,-2 3 0,-2 0 0,5 0 0,-1 0-1,0 7 0,3 5 0,-5 0-1,2 1 1,-6 1-1,4-1 0,-2 2 0,-5 2 0,1-1 0,-8 0 1,1 3-1,-5-4 0,0 4 0,-5-1 1,-2-2 0,-4 2-1,-5-5 0,0 1 0,-2 0 1,2-5-1,1 1 0,-6-4-1,5-1 0,-2-5 0,9 5-3,-11-6-9,20 1-7,-23-9-5,10 3-14,1-3-34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26 88,'0'0'40,"0"0"-16,0 0-7,0 0-8,0 0 0,-4-11-4,4 11 0,0 0-1,0 0-1,-3 7-1,3-7 0,0 21 0,0-9-1,0 6 1,0 4-2,0 3 1,0-2 0,0 3-1,0-4 0,0 3 1,0-6-2,-4 2 1,4-8 1,-5-1-1,5-12 0,-7 16 0,7-16 1,0 0-1,0 0 0,0-13 1,0 1-1,7-4 1,-2-7-1,2 3 1,4-9 1,-2 1-1,7 1 0,-3-3-1,3 6 1,0 0 0,0 4-1,-1 4 0,-1 6 0,-3 6 1,1 4-1,-12 0 0,13 10 0,-8 8 0,1 4 1,-6-2-1,3 4-1,-3-2 1,0-1 0,2-3-1,0-2 1,-2-16-1,2 12 2,-2-12-1,19 0 0,-11-6 1,7-10 0,-3-3-1,3 2 1,1-8 0,0 4-1,4-4 0,-4 8 0,-2-1 0,-3 6 1,3 9-1,-14 3 1,13 0-1,-4 10 1,-9 6 0,2 0 0,-2 5-1,0 4 0,0-5 1,0 4-2,0-5 1,0 3 0,0-9-1,0 0 0,0-1-1,0-12-1,0 0-2,0 0-10,16 0-5,-7-12-9,5 1-26,-1-2-24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5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0 152,'0'0'29,"7"11"-7,-7-11-15,0 24-2,-4-10-1,1-1-3,-2 1 1,0 0-2,5-14-2,-4 10 0,4-10-4,0 0-4,9-6-9,-4-12-8,4 2-23,-7-2-21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25 57,'-9'-14'64,"3"2"-24,6 12-15,-13-3-13,13 3-6,0 0-3,-7 8-5,7-8-13,5 11-7,8-8-15,-2-3-25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3.1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1 134,'0'17'37,"0"1"-14,0 1-8,0 2-9,0 3-2,0-2 1,0-2-3,0 2-1,0-9 0,0-4 0,0-9-1,6 13 0,-6-13 1,9-5 0,-9 5 0,18-21 0,-6 7 0,4-6-1,-1 3 1,1-6-1,0 7 1,2-5-1,-2 7 0,-3 6 0,1 2 0,-5 6 0,4 2 0,-6 8 1,0 6-1,2 7 1,-4 0-1,-3 2 0,0 1-1,3-8 0,-3 2 0,2-2-4,-4-18-10,7 10-8,-7-10-6,14-14-22,-1-7-36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4.2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244 93 81,'-9'-3'51,"9"3"-23,0 0-12,-7-13-4,7 13-4,0 0-2,0 0-1,-12-16-1,12 16-1,-4-11-1,4 11 0,-7-18-1,7 18 2,-13-15-2,13 15 0,-21-11-1,12 7 1,-7 4 0,3 0-1,-3 4 1,-3 2-1,3 5 1,-2 7-1,0-1 1,2 2-1,5 2 0,0 4 1,4-5-1,7 5 1,0-6-1,5 6-1,6-8 1,0-1 0,5 4 0,2-8-1,2 0 1,3-1 0,0-4 0,4-5 0,1-2 0,-1 0 0,7-6 0,-4-4-2,6 1-5,-5-6-8,2 0-6,-4-6-11,3 4-26,-7-8-26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4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65 149,'0'0'30,"-8"-5"-9,8 5-13,0 0-2,2-11-2,5 8 0,4-3-2,2 3-1,3-3 0,1 2 0,2-1 0,0 2-1,-1-1 1,5 1-1,-4 1-1,0-4 0,0 6-2,-5-4-5,5 4-9,-5 0-6,0 0-12,-2 2-30,-2 3-11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8.3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93 32 28,'8'-7'53,"-8"7"-13,8-5-16,-8 5-8,8-8-5,-8 8-3,6-6-2,-6 6-1,6-3-1,-6 3 0,4-3-1,-4 3 0,0 0-1,0 0 1,0 0-1,0 0 0,0 0 0,0 0-1,-8 4 1,4 2-1,-6 1-1,3 0 2,-4 2-2,0 2 1,-2-2-1,2 2 0,-2-1 1,2 1-1,0-4 0,2 4 0,2-5 1,2 2-1,2-1 0,3-1 0,0-1 0,4-1 1,0 3-1,5-3 1,2 1-1,-1 0 1,3 1-1,0-1 1,1 0-1,3 0 1,-3 2-1,0-3 0,-2 1 0,0-2 0,-2 1 0,-2 0 0,-2-1 0,-6-3 0,8 4-1,-8-4-1,0 0-2,0 0-7,0 0-9,0 0-6,0 0-16,-9 0-34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4.8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220 31 145,'0'0'33,"0"0"-12,-18 0-14,16 10-1,-5 4-1,3 10-2,-3 5 0,7-4-1,0 3-1,0 0-1,0-6 1,7-4 0,-1-2-1,-6-16-1,12 11 0,-12-11 0,0 0 0,4-8-1,-4 0-1,-4-7 2,-5-1-1,-9 1 1,-5-6 0,0 4 0,-4-5 2,5 6 0,-3-3 1,5 3-1,-1 2 1,12 0 1,0 3-1,9 11 1,0-13-1,12 8 0,1 3 0,5 0-1,5 2 1,-1 0-1,8 0 0,-1 0 0,0 0 0,-2 0 0,-2-2-1,-2 1 0,4-3 0,-7 0-2,3 4-3,-12-7-10,5 7-5,-16 0-6,18-5-19,-18 5-41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170 1 57,'0'0'59,"0"0"-27,-11-3-13,11 3-6,-13 0-5,13 0-1,-9 2-2,9-2-2,-12 3 1,12-3-1,-11 6-1,11-6-1,-17 16 2,5-6-2,1 0 0,2 10 0,-4-7 0,4 9-1,-3 0 2,5 5-2,-6-3 1,11 7-1,-3-6 0,3 3 0,0 3 1,2-4-1,0 0 1,2 4-1,0-7 1,3 3-1,-3 2 1,7-3-1,-5 3 0,1-7 0,-1-1 1,6-2-2,-1 1 2,0-7-1,2 0 0,-2-1 0,7-5 0,-6-1 0,6-3-1,-5-2 0,3 1-1,-14-2-4,25-2-10,-25 2-8,18-10-12,-9 0-30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6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30 138,'-7'-16'36,"7"16"-13,0 0-13,-14-14-3,14 14-2,0 0 0,-7 10-2,5 5-1,2 0 0,-2 5-1,2 3 0,4-3 0,3 5 0,9 1-1,0-7 1,7-3-1,-1 0 0,3-8 1,0-4-1,0-4 0,-2 0 1,-1-8-1,1-3 0,-9-8 0,2 5 0,-10-6-1,6 4 1,-10-1 0,-2 1 0,0 4 0,0 12 0,0-10 0,0 10 0,0 0 0,-14 12 0,14 2 0,0 7 0,0 0 0,0 4 0,0 1 0,7-2 0,0 5 0,-2-4 0,-1 3 0,1 0 0,-1-2 0,-4 3 0,-4 0 0,-3-5 0,-4 3 1,-5-8-1,-3 1 0,-3-9 0,8-3 0,-4-5 0,2-3-1,5-5-1,11 5-2,-16-31-7,18 15-7,1-5-6,8 0-17,0-6-34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7.2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51 153,'0'0'31,"0"0"-9,0 0-15,0 0-1,0 0 1,0 0-4,0 0 0,20-2-1,-11 0 0,7 2 0,2-3-1,2 1 0,0-1-1,3-3 0,-1 3 1,1-2-1,-7 2-1,-1 0 0,1 1-1,-16 2-2,16-2-9,-16 2-7,16-3-5,-16 3-18,13-11-34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7.8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37 159,'0'-19'28,"0"19"-7,10-14-14,8 12-3,0 0 1,4 2-2,1 0-1,6 2 1,-2 3-2,4 4 0,-6-2 0,0 4 0,-5-3 0,-4 5 0,-5 3-1,-4-1 1,-7 5-1,-2-1 0,-14 2 1,3 1-1,-6 4 0,-3-5 0,-1 6 0,1-8 0,2 2 0,0-4 0,11-1 0,-5 0 0,10-7 0,4-9 0,-3 17 0,3-17 0,0 0 0,14 13 0,-3-10 0,3-1 0,-1 0 0,3-2 0,1 0 0,-3 0 0,6 0 0,-2 0 0,1 0 0,-6-2 1,3-1-2,-2-1 0,-5 0-1,-9 4-2,20-7-4,-20 7-9,2-12-6,-2 12-10,0-8-27,0 8-27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8.1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62 161,'-16'-5'27,"16"5"-5,0 0-15,0 0-1,0 0-2,12-2-1,-1 0 0,9 2-2,-2 0 1,8 0-2,-4-1 1,3-2-2,0 1 0,-5-4-2,3 6-3,-13-10-11,12 5-5,-8-6-9,1 6-27,-3-6-27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8.3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63 12 165,'-5'-13'26,"5"13"-9,0 0-9,5 7-1,1 6-3,-1 3-1,8 1-1,-4 6 0,5-1 0,-5 4-1,7 4 1,-10-5-1,10 8 0,-11-1-1,-1-3 1,-4 4-1,0 2 1,-9-2-1,-7 0-1,3 4 1,-7-4-2,-3 3-1,-2-7-3,10 2-12,-6-6-4,10-6-9,-2-7-29,13-12-32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4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 84 74,'4'-6'54,"-4"6"-24,0 0-13,0 0-6,0-18-3,0 18-2,2-9-1,-2 9-3,0-11 1,0 11-1,0-18 0,0 18 0,-13-13-1,2 9 0,-3 1 0,-2 3 0,-7-2 1,5 2-1,-4 5-1,1 1 1,5 3-1,-2 2 0,5-2 0,6-2 0,7-7 0,0 19 1,7-7 0,9-3-1,4 3 1,3 0-1,2 2 1,-1 1-1,-1-2 1,0 3 0,-7-3-1,-7-2 1,0 3 0,-2-3 0,-7-1 0,-10 2 0,1-3 0,-6-2-1,-1-3 1,-2 1-1,-3-3 0,1-2 0,2 0-1,4-3 0,14 3-2,-20-11-3,20 11-10,11-14-6,7 6-8,5-1-28,6-2-27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6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36 157,'0'11'29,"0"-11"-7,-5 16-14,-6-13-4,11-3 0,-9 5-3,9-5-2,0 0-5,0-10-9,0 10-7,13-23-10,3 4-29,4 0-27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12 141,'0'0'36,"4"-14"-13,-4 14-13,-2 7-5,2 11-1,-7-1 0,0 13-1,1 3-2,3 4 1,-1 3-1,1 2 1,-1-1-1,4-3 0,0 2 0,9-7-1,-2-2 1,4-10-1,0-2 0,3-5 0,2-3-1,0-9 0,6 0-3,-4-8-1,9 1-9,-9-13-7,3 5-8,-10-7-22,5 0-34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8.7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0 119,'-5'6'39,"5"-6"-13,-5 5-16,5 1-2,0-6-1,11 7-3,-1-6 0,4 4-1,1-5 0,4 3-2,-2 0 0,2 0 0,0 2-1,-3 0 0,0 0 1,-2 1-1,-3 1-1,-2-2 0,-3 1 0,-6-6-4,11 7-9,-11-7-7,8 3-8,-8-3-24,3-4-24</inkml:trace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1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0 148,'-25'0'33,"3"-1"-11,8 2-13,5-1-3,9 0-1,0 0-3,14 2 0,1-2-1,10 0-2,4 0 0,3 0-2,7 2-5,-7-2-11,2 0-7,-1 0-16,-3 0-36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3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5 176,'-13'-4'24,"13"4"-5,-17-2-16,17 2-5,0 0-2,0 0-13,0 6-6,0-6-13,9 11-32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12-1 177,'0'0'25,"-7"14"-5,7-14-16,0 0-1,-7 10-3,7-10-3,0 0-13,4 0-6,-4 0-8,10-12-28,-10 12-32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3.3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 14 43,'0'0'47,"0"0"-9,0-14-15,0 14-8,0 0-6,0 0-1,0 0-2,0 0-1,-7 0-2,7 0 0,0 0-1,-11 16 0,11-16 0,-16 20-1,12-7 0,-1 7 1,-4-6-1,2 7 0,-2 0 0,0 0 0,0 6 1,-2-2-1,2-1-1,2 3 1,-6-5 0,8 3 0,-4-3-1,0 0 2,2-3-2,1 0 0,-6-3 1,10 0-1,-2-6 0,4-10 1,-12 15-1,12-15 0,0 0-1,0 0 1,0 0-3,0 0-1,18-7-9,-11-4-8,4-3-10,1-3-28,1 2-23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4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57,'0'0'55,"0"0"-23,-9-2-12,9 2-7,-7 8-3,7-8-3,-6 17-1,6-17-1,0 25-2,6-8 0,3 6 0,5-3-1,-1 5-1,7 1 0,1-2 0,1 3 0,0 0-1,2 2 2,-2-3-2,1-2 1,-5 2-1,-3-3 1,1-2 0,-2-2-1,-5 2 1,-3-10-1,1-1 0,-7-10 0,7 18 0,-7-18-1,0 0-1,0 0-4,0 0-9,0 0-7,2-9-12,-2 9-29,-2-22-20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4.8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25 85,'-13'0'59,"13"0"-27,0 0-18,-14 0-5,14 0-2,2-2-3,16 2-1,-2-2 0,7 2-2,-3-2 0,12 2 0,-5-3-1,0 3-1,2 0-1,-2-3-3,3 3-11,-10-4-10,2 0-12,-6 0-38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6.4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17-3 10,'0'0'18,"0"0"2,0 0 4,0 0-2,0 0 2,-7-2-8,7 2-2,0 0-5,0 0 0,0 0-2,0 0-1,0 0-1,0 0 1,0 0-2,0 0 1,-11 7-2,11 4 0,0-2 0,0 4-1,2 7 0,9-2 1,-4 4-2,2-2 1,5-2-1,1-1 0,-1-5 1,6-2-1,-2-8 0,5-2-1,-5-6 0,5-5 0,-10-4 0,10-2 0,-7-2 0,-7 1 0,4-3 0,-10 5 0,-1 0 0,-2 6 0,0 10 0,-2-10 0,2 10 0,0 0 1,-7 10-1,7 7 1,0 3 0,0 6 0,4 4 1,-1 2-1,1 1 0,-2 0 0,3 1 0,-5 2 0,0-1-1,-5 2 0,-1-10 1,-10 2-1,7-5 1,-7-6-1,2-5 0,-4-4 1,3-5-1,-1-4-1,4-7 0,-1-5-2,13 12-3,-14-25-10,12 10-7,2-5-8,2-1-30,7 0-27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6.9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15 140,'0'0'35,"0"0"-10,-16 2-17,16-2 0,0 0-2,0 0-3,13 7-1,-4-3-1,3-4 1,-1 0-1,4 0 0,-3-5 0,3 1-1,1 2 0,-7 0 0,-9 2-1,20-1-1,-20 1-2,20 0-11,-20 0-8,20-2-7,-20 2-30,23-12-28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1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124 0 150,'0'0'31,"12"13"-10,-12-13-14,-3 24-1,-8-6-2,9 2 0,-7 5-2,-5 5-1,3-6 1,-5 6-1,1 3 0,1-4 1,-2-2-2,7 3 0,-2-10 1,4 2-2,7-8-1,0-14-1,2 17-4,-2-17-10,9-7-7,7-5-14,2 0-31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5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0 128,'0'0'40,"0"0"-15,0 0-15,7 0-2,0 12-3,2 11 1,-5-4-4,12 8 1,-9 0-1,4 3 0,-6 0-1,1 1 0,1-3 0,-5 3 0,3-7 0,-1 1-1,-2-3 1,0-4-2,9-5 1,-6 2-1,-5-15 0,16 9-1,-7-4-2,-9-5-1,20 0-5,-20 0-8,9-14-8,-9 14-19,14-20-31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40.7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4 35,'5'-6'48,"-5"6"-8,0 0-15,0 0-9,0 0-4,0 0-2,0 0-3,0 0-2,0 0-1,0 0 0,0 4-2,0 1 0,0 4 0,0-2-1,-1 4 0,0 1 0,1 1 0,-1 0 0,1 2 0,0 0 0,0 1 0,0 1 1,0 1-1,0 2 0,0 0 0,1 1-1,0 1 1,-1-2-1,0 1 0,0-1 0,0 0 0,-2 0 0,0-3 0,0-2 0,-1-1 0,2 2 0,0-4 0,0 2 0,1-3 0,0 0 0,0 2 0,0-3 0,0 3 0,0-2 0,0 1 0,0-3 0,0 0 0,0-3 0,0-6 0,0 10 0,0-10 0,0 0 0,0 0 0,0 0 0,0 0-1,0 0 0,0 0-1,0 0-3,0-4-9,0 4-7,1-9-9,1 0-24,1 0-24</inkml:trace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7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50 146,'-11'0'32,"11"0"-14,-20 0-9,20 0-3,0 0-1,0 0-2,9 0 0,2 4-2,0-4 1,5-4-2,-5 3-1,9-8-3,6 9-10,-8-8-8,4 1-9,-4-3-28,2-6-30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8.8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22 57,'-14'-5'67,"14"5"-27,-6-9-23,6 9-5,0 0-4,0 0-2,4-4-2,12 4-1,0-1-1,6 1 0,5 0 0,3 0 0,-1 0-1,2 0-1,-7 0 1,1 5 0,-11 0-1,4 3 0,-14 1 1,-4 4-1,0 5 0,-2-3 0,-9 8 0,-3-5 1,1 6-2,-3-3 2,-1 2-1,-1-2 0,6 4 0,-1-7 1,2 2-1,-1-5 0,3-2 1,5 1-1,4-14 0,0 17 0,0-17 1,13 7-1,1-5 0,6-2 0,3 2 1,1-2-1,3 2 1,0-2-1,-3 0 0,-1 0-1,-3 0 0,-2-2 1,-6 0-2,-12 2-1,22-4-2,-22 4-8,0 0-8,9-14-8,-9 14-26,-9-15-29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1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23 135,'0'0'37,"0"0"-13,7-10-15,7 10-3,-1-8-2,7 8-1,-4-4-1,7 4 0,0-1-1,-4 1-1,1 0-1,-2 0-2,3 5-2,-12-5-12,7 0-7,-5 0-15,5-4-33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3 142,'11'-4'36,"-11"4"-14,0 0-13,0 0-2,7 7-1,-7-7-3,-14 16 0,-1-7-1,6 3-1,-9 4 0,3-2 0,-3 0-1,-2 4 0,4-6 0,-4 1 0,11 5 1,-7-5-1,12-2 0,-1 4-1,5-15 1,0 14 0,0-14 1,23 12-1,-5-9 0,-3-1 0,8 0 1,6 0-1,-3 1 0,-1-3 0,-3 2 0,-8-2-1,6 2-1,-9-2-2,0 1-4,-11-1-9,0 0-7,0 0-13,0 0-31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8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0 140,'0'0'36,"0"0"-12,0 0-14,0 8-3,0-8-1,23 7-3,-3-4-1,2 1 0,3 3-1,7-4 0,-1-1-1,-1 0-1,4-1-1,-9-1-3,9 0-13,-9-1-4,-1-5-12,-1-4-31,-1-1-20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0.4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86-1 135,'9'-5'38,"-9"5"-14,0 7-16,6 13-1,-6 4-2,0 12 0,0-1-3,0 9 0,-6 2-1,6 1 0,0-3 0,0 2 0,0-2 0,0-4 0,0-2 0,0-8-1,0 0 1,0-5-1,0-9 0,0-6 0,0-10-1,0 12 0,0-12 1,0 0-1,9-19 0,-7 5 0,0-7 1,0 0-1,1-9 1,1-2 0,3 3-1,-1-5 1,3 4 0,5 2 1,-1 6-1,3 8 0,4 3 1,1 7 0,1 4-1,1 13 1,-1-3 0,-4 11 0,-2-1 0,-3 4 0,-6 3 0,-7-1 0,0-7-1,-11 6 1,-12-3-1,-8 0 0,-1-6-1,-10-3-3,-1 7-10,-4-9-5,2-3-7,7-5-19,6-3-39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1.6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39-2 90,'-15'-4'55,"15"4"-23,-7 9-19,-7-4-4,14 13-3,-4-1-1,4 5-2,4 2 0,5 1-1,5-1-1,2-1 0,-1-4 1,6-7-1,-1-4-1,0-5 1,-2-3-1,3-3 0,-3-10 0,0 1 1,-2-11-2,-1 4 1,-6-4 0,-4 4 0,2-4 0,-3 5 0,-2 4 0,-2 14 0,0 0 1,0 0-1,7 11 1,-2 10 0,4 7 0,2 10 0,3-1 1,-3 10-1,2-1 1,-4 0-1,-2-4 0,0 1 1,-7-2-1,-2-8 0,-12 1 0,-6-10 0,2-4-1,-5-9 0,-2-2 0,-2-9 0,-2 0-1,4-5-1,0-7 0,3-11-4,17 12-10,-4-17-6,9-1-8,21-10-23,3-3-39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1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1 170,'-16'4'26,"16"-4"-4,-13 5-16,13-5-2,4 13-1,5-5-1,12-1 0,3 5-1,1-5-1,11 2 1,0-2-1,-2 0 1,-7 0-1,0 0 0,-9-5 0,-4 5 0,-14-7 0,11 13 0,-11-13 0,-5 18 0,-8-5 1,-1-1-1,-6 5 0,0-1 0,-7 1 0,-5 1 0,3 0 0,0-1 0,2-4 0,2-4-1,9 0-1,0-7-1,16-2-7,0 0-9,23-2-7,-3-9-11,7-2-39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168 0 106,'2'14'51,"-2"-14"-23,-4 16-15,2 0-4,-14-6-1,10 12-3,-12-5 0,0 2-2,1 3-1,-2-1 0,1-7-1,-1 2-1,5-2 0,1-6-2,7 2-2,6-10-4,0 0-11,-3-7-6,10-2-15,8-9-35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94 66 168,'0'0'26,"0"0"-5,-15 5-16,3 12 0,-8 2-2,2 6-1,0 1 1,11 2-2,3 1 0,4-1 0,4-5 0,14-4-1,5-8 0,4-8 1,4-3-1,10-9 0,-2-10 0,-3-4 0,-2-3 1,-4-1-1,-8-6 0,-4 4 0,-13 3 0,-5-4 0,-16 4 0,0 6 0,-15 2 0,-3 10 1,-5 6-1,-2 2 0,7 8 0,-2 12-1,16 1 0,-3 4-3,23 8-10,-7-10-6,7-1-5,2-6-19,12 1-39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41.3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70 85,'2'-11'53,"2"4"-24,0 4-15,2-5-3,-1 2-4,2 0-1,-2 2-3,4-4 0,0 3-1,-1 1 1,1 0-2,0 3 0,2 0 1,-1-2 0,1 3-1,-1 3 0,3-1-1,-1 3 1,0-1-1,0 1 1,1 3-1,-2-2 1,-1 2-1,-1 2 0,-4-2 1,3 3-1,-5 0 0,3 1 0,-4-2 0,-1 1 0,0 1 1,-1-2-1,0 0 0,-1 0 1,-1-2-1,-3 0 1,1-1 0,-2 1-1,-1-1 1,-1-1-1,-3 1 1,2 0-1,-1-1 0,-4 1 0,1 1 0,1-2 0,-2 0-1,3 2 0,-1-4-2,3 2-4,-3-5-12,3-1-3,3 0-13,1-5-28,3-4-20</inkml:trace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4.5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31 118,'0'0'42,"0"0"-21,-11-6-10,11 6-2,0 0-3,11-8-1,-11 8-1,16-8-2,0 5 0,2 1 1,5-2-2,-1 4 0,1 0 0,2 0-1,-5 4 1,-4 1-1,2 1 1,-4 1-1,-14-7 0,2 22 1,-4-6-1,-12 3 0,-6 6 0,-5 5 1,-2-3-1,-5 2 0,0 6 0,3-6 0,4-1 0,5-4 0,4-5 0,9-2 0,7-2 0,0-15 0,21 14 0,-3-9 1,6-3-1,4-2 1,1 0-1,-2-3 0,2-3-2,-4-5 1,-2 6-2,-7-10-3,4 10-8,-18-8-7,7 4-11,-9-5-27,-9 6-27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4.7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51 150,'-9'-9'31,"9"9"-8,9-11-16,11 11-2,0 0-2,6 0-2,1 0-2,-3-1-3,12 1-11,-11-3-7,1-2-11,-2-6-33,-1 0-13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0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6 149,'9'-7'32,"-9"7"-10,9 0-14,-9 0-3,22 1-2,-6 5 1,2 1-3,2 0 1,-4 4-1,7-1 0,-1 4-1,-2-5 1,3 3-1,-3 2 0,1-5 1,-1-4-1,-7 0 0,8-1 0,-8-1-1,-13-3 1,11 7 1,-11-7-1,0 0 0,0 0 0,-11 14-1,-2-7 2,-1 6-1,-4-2 0,0 2-1,0-1 1,-4 2 0,8 2-1,-4-6-1,2 8-1,5-12-9,6 7-7,5-13-8,0 9-20,0-9-33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3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270 0 150,'0'17'31,"-14"-12"-12,1 12-8,-14-8-4,4 9-1,-11-3-2,8-3-2,-6 3 0,1-2-2,8 1 0,1-10-3,10 6 0,-3-10-3,15 0-11,0 0-7,0 0-11,4 0-35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9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112 181 137,'0'0'36,"0"0"-18,-5 22-6,5-22-4,-9 20-2,9-20-3,-4 16 0,4-16 0,0 17-2,0-17 0,13 11 0,-13-11 0,14 9-1,-14-9 1,18 5 0,-11-3-1,7-2 0,-7-4 0,9-5 1,0 0-2,-5-5 1,7-3 0,-2 1 0,-1-6 0,-1 2 0,-5-4 0,5-1 0,-10 3 1,-4-5-1,0 7 0,-9-2 1,-7 5-1,-2 10 1,-4 0 0,-3 7 0,-4 3-1,2 10 1,-2 6-1,0 2 0,4 3 0,3-1-1,1 7-3,6-16-6,8 8-10,0-7-5,7-1-13,0-4-40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6:55.3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23 38,'8'-9'50,"-8"9"-12,4-11-14,-4 11-7,0-10-6,0 10-2,0 0-2,0 0-2,0 0-1,0 0-1,0 0-1,-4 8 0,4 6-1,-4 4 0,4 5 0,0 2 0,0 4 0,0 1-1,8-2 1,-2 0 0,2-6-1,3-5 0,3-3 1,-2-6-1,4-1 1,-1-7-1,1 0 1,0-4 1,2-4-2,-1-5 0,-1-4 1,-2-1-1,-1-3 0,-3-2 0,-2 0 0,-2 6 0,-4-6 0,2 11 0,-4 12 0,0 0 0,0 0 0,10 16 1,-6 6 0,2 8 0,3 5 0,-1 8 0,4 1 0,-6 5 0,0 3 0,0 2 0,-4-1 0,-2-1-1,-8-1 0,-2-7 0,-4-6 1,-7-6-1,1-10 0,-2-5 1,-1-10-1,1-7 0,-1-3 0,1-9 0,2-3-1,3 0-1,3-8-2,12 4-13,-4-8-6,6 3-7,0 2-28,8-4-32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6:56.1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18 72,'0'0'57,"0"0"-22,-10-3-20,10 3-4,0 0-3,0 0-3,0 0-1,0 0-1,8-11 0,0 11-1,4-3 0,5 3-1,-5 0 0,8 0 0,1 0 1,1 0-1,-2 0-1,3 0 0,-3 0 0,0 0 0,-5 0 0,-5 0-3,2 0 1,-12 0-4,10 0-11,-10 0-8,0 0-13,-12 8-32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6:56.4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2 112,'0'0'44,"6"6"-17,-6-6-14,13 2-7,-13-2-2,12 1-1,-12-1-1,18 2 0,-6-2 0,5 1 0,-5-1-2,4 0 0,7 0-2,-9-3-8,6 2-10,1-1-9,-7-3-25,2 1-25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6:59.5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5 81,'0'0'43,"0"0"-16,0 0-9,-10-6-6,10 6-3,0 0-2,0 0-1,0 0-2,0 0 0,-11 3-2,11-3 1,0 14-2,0-3 1,-2 2-1,2 2 1,0 3-1,0 1 0,0 2 0,0-3-1,2 0 0,0-2 0,0-4 1,0 3-1,7-4 0,-9-11-1,10 9 0,-10-9-1,16 0-5,-12-9-12,2-2-6,0-10-15,-2 2-31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6:59.8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9 148,'0'0'31,"-16"-5"-8,8 0-16,8 5-1,0 0-3,-10 5-1,10-5 0,0 0-4,0 11 1,0-11-7,0 0-12,0 0-6,0 0-18,6 5-34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6:42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1.4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43 33,'4'-8'59,"-4"8"-14,0 0-23,0 0-7,0 0-6,0 0-2,0 0-2,0 0 0,0 8-1,0-8-1,0 21-1,0-7 0,0 0-1,0 2 0,0 2 1,0 0-1,0 0 0,0 0-1,0-1 1,0-2 0,0 3-1,0-5 1,0-3 1,-2-2-1,2-8-1,-2 13 0,2-13 0,0 0 0,0 0 0,0 0 0,0 0 0,0-8 0,2-2 0,0-3 0,6-2 1,-2-6-1,2-2 0,5 1 0,1-6 0,-4 5 0,6-7 1,-3 6-1,3 2 0,-4 1 0,-2 9 0,0 6 1,-10 6-1,11 5 1,-11 10-1,0 8 1,0 2-1,0 3 0,0 1 1,0-4-1,-2-3 0,2-5 0,0-4 0,0-13 1,2 12-1,-2-12 0,12-3 0,-6-6 1,0 0-1,4-8 0,-2 0 1,5-5-2,-5 0 1,8 0 1,-2 1-2,-4 2 1,5 4 0,-1 3 0,-4 4 0,2 8 0,-1 2 0,-1 9 0,-2 2 1,0 4-1,0 4 0,-2-2 0,-2 2 0,4-3 0,-3 0 0,-1-7 0,-2 1-1,0 1-1,-2-13-1,10 19-11,-10-19-6,2 14-6,-2-14-21,2 10-34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1.9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181 53 106,'0'-12'47,"0"0"-19,-4 6-13,-12-10-8,10 12-2,-10 1-1,3 5 0,-5 6-2,0 8 0,-3 4 1,4 8-2,-1 1 0,5 0 0,3 1 0,2 0 0,6-5-1,2-7 1,6 0-1,6-7 0,3-4 0,1-6 1,3-1-1,0-5 0,-1-3 0,0-6 0,-3 0 1,-1-5-1,-6 1 0,0 1 0,-6-4 0,0 9 0,-2-2 0,0 14 0,-2-10 1,2 10-2,-12 12 2,10 5-1,-2 1 0,4 2 0,0-2 0,0 0 0,4-3-1,0-2 0,10-3-2,-2-10-4,4 3-10,-2-3-6,4-3-9,-8-10-33,9 2-18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2.2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0 165,'0'0'26,"6"6"-6,0 9-14,-4 2-1,12-2-2,-2 8-1,3-2 0,3 0-1,4 1 1,-1-1-2,1-2 1,1-2-1,-3-1 0,-2-2-1,-5-4-1,3 0-1,-16-10-7,12 4-9,-12-4-6,0 0-14,4-11-35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2.4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313 0 172,'-12'0'24,"3"13"-4,-9-1-14,6 14-3,0-6-1,-7 11 0,1-2 0,-2 1 0,-1 0-1,-1 0-1,2 1 1,-3-6-2,3 0-1,-1-6-6,5-3-11,-4-4-4,4 1-10,3-10-33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8.4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115 27 3,'0'0'22,"0"0"1,6-9-2,-6 9-5,0 0-1,0 0 1,0 0-8,0 0 0,0 0 0,0 0-3,2-12 2,-2 12-1,0 0-1,0 0 0,0 0-3,0 0 2,0 0-2,0 0 0,0 0 1,0 0 0,10-9-1,-10 9 0,0 0 1,0 0 0,0 0 0,-4 3-1,4-3 1,-10 8-1,10-8 1,-19 13-1,19-13 0,-12 15 0,2-7 0,4 5 0,-6-4-1,6 9 0,-3 0 0,1-1 1,2 5-1,0 2-1,-2 2 1,4 3-1,0 3 0,2-4 1,-2 3 0,4 1-1,-6-2 1,6 2-1,6-7 1,0 1 0,0-1 0,2-4 0,0 2 0,-2-4 0,7-2 0,-5-1 0,0 1-1,0-2 1,-2 0-1,4 0 0,-2-6 0,3 0 0,-11-9-1,12 13-1,4-8-3,-16-5-9,16-2-6,-5-9-6,1 1-19,-4-7-35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8.7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0 159,'0'0'28,"0"0"-8,0 5-14,0-5-1,16 22-1,-1-9-2,5 6 0,0 1-1,3 5 0,5 0 0,-3-2 0,-3-2 0,0-3 0,-3 3-1,-3-8-1,-2-1-1,-4-3-1,1-3-7,-11-6-9,14 0-5,-14 0-15,4-15-30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9.0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275 15 155,'0'0'28,"-2"-15"-7,2 15-13,0 0-2,0 13-1,-2 2-1,-2 5-2,-2 4 0,-7 7 0,-1 1-1,0 3 0,-6 1 0,-9-2-1,5-2 1,-3 0-1,1-2-1,-3-8 0,9 2-4,-3-9-10,13 1-6,-2-11-4,12-5-18,0 0-35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9.3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0 177,'0'0'23,"-6"21"-4,-4-9-13,8 6-2,0-5 0,2 4-2,0-2-1,0 0 1,8 1-1,0-5-1,2-4 0,4-2-1,3 2 0,-7-7-3,10 1-5,-7-2-10,-3-7-5,2-6-8,-4-2-32,-8-3-21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9.4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24 161,'-8'-11'25,"8"11"-6,-16-13-14,16 13-2,0 0-1,-6 6-3,6 9-3,0-7-14,4 4-5,0-1-15,6 1-28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09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0 151,'0'0'30,"11"14"-8,-11-14-12,6 11-5,-6-11 1,6 22-3,-6-8-1,4 4 0,-4 0 0,0 2-2,0 3 0,-2-4-1,-2 10-4,-10-11-11,5 5-5,-5-6-7,6-1-20,-4-8-31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7:04.2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72 0,'0'0,"0"0,0 0,0 0,0 0,-40 80,32-72,-16 7</inkml:trace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0.3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 10 146,'-6'2'30,"-5"7"-9,1-1-13,4 11-4,-4-4-1,6 8 0,-2-8-1,6 6-1,0-6 1,10-2 0,0 0-1,10-8 0,-3 0 0,5-3-1,3-2 0,1-5 0,-4-3 0,3-4 1,-5-1-1,-3-2 0,-7-6 1,-2 4-1,-8-5 1,-4 5 0,-10-1-1,-7 4 1,-1 8-1,-5-1 0,1 7 0,1 5-2,3 8-1,2-4-9,5 7-7,5-3-6,8-4-18,2-9-33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0.7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0 146,'0'0'32,"0"7"-10,0-7-13,18 24-3,-6-7-2,5 5 1,-3 3-3,6 5 1,-3-1-2,-1 4 2,-4 2-2,-2-2 0,0-2-1,-3 4 1,-3 0 0,-4-1-1,0 2 1,0 0 0,-6-1 0,-5 0-1,-3-2 0,-4 0-1,-1 1-2,-11-5-11,1 1-7,-1-8-5,-3-4-15,1-7-38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3.1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66 18,'0'0'39,"0"0"-6,-4-9-2,4 9-11,0 0-5,-4-11-4,4 11-3,0 0-2,0 0-1,-2-10 1,2 10-2,0 0 0,0 0-1,0 0 0,0 0 0,0 0-1,0 0 0,0 0-1,8-5 0,-8 5 0,16-1 1,-5-3-1,3 2 2,2-3-2,2 4 0,-1-9 0,3 8 0,-4-1 0,3 3 0,-3-2-1,-4 2 1,-2 4-1,-1 7 1,-7-1-1,0 2 0,-2 7 1,-2 0-1,-4 2 1,-3 0-1,-3 2 1,2-3-2,-6 2 2,-3-1-1,5-3 0,-4 2 1,4-2-1,-3-5 0,5 3 0,-2-4 0,6 0 0,-1-1 1,3-3-2,6-8 1,-6 14 0,6-14 1,-4 11-1,4-11 0,6 11 0,-6-11 0,19 2 0,-9-2 0,4 2 0,4-2 0,-1 0 0,1 0 0,0 0 0,1-2 0,-1 2 0,-2-2 0,-1-1 0,-1 0 0,-2 0 0,-2-1 0,2 3-2,-12 1 0,13-2-3,-13 2-9,0 0-6,0 0-7,0 0-17,-13-8-34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4.5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60 65,'0'0'45,"0"0"-14,-14-12-10,14 12-7,0 0-4,0 0-2,0 0-2,0 0 0,4-11-1,-4 11-1,12-6-1,0 4 1,0-2-2,5 2 0,3-1 0,0 1-1,3-1 0,3 2-1,-1-3 0,-3 3 1,-2-1-1,-3 1 0,-3-3-1,-4 4 0,-10 0-1,12 0-2,-12 0-11,9 13-5,-9-13-8,0 13-20,0-13-31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4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0 138,'0'0'34,"0"0"-11,0 0-13,4 18-3,-4-18-3,0 20 0,0-7 0,2 0-2,-2-1-1,5 6 1,-5-3-1,2 5 1,-2-8-2,2 2 1,4 1-1,-4-7 0,-2-8-1,12 9-1,-2-5-2,-10-4-8,10-6-7,1-3-6,-1-1-14,-6-7-30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5.0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10 141,'-10'-6'31,"10"6"-10,-14-6-12,14 6-6,0 0-5,0 0-6,0 0-12,4 7-9,-4-7-21,8 8-21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5.7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47 35,'0'0'48,"0"0"-15,0 0-12,0 0-6,0-10-3,0 10-1,0 0-3,0 0-1,0-10 0,0 10-1,0 0-1,13-8 0,-13 8-1,10-5 1,-10 5-2,18-2 0,-8 1-1,2 1 1,7-5-2,-3 5 0,2 0 0,1-2 0,-3 2-1,0-1 0,-1-1 0,-1 2 0,-4-1-1,-10 1 0,12-2-1,-12 2-3,0 0-6,0 0-9,2 10-6,-2-10-14,-6 8-34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6.0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0 134,'-14'13'34,"14"-13"-16,-11 10-7,11-10-2,0 0-3,-14 4-2,14-4 0,0 0-1,6 4-1,-6-4 0,14 0 0,-1 0-1,1 0 0,0-3 0,0 2-1,5-3 0,-3 4 1,0 0-1,1 0 0,-1 0-3,-2 0-1,0 0-14,-1 0-3,-5 2-8,-8-2-27,18-2-31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7.7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22 118,'0'-13'40,"0"13"-20,0-10-6,0 10-6,0 0-1,0 0-2,0 0-1,0 15-1,0 3 0,0 6-2,0 6 0,0-2 1,0 5-2,0 1 1,0-1 0,0-6-1,-2-2 0,0-7 1,0-5-1,2-3 0,0-10 0,0 0 1,0 0-1,6-5 0,0-6 0,-4-3 0,6-5 0,-3-1 0,3-4 0,2-1 0,0 0 0,0 0 0,2 5 0,5-1 0,-5 8 0,1 0 0,3 6 1,-5 7-1,1 5 0,-8 10 1,4-2-1,-6 10 0,4-1 1,-4 2-1,-2-4 0,2 1 0,-2-7 0,4-1 0,-4-13 0,6 9 0,-6-9 1,11-1-1,-11 1 0,12-16 0,-4 3 0,-2 1 0,0-5 0,2 2 0,1 4 0,-3-4 0,-6 15 1,16-12-1,-16 12 0,12 3 0,-4 8 0,0 2 1,-4 2-1,3 3 0,-1-4-2,5 3-2,-3-5-3,8-1-11,-1-8-5,5 1-8,0-5-30,3-4-21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8.1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 42 168,'0'-18'24,"-4"7"-5,4 11-12,-26-13-2,13 13-2,-9 5-1,0 9 0,-3 7 0,5 1-1,1 4 0,3 3 0,2-4-1,6 0 0,6-5 1,2-6-1,8-8 0,8-1 0,2-5 0,5-6 0,3-5 0,-1-5 0,-1-3 0,3 1 1,-5 1-1,-8 3 0,1 1 0,-15 13 0,12-8 0,-12 8 0,0 14 0,-6 3 0,0 1 0,1 3 0,3-1 0,2 0 0,7-5-1,1-5-2,10-1-1,-2-10-6,11-4-9,-1-8-5,3 1-12,-5-9-30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4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185 92 3,'0'0'20,"0"0"-3,0 0 0,0 0 0,0 0 1,0 0 0,0 0-4,0 0-3,0 0 0,0 0-2,0 0-2,-3 6-2,3-6-2,0 0 0,0 0 0,0 0 0,0 6 0,0-6 1,0 0-2,0 0 1,2-6 0,-2 6-1,6-13-1,-3 7 1,-3-2-1,0-1-1,0 2 2,-1-2-2,-7 0 1,0 1 0,-2 1 0,-4 0 0,3 2-1,-1-2 1,2 5 0,-2 1 1,2 1-1,-1 2-1,5 6 1,-3 0 0,1 6-1,0 0 1,0 1 0,0 3-1,1 0 0,-1-2 1,1 6-1,3-3 1,-1 1-1,3 4 1,-1-5-1,3-3 0,0 1 1,0-2-1,0-3 0,3-3 1,-1-3-1,-2-6 0,13 5 2,-13-5-2,12 0 0,-6-4 0,4-2 1,1-3-2,0-4 2,-2 1-2,4-5 1,1 1 1,-3-1-1,3-2 0,-5 3-1,1-2 2,-1 3-1,-1-1 0,0 4 0,-2-1 0,-4 4 0,-2 9 0,4-9 0,-4 9 0,0 0 0,0 0 0,-4 3 0,1 3 0,-4 6 1,1 0-1,3 4 0,-3 1 0,-1 2 0,6-1 0,1 1 1,0-4-1,0-1 0,0-3 1,4 0-1,1-4 1,-5-7-1,11 8 1,-11-8-1,13 0 0,-13 0 0,9 0-2,-9 0 0,8-4-5,-8 4-9,0 0-7,8-6-9,-8 6-29,0 0-19</inkml:trace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8.3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0 151,'0'0'30,"-6"0"-9,-4 0-11,10 17-3,-6-4-3,6 9-1,0-1-2,6 1 0,4 1 0,2 1-1,2-5-1,-1-1-1,5-6-4,-2-7-6,1 1-8,-1-6-8,-2-9-18,2-2-30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8.5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317 0 172,'-18'0'24,"-2"11"-5,-3 3-12,1 12-3,-11 2-2,5 2 0,-5 0-2,3 3 0,-1-1-1,3-4-3,7-3-9,1-6-7,10-9-4,10-10-20,0 0-30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8.8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241 0 156,'-19'5'28,"-3"11"-7,-6-2-11,5 15-5,-3-3 0,-1 9-2,5 3-1,1 9 0,1 1 0,10 2-1,0 2-1,2 2 1,4-4-1,4 0-1,0-6 0,4-8-3,10 0-3,-4-11-13,4-8-3,-1-8-11,7-9-29,0 0-20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9.1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68 177,'0'0'23,"0"0"-3,11 0-14,9-2-2,2-6-1,7 2-2,3-1 0,-1 0-1,2-1 0,-5 2-1,-4 3-1,-5-6-4,3 9-12,-10-5-4,-3 5-8,-9 0-28,12-7-25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9.3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15 174,'8'-13'23,"-8"13"-4,0 0-13,10-2-2,-10 2-1,8 13-1,-4 3 0,0 1-1,2 6 0,5 3 0,-3 1-1,4 4 0,0-2 0,0-4 0,7-2-1,-5-8 0,4 2-2,-3-13-2,9 2-11,-8-8-5,3-5-7,-1-9-21,-4-3-33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9.6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338-1 171,'0'0'25,"-12"6"-4,-3-1-14,11 10-2,-12 3-2,6 7-1,-6 2-1,-3 6 0,-3 0-1,-5 0 0,1 5 0,-3-5-2,-1 2-1,-3-7-2,11 0-10,-5-8-6,13-2-7,-2-7-22,16-11-29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19.9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0 155,'0'0'29,"0"0"-8,2 15-13,-2-15-2,-5 20-1,1-12-2,0 5-1,4 5 1,0-4-2,0-1-1,4 1 1,3-4-1,-7-10-1,17 15-3,-17-15-2,20-1-13,-20 1-4,15-19-8,-6 3-29,-1-2-25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20.0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19-1 176,'0'0'23,"-12"0"-5,12 0-13,-8 8-7,8-8-2,0 13-14,0-13-5,8 15-11,-8-15-28,10 18-17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20.4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97 0 170,'11'8'24,"-11"-8"-5,12 8-13,-12-8-2,8 7-1,-8-7-1,0 23 0,0-13 0,-6 6-1,-4-1 0,-1 5 0,-3 3-1,-4-2 0,6 2-1,-7-4-1,7 2-3,-2-9-11,2 1-4,12-13-7,0 0-21,0 0-30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20.8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0 125 164,'0'0'26,"0"0"-7,0 14-12,0-14-3,4 24 0,4-10-2,2 5-1,1-5 1,1 5-1,4-6 1,2 2-1,3-3 0,1-3 1,1-4-1,1-3-1,5-2 1,1-7 0,-3-5-1,5-5 0,-7-3 0,-3-6 0,-4-7 0,-12 0 0,-2 0 1,-4 2-2,-10 4 1,-12 5 0,-11 5 0,3 10 1,-9 7-1,0 7 0,-1 5-1,7 4 1,3 2-1,9 0 0,9 0-1,4-6 0,8 1-2,0-13-2,20 14-10,-4-14-5,3 0-9,-3-4-24,4-6-25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84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 0 129,'0'0'36,"0"0"-13,-8 7-15,8-7-2,0 0-1,-8 8-1,8-8-1,-3 8-1,3-8 0,-2 13-1,2-3 0,0-1 1,0 1-2,0 0 1,0-1-1,0 3 0,2-4 1,-2-2-1,3 2 0,-3-8-1,0 0-2,9 0 0,-2 0-4,-3-10-11,4 1-6,-3-6-16,0-1-28</inkml:trace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7:21.6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11 148,'0'0'30,"12"-7"-7,-12 7-14,17-4-3,-17 4 0,20 0-3,-14 2 0,8 1-1,-9 8 0,5 2 0,0 1 0,0 1-1,2 3 0,0-3 0,-3 3 0,5 1 0,-6-2-1,4 2 1,-6 0-1,-2 1 1,0 1-1,3-2 1,-7 4-1,4-2 1,-4 2-1,0-3 1,2-1-1,-2 3 1,0-1-1,0 1 1,0-3-1,0 1 1,0 1-1,-4 1 0,-2 0 0,-3 2 0,3-7 1,-4 6-1,2-5 0,-2 5 0,2-6 0,2 4 1,-1-6-1,-1 3 0,6-4 0,-2 0 1,-2-1 0,2 0-1,-2-3 0,0 0 0,-6 0 2,12-10-2,-15 13 0,7-9 0,8-4 0,-18 8 0,18-8 0,-8 3 0,8-3-2,0 0 1,-11 0-1,11 0-1,0 0-1,-10 0-4,10 0-10,0 0-3,0 0-7,-14 0-19,14 0-36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7.0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79-2 72,'0'0'42,"0"0"-12,-2-13-10,2 13-7,0 0-4,0 0-2,0 0-2,0 0-1,0 0 0,-4 13-2,1-2 0,3 5 0,-4 6-1,2 1 1,-5 1-1,2 6 1,1-2-2,-1 5 2,1 0-2,-5-1 2,2-6-1,2 4-1,-1-7 1,1-2-1,1-5 0,1-1 0,3-15 1,0 14-1,0-14 0,0 0 0,7-5 0,2-8 1,0-6-1,0 0 0,7-9 0,-2-3 0,4 1 0,0-5 0,2 2 0,-2 0-1,5 4 1,-5 2 0,-3 4 0,3 7 1,-4 5-1,-1 4 0,-1 7 0,-12 0 0,16 7 1,-7 8-1,-5 5 0,1 0 1,-3 4-1,0 3 1,-2 2-1,5 4 1,-5-6-1,0-1 0,0-1 2,-5-5-2,5-5 0,0-2 1,0-13-1,0 0 0,9 0 0,-2-15 0,4-5 0,0-6 0,5 0 0,5-4 0,-6-5 0,6 6 0,-3 6 0,0 2 0,-5 3 0,3 8 0,-7 6 0,2 1 0,-11 3 0,16 3 1,-16-3-1,11 14 0,-6-3 0,2 1 1,-3 4-1,1-2 0,-3 7 1,2-5-1,-1 1 1,-1 4-1,-2-3 0,0 1 1,0-3-1,0-4 0,-2 1 0,2-13 0,-7 15 0,7-15 0,0 0-1,0 0-1,0 0-1,0 0-2,14-6-6,-14 6-8,18-14-5,-5 1-14,3 2-32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7.3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1 155,'0'0'28,"0"0"-10,0 0-10,0 9-1,0 3-3,-2 2 0,-3 0-2,0 3 0,2 2-1,-1 1 0,0-4 1,-3-1-2,5-6-1,2-9-1,0 0-2,0 0-5,0 0-10,10-9-4,-3-9-14,1-6-31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7.5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7 131,'0'0'38,"-11"-9"-13,11 9-11,-16 0-7,16 0-3,0 0 0,-14 7-3,14-7-1,0 0-1,0 0-3,3 0-4,10 2-11,-4-2-5,7 0-15,-5 0-30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7.9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2 153,'0'0'28,"9"16"-10,-9-16-10,7 26 0,-7-10-3,0 7 0,0-4-3,0 7 0,-3-4 0,1 2 0,0-8-1,-5 1-1,5-7 1,2-10 0,-5 11-1,5-11 0,0 0 0,14-14 0,-5-7 1,4 2-1,-1-5-1,8-1 1,0-7 0,3 5 0,-3 5 0,5 0 0,-3 8 1,1 6-1,-8 8 0,-1 2 0,-5 12 1,2 5-1,-9 1 1,-2 6-1,0-3 1,-2 3-1,0-6 0,-5 0 0,7-6-2,0-14-1,7 21-12,-7-21-5,20 0-4,-6-2-17,4-4-34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8.4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170 139 121,'9'-2'42,"-9"2"-17,23-13-15,-19-3-2,10 9-2,-9-10-1,1 6-2,-1-3 1,-3 0-2,-2-2 0,-2 7 0,2 9 0,-20-17 0,4 15-1,-5 2 0,-1 2 0,5 12-1,-6 0 1,1 6-1,-3 4 1,7 5-1,0-4 1,2 5-1,7 0 1,2-5-1,5 1 1,2-7-1,9 2 1,4-9-1,5-1 1,0-2-1,5-3 0,0-2 1,-3-2-1,0-2 0,-3 0-1,1-4 0,-2-1-1,-5-9-3,10 11-12,-5-10-3,2-4-8,-7-2-17,12-1-36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8.9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34 83,'-7'-17'57,"7"17"-24,-9-10-16,9 10-5,0 0-4,-12-6-2,12 6-2,-6 9 0,6 8-1,0 1-1,0 6 0,-6-2 0,6 4-1,-2-2-1,-1 2 1,1 0-1,-2-7 0,1-1 0,-1-4-2,1-5-1,3-9 0,0 0-4,0 0-2,0 0-7,-2-16-8,0 0-13,-5-2-30,2 1 10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09.1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54 144 25,'-16'-19'65,"2"6"-11,1 4-22,4-6-14,9 15-6,0 0-5,-3-11-1,3 11-1,0 0-2,12-10 0,1 6-1,1-5 0,6 3 0,1-3-1,4 5 1,0-1-1,-3-1-1,4 1 1,-3 3-1,0 2 0,-5-5-2,2 12-3,-20-7-13,25 0-3,-25 0-7,16-9-21,-9-1-41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0.9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23,'0'0'60,"0"0"-11,0 0-25,0 0-8,-2 9-5,2-9-4,2 13-1,-2-13 0,11 20-2,-9-11 0,7 6-1,1 5 0,-1-4-1,2 5-1,0-2 2,3 2-2,-1-1 0,1 3-1,2-7 1,-5 2 0,3 0-1,-3-1 1,3 0-1,-3-7 1,-2 1-1,-9-11 0,11 13-1,-11-13 0,0 0-5,18 0-7,-18 0-8,5-13-7,-3-1-26,-2-7-25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1.2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338 6 135,'0'0'35,"0"0"-11,-16-6-16,16 12 0,-7 2-2,3 6-3,-10 0 1,3 12-1,-7-5-1,0 7-1,-2 3 1,-1 0 0,-1 0-1,-4-2 0,3 1 0,-4-5-1,2 3 0,0-9-1,5 0-1,-3-10-3,16 3-12,-6-8-4,13-4-9,0 0-26,0-16-28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1.0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0 106,'0'0'45,"0"0"-23,0 0-11,0 0-1,0 0-4,0 0-1,0 0-3,-6 8 0,6-8-1,0 0-1,-2 9-5,2-9-12,0 0-5,0 0-16,0-3-25</inkml:trace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2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160 64 72,'0'0'54,"0"-12"-18,0 12-21,0-14-4,0 14-2,-7-12-3,7 12-2,-9-13 0,9 13-2,-20-10 0,6 7-1,1 3 0,-6 0-1,1 0 1,3 6-1,1 0 0,0-1 0,14-5 0,-13 21 1,8-9-1,5 0 0,7 3 1,0 2-1,9-1 2,0 5-1,-1-2 0,6 2 0,-3-2 1,-5 0-1,1-2 1,-5-1 0,-7 0-1,3-4 0,-5-12 0,-12 14 0,3-10-1,-6-1 1,-1-3-2,0 0 0,0 0-1,-4-3-3,20 3-9,-18-4-6,18 4-6,-3-10-18,3 10-35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2.9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4 157,'0'14'27,"-4"-2"-7,-4-4-12,8-8-5,-9 7-3,9-7-4,0 0-12,0 0-6,0-7-13,4-9-27,4-7-14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3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129 0 156,'0'0'28,"0"0"-7,0 0-13,0 0-2,0 25 0,0-1-3,0 6-1,0 5 1,0 5-2,0 4 1,0 0-1,0 1-1,0-1 1,0-6-1,0-3 0,0-6 0,2-11-1,2-2-1,-4-16-1,9 6-2,-6-17-2,10 0-4,-13-11-4,3 2-1,-8-7-4,1 3 2,-15-1 6,-1 5 8,2 3 14,-7-1 7,7 13 5,-2-6-5,9 11-2,-1-4-5,12 4-2,-11 0-3,11 0-1,5 0-2,8 0-1,7 0-1,5 0-1,7 1-4,-1-2-9,8 1-7,-1 1-4,-2 4-20,-2 0-34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3.5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0 166,'0'14'26,"0"-14"-6,-4 18-7,4-18-11,-9 9-4,9-9-12,0 0-6,0 0-7,6-1-21,-1-10-35</inkml:trace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5.1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110 56 48,'0'0'44,"9"-13"-7,-5-2-15,-4 15-5,9-16-5,-9 16-4,7-13 0,-7 13-2,0 0-2,0 0-2,0 0 1,0 0-1,0 4 0,-2 11-1,-5 10 0,0-3 0,0 9 0,-2 4 0,-2 1 2,4 2-2,-4-3 0,2 5 0,-5-5 0,5-2 0,-4-4-1,6-3 1,0-5-1,-2-2 0,2-8 0,7-11 0,-4 10 0,4-10 0,0 0 0,0 0-2,0 0 0,0-12-5,4 5-8,10-7-7,0-5-10,-1-4-25,8-3-22</inkml:trace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5.5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23 141,'0'0'33,"0"-14"-11,0 14-14,0 0-1,4-9-2,-4 9-2,18 9 1,-9 7-2,3 1 0,-3 8-1,2 2 1,0 6-1,0 2 0,-2 5 0,0-2 0,3-1-1,-3-1 0,-1-1 1,1 0-1,3-7 1,-6 0-1,1-2 0,2-8 0,-2 1 0,0-7 1,-3-1-2,-4-11 1,11 9-2,-11-9 1,0 0-3,14-4-1,-14-8-7,0 12-7,-2-23-8,-3 9-16,-6 2-32</inkml:trace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5.7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46 16 123,'-16'-2'40,"4"1"-15,12 1-13,-18-2-4,18 2-1,0 0-3,0 0 0,14 0-2,0 0 0,1 0-1,8 0 0,-3 0 0,5 0-1,0 0 0,-3 0-2,3 7-3,-7-7-13,0 0-3,-7-4-11,10-1-26,-6-4-28</inkml:trace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 88,'0'0'52,"0"0"-20,0-12-18,0 12-4,0 0-3,12 16-2,-12-16-1,13 18-1,-2-4-1,1-1 1,3 2 0,-1 2-2,0-5 1,4 5-1,0 0 0,-5-5 0,3 2 0,0 1-1,-5-5 1,5-1 0,-10 0-1,8-2 0,-14-7-1,9 10-1,-9-10 0,0 0-5,16 7-10,-16-7-5,0 0-11,2-7-30,-2 7-19</inkml:trace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229 3 153,'-9'-5'29,"9"5"-8,-16 0-14,16 0-2,-7 5-1,3 9 0,-8 4-2,3-1 0,-6 9-1,-1-1 0,0 0 0,-2 6 1,-2-8-1,2 3-1,0-3 0,2-4 0,2-4 0,3-8-1,11-7-2,-11 9-1,11-9-11,4 0-6,10-15-7,-1-1-21,5-6-30</inkml:trace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147 2 148,'12'-2'31,"-12"2"-9,13 2-15,-13-2 0,3 9-2,-3-9-1,-7 24-1,-5-12-1,-1 6-1,-5 3 1,4 0-1,-6 0-1,0-3 0,1 4 1,-1-6-1,9 2 0,-3-4 0,10-5 1,1 1-1,3-10 0,5 17 1,4-10-1,9-1 0,2-1 0,3-1 1,2-1-1,0 1 0,6-2 0,-6 1 0,0 1 0,-2-2 1,-3-1-1,-4 2 0,0-1-1,-9-2 0,-7 0-2,15 0-2,-15 0-8,0 0-8,0 0-5,0 0-21,0 0-31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0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130 50 48,'-9'14'54,"6"-5"-11,-3 2-27,1 5-4,2-5-3,3 5-2,-5-3-2,5 3-2,0-5 0,0 3-1,0-4-1,3-2 0,-1-2-1,-2-6-1,3 9 0,-3-9-2,0 0-2,0-9-1,0 3-1,-2-4-3,1-3-2,-9 0-3,6-3-1,-7 3 4,0-1 6,0 0 6,1 3 8,1 1 3,-4 1 4,5 5-2,-1-4-2,9 8-1,-9-7-3,9 7-1,0 0 0,0 0-2,0-9 0,7 9-2,1-4 1,3 3-1,3-2 1,4-1-2,-3 0 0,3-3 1,-3 3-1,1-1-1,0 0 2,-2 1-2,-5 1 0,1-1 0,-1 4-3,-9 0-1,16 0-11,-16 0-6,7 1-9,-7-1-27,15 4-22</inkml:trace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0 134,'0'0'37,"0"0"-14,0 0-12,0 19-4,0-19-1,18 9-1,-9-9-1,12 7-2,-3-3 1,4-1-2,-1 1 0,1 1 0,1-3 0,-3 0-1,-2 1 0,0 0 1,3-1-1,-5-2 0,-5 2-1,-11-2-1,20 0-2,-20 0-7,14-5-8,-14 5-5,11-16-14,0 5-35</inkml:trace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10 142,'0'0'33,"0"0"-17,-18-9-6,18 9-3,0 0-1,0 13-2,0-13 1,-3 27-2,3-10-1,0 8 0,0 1 0,3 3 0,-3 4-1,4 0 0,-4 7 0,5-4-1,-5 4 1,0-2 0,0 1-1,0-1 0,2-3 1,0 0-1,1-6 0,-3-3 0,2-3 0,3-3 1,-5-5-1,9-4 0,-7 2 0,-2-13-1,0 0-1,0 0-1,0 0-3,0 0-10,0 0-5,0-17-8,0 4-20,0 3-35</inkml:trace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19.1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59 152,'0'-17'30,"0"17"-9,16-14-13,-7 5-2,5 5-1,-3-8-1,9 9-2,-2 3 0,-2 0 0,5 0 0,-1 0-1,0 7 0,3 5 0,-5 0-1,2 1 1,-6 1-1,4-1 0,-2 2 0,-5 2 0,1-1 0,-8 0 1,1 3-1,-5-4 0,0 4 0,-5-1 1,-2-2 0,-4 2-1,-5-5 0,0 1 0,-2 0 1,2-5-1,1 1 0,-6-4-1,5-1 0,-2-5 0,9 5-3,-11-6-9,20 1-7,-23-9-5,10 3-14,1-3-34</inkml:trace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26 88,'0'0'40,"0"0"-16,0 0-7,0 0-8,0 0 0,-4-11-4,4 11 0,0 0-1,0 0-1,-3 7-1,3-7 0,0 21 0,0-9-1,0 6 1,0 4-2,0 3 1,0-2 0,0 3-1,0-4 0,0 3 1,0-6-2,-4 2 1,4-8 1,-5-1-1,5-12 0,-7 16 0,7-16 1,0 0-1,0 0 0,0-13 1,0 1-1,7-4 1,-2-7-1,2 3 1,4-9 1,-2 1-1,7 1 0,-3-3-1,3 6 1,0 0 0,0 4-1,-1 4 0,-1 6 0,-3 6 1,1 4-1,-12 0 0,13 10 0,-8 8 0,1 4 1,-6-2-1,3 4-1,-3-2 1,0-1 0,2-3-1,0-2 1,-2-16-1,2 12 2,-2-12-1,19 0 0,-11-6 1,7-10 0,-3-3-1,3 2 1,1-8 0,0 4-1,4-4 0,-4 8 0,-2-1 0,-3 6 1,3 9-1,-14 3 1,13 0-1,-4 10 1,-9 6 0,2 0 0,-2 5-1,0 4 0,0-5 1,0 4-2,0-5 1,0 3 0,0-9-1,0 0 0,0-1-1,0-12-1,0 0-2,0 0-10,16 0-5,-7-12-9,5 1-26,-1-2-24</inkml:trace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5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0 152,'0'0'29,"7"11"-7,-7-11-15,0 24-2,-4-10-1,1-1-3,-2 1 1,0 0-2,5-14-2,-4 10 0,4-10-4,0 0-4,9-6-9,-4-12-8,4 2-23,-7-2-21</inkml:trace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25 57,'-9'-14'64,"3"2"-24,6 12-15,-13-3-13,13 3-6,0 0-3,-7 8-5,7-8-13,5 11-7,8-8-15,-2-3-25</inkml:trace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3.1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1 134,'0'17'37,"0"1"-14,0 1-8,0 2-9,0 3-2,0-2 1,0-2-3,0 2-1,0-9 0,0-4 0,0-9-1,6 13 0,-6-13 1,9-5 0,-9 5 0,18-21 0,-6 7 0,4-6-1,-1 3 1,1-6-1,0 7 1,2-5-1,-2 7 0,-3 6 0,1 2 0,-5 6 0,4 2 0,-6 8 1,0 6-1,2 7 1,-4 0-1,-3 2 0,0 1-1,3-8 0,-3 2 0,2-2-4,-4-18-10,7 10-8,-7-10-6,14-14-22,-1-7-36</inkml:trace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4.2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244 93 81,'-9'-3'51,"9"3"-23,0 0-12,-7-13-4,7 13-4,0 0-2,0 0-1,-12-16-1,12 16-1,-4-11-1,4 11 0,-7-18-1,7 18 2,-13-15-2,13 15 0,-21-11-1,12 7 1,-7 4 0,3 0-1,-3 4 1,-3 2-1,3 5 1,-2 7-1,0-1 1,2 2-1,5 2 0,0 4 1,4-5-1,7 5 1,0-6-1,5 6-1,6-8 1,0-1 0,5 4 0,2-8-1,2 0 1,3-1 0,0-4 0,4-5 0,1-2 0,-1 0 0,7-6 0,-4-4-2,6 1-5,-5-6-8,2 0-6,-4-6-11,3 4-26,-7-8-26</inkml:trace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4.8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220 31 145,'0'0'33,"0"0"-12,-18 0-14,16 10-1,-5 4-1,3 10-2,-3 5 0,7-4-1,0 3-1,0 0-1,0-6 1,7-4 0,-1-2-1,-6-16-1,12 11 0,-12-11 0,0 0 0,4-8-1,-4 0-1,-4-7 2,-5-1-1,-9 1 1,-5-6 0,0 4 0,-4-5 2,5 6 0,-3-3 1,5 3-1,-1 2 1,12 0 1,0 3-1,9 11 1,0-13-1,12 8 0,1 3 0,5 0-1,5 2 1,-1 0-1,8 0 0,-1 0 0,0 0 0,-2 0 0,-2-2-1,-2 1 0,4-3 0,-7 0-2,3 4-3,-12-7-10,5 7-5,-16 0-6,18-5-19,-18 5-41</inkml:trace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170 1 57,'0'0'59,"0"0"-27,-11-3-13,11 3-6,-13 0-5,13 0-1,-9 2-2,9-2-2,-12 3 1,12-3-1,-11 6-1,11-6-1,-17 16 2,5-6-2,1 0 0,2 10 0,-4-7 0,4 9-1,-3 0 2,5 5-2,-6-3 1,11 7-1,-3-6 0,3 3 0,0 3 1,2-4-1,0 0 1,2 4-1,0-7 1,3 3-1,-3 2 1,7-3-1,-5 3 0,1-7 0,-1-1 1,6-2-2,-1 1 2,0-7-1,2 0 0,-2-1 0,7-5 0,-6-1 0,6-3-1,-5-2 0,3 1-1,-14-2-4,25-2-10,-25 2-8,18-10-12,-9 0-30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8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1 135,'0'11'35,"-2"-4"-13,2-7-14,-4 19-2,2-11-1,2 3-3,0-2 0,6-3 0,-6-6-2,8 9 1,-8-9 0,10 0 0,-10 0 1,7-7-1,-7 7-1,2-9 1,-2 9 0,-2-8-1,2 8 1,-9 0-1,1 0 0,0 1 0,8-1-1,-9 5-2,9-5-11,0 0-6,5 0-7,2-7-22,6-5-30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96,'-8'0'49,"8"0"-20,0 0-19,1 7-3,-1-7-1,11 9-1,-3-3-2,-1 1 0,2 6 0,0-5-2,4 7 1,-4-3 0,4 1-1,-1 2 0,1-3-1,-2 0 1,1-5-1,1 1 1,-4-2-1,-1-2 0,0 0 0,-8-4-1,8 1-2,-8-1-7,0 0-9,0 0-7,0-10-17,-2 1-30</inkml:trace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6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30 138,'-7'-16'36,"7"16"-13,0 0-13,-14-14-3,14 14-2,0 0 0,-7 10-2,5 5-1,2 0 0,-2 5-1,2 3 0,4-3 0,3 5 0,9 1-1,0-7 1,7-3-1,-1 0 0,3-8 1,0-4-1,0-4 0,-2 0 1,-1-8-1,1-3 0,-9-8 0,2 5 0,-10-6-1,6 4 1,-10-1 0,-2 1 0,0 4 0,0 12 0,0-10 0,0 10 0,0 0 0,-14 12 0,14 2 0,0 7 0,0 0 0,0 4 0,0 1 0,7-2 0,0 5 0,-2-4 0,-1 3 0,1 0 0,-1-2 0,-4 3 0,-4 0 0,-3-5 0,-4 3 1,-5-8-1,-3 1 0,-3-9 0,8-3 0,-4-5 0,2-3-1,5-5-1,11 5-2,-16-31-7,18 15-7,1-5-6,8 0-17,0-6-34</inkml:trace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7.2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51 153,'0'0'31,"0"0"-9,0 0-15,0 0-1,0 0 1,0 0-4,0 0 0,20-2-1,-11 0 0,7 2 0,2-3-1,2 1 0,0-1-1,3-3 0,-1 3 1,1-2-1,-7 2-1,-1 0 0,1 1-1,-16 2-2,16-2-9,-16 2-7,16-3-5,-16 3-18,13-11-34</inkml:trace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7.8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37 159,'0'-19'28,"0"19"-7,10-14-14,8 12-3,0 0 1,4 2-2,1 0-1,6 2 1,-2 3-2,4 4 0,-6-2 0,0 4 0,-5-3 0,-4 5 0,-5 3-1,-4-1 1,-7 5-1,-2-1 0,-14 2 1,3 1-1,-6 4 0,-3-5 0,-1 6 0,1-8 0,2 2 0,0-4 0,11-1 0,-5 0 0,10-7 0,4-9 0,-3 17 0,3-17 0,0 0 0,14 13 0,-3-10 0,3-1 0,-1 0 0,3-2 0,1 0 0,-3 0 0,6 0 0,-2 0 0,1 0 0,-6-2 1,3-1-2,-2-1 0,-5 0-1,-9 4-2,20-7-4,-20 7-9,2-12-6,-2 12-10,0-8-27,0 8-27</inkml:trace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8.1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62 161,'-16'-5'27,"16"5"-5,0 0-15,0 0-1,0 0-2,12-2-1,-1 0 0,9 2-2,-2 0 1,8 0-2,-4-1 1,3-2-2,0 1 0,-5-4-2,3 6-3,-13-10-11,12 5-5,-8-6-9,1 6-27,-3-6-27</inkml:trace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8.3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63 12 165,'-5'-13'26,"5"13"-9,0 0-9,5 7-1,1 6-3,-1 3-1,8 1-1,-4 6 0,5-1 0,-5 4-1,7 4 1,-10-5-1,10 8 0,-11-1-1,-1-3 1,-4 4-1,0 2 1,-9-2-1,-7 0-1,3 4 1,-7-4-2,-3 3-1,-2-7-3,10 2-12,-6-6-4,10-6-9,-2-7-29,13-12-32</inkml:trace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4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 84 74,'4'-6'54,"-4"6"-24,0 0-13,0 0-6,0-18-3,0 18-2,2-9-1,-2 9-3,0-11 1,0 11-1,0-18 0,0 18 0,-13-13-1,2 9 0,-3 1 0,-2 3 0,-7-2 1,5 2-1,-4 5-1,1 1 1,5 3-1,-2 2 0,5-2 0,6-2 0,7-7 0,0 19 1,7-7 0,9-3-1,4 3 1,3 0-1,2 2 1,-1 1-1,-1-2 1,0 3 0,-7-3-1,-7-2 1,0 3 0,-2-3 0,-7-1 0,-10 2 0,1-3 0,-6-2-1,-1-3 1,-2 1-1,-3-3 0,1-2 0,2 0-1,4-3 0,14 3-2,-20-11-3,20 11-10,11-14-6,7 6-8,5-1-28,6-2-27</inkml:trace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6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36 157,'0'11'29,"0"-11"-7,-5 16-14,-6-13-4,11-3 0,-9 5-3,9-5-2,0 0-5,0-10-9,0 10-7,13-23-10,3 4-29,4 0-27</inkml:trace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12 141,'0'0'36,"4"-14"-13,-4 14-13,-2 7-5,2 11-1,-7-1 0,0 13-1,1 3-2,3 4 1,-1 3-1,1 2 1,-1-1-1,4-3 0,0 2 0,9-7-1,-2-2 1,4-10-1,0-2 0,3-5 0,2-3-1,0-9 0,6 0-3,-4-8-1,9 1-9,-9-13-7,3 5-8,-10-7-22,5 0-34</inkml:trace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1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0 148,'-25'0'33,"3"-1"-11,8 2-13,5-1-3,9 0-1,0 0-3,14 2 0,1-2-1,10 0-2,4 0 0,3 0-2,7 2-5,-7-2-11,2 0-7,-1 0-16,-3 0-36</inkml:trace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3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5 176,'-13'-4'24,"13"4"-5,-17-2-16,17 2-5,0 0-2,0 0-13,0 6-6,0-6-13,9 11-32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16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136 1 131,'-8'8'35,"4"0"-13,-9-1-14,10 7-2,-7-4-1,6 6-2,-3-4 0,3 4-1,-3-3 0,1 4-1,-2-5 0,2 5 0,0-4-1,0 2 2,-2-3-4,0-2 2,0 1 0,2-6-2,3 3-2,3-8-5,-11 0-11,11 0-8,0 0-17,0-8-29</inkml:trace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12-1 177,'0'0'25,"-7"14"-5,7-14-16,0 0-1,-7 10-3,7-10-3,0 0-13,4 0-6,-4 0-8,10-12-28,-10 12-32</inkml:trace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3.3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 14 43,'0'0'47,"0"0"-9,0-14-15,0 14-8,0 0-6,0 0-1,0 0-2,0 0-1,-7 0-2,7 0 0,0 0-1,-11 16 0,11-16 0,-16 20-1,12-7 0,-1 7 1,-4-6-1,2 7 0,-2 0 0,0 0 0,0 6 1,-2-2-1,2-1-1,2 3 1,-6-5 0,8 3 0,-4-3-1,0 0 2,2-3-2,1 0 0,-6-3 1,10 0-1,-2-6 0,4-10 1,-12 15-1,12-15 0,0 0-1,0 0 1,0 0-3,0 0-1,18-7-9,-11-4-8,4-3-10,1-3-28,1 2-23</inkml:trace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4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57,'0'0'55,"0"0"-23,-9-2-12,9 2-7,-7 8-3,7-8-3,-6 17-1,6-17-1,0 25-2,6-8 0,3 6 0,5-3-1,-1 5-1,7 1 0,1-2 0,1 3 0,0 0-1,2 2 2,-2-3-2,1-2 1,-5 2-1,-3-3 1,1-2 0,-2-2-1,-5 2 1,-3-10-1,1-1 0,-7-10 0,7 18 0,-7-18-1,0 0-1,0 0-4,0 0-9,0 0-7,2-9-12,-2 9-29,-2-22-20</inkml:trace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4.8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25 85,'-13'0'59,"13"0"-27,0 0-18,-14 0-5,14 0-2,2-2-3,16 2-1,-2-2 0,7 2-2,-3-2 0,12 2 0,-5-3-1,0 3-1,2 0-1,-2-3-3,3 3-11,-10-4-10,2 0-12,-6 0-38</inkml:trace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6.4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17-3 10,'0'0'18,"0"0"2,0 0 4,0 0-2,0 0 2,-7-2-8,7 2-2,0 0-5,0 0 0,0 0-2,0 0-1,0 0-1,0 0 1,0 0-2,0 0 1,-11 7-2,11 4 0,0-2 0,0 4-1,2 7 0,9-2 1,-4 4-2,2-2 1,5-2-1,1-1 0,-1-5 1,6-2-1,-2-8 0,5-2-1,-5-6 0,5-5 0,-10-4 0,10-2 0,-7-2 0,-7 1 0,4-3 0,-10 5 0,-1 0 0,-2 6 0,0 10 0,-2-10 0,2 10 0,0 0 1,-7 10-1,7 7 1,0 3 0,0 6 0,4 4 1,-1 2-1,1 1 0,-2 0 0,3 1 0,-5 2 0,0-1-1,-5 2 0,-1-10 1,-10 2-1,7-5 1,-7-6-1,2-5 0,-4-4 1,3-5-1,-1-4-1,4-7 0,-1-5-2,13 12-3,-14-25-10,12 10-7,2-5-8,2-1-30,7 0-27</inkml:trace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6.9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15 140,'0'0'35,"0"0"-10,-16 2-17,16-2 0,0 0-2,0 0-3,13 7-1,-4-3-1,3-4 1,-1 0-1,4 0 0,-3-5 0,3 1-1,1 2 0,-7 0 0,-9 2-1,20-1-1,-20 1-2,20 0-11,-20 0-8,20-2-7,-20 2-30,23-12-28</inkml:trace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1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124 0 150,'0'0'31,"12"13"-10,-12-13-14,-3 24-1,-8-6-2,9 2 0,-7 5-2,-5 5-1,3-6 1,-5 6-1,1 3 0,1-4 1,-2-2-2,7 3 0,-2-10 1,4 2-2,7-8-1,0-14-1,2 17-4,-2-17-10,9-7-7,7-5-14,2 0-31</inkml:trace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5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0 128,'0'0'40,"0"0"-15,0 0-15,7 0-2,0 12-3,2 11 1,-5-4-4,12 8 1,-9 0-1,4 3 0,-6 0-1,1 1 0,1-3 0,-5 3 0,3-7 0,-1 1-1,-2-3 1,0-4-2,9-5 1,-6 2-1,-5-15 0,16 9-1,-7-4-2,-9-5-1,20 0-5,-20 0-8,9-14-8,-9 14-19,14-20-31</inkml:trace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7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50 146,'-11'0'32,"11"0"-14,-20 0-9,20 0-3,0 0-1,0 0-2,9 0 0,2 4-2,0-4 1,5-4-2,-5 3-1,9-8-3,6 9-10,-8-8-8,4 1-9,-4-3-28,2-6-30</inkml:trace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8.8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22 57,'-14'-5'67,"14"5"-27,-6-9-23,6 9-5,0 0-4,0 0-2,4-4-2,12 4-1,0-1-1,6 1 0,5 0 0,3 0 0,-1 0-1,2 0-1,-7 0 1,1 5 0,-11 0-1,4 3 0,-14 1 1,-4 4-1,0 5 0,-2-3 0,-9 8 0,-3-5 1,1 6-2,-3-3 2,-1 2-1,-1-2 0,6 4 0,-1-7 1,2 2-1,-1-5 0,3-2 1,5 1-1,4-14 0,0 17 0,0-17 1,13 7-1,1-5 0,6-2 0,3 2 1,1-2-1,3 2 1,0-2-1,-3 0 0,-1 0-1,-3 0 0,-2-2 1,-6 0-2,-12 2-1,22-4-2,-22 4-8,0 0-8,9-14-8,-9 14-26,-9-15-29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5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12 96,'0'0'50,"0"0"-21,0 0-16,14 0-5,-14 0-1,9 0-3,-1-4 0,1 4-2,4 0 0,1 0-1,-2 0 0,3-3 0,-1 2-1,-2 1 1,2 0-1,-1-1 0,-2 1 0,-3-1 0,1 1-2,-9 0-4,6-2-11,-6 2-6,0 0-11,-7 0-29,-1 2-11</inkml:trace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1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23 135,'0'0'37,"0"0"-13,7-10-15,7 10-3,-1-8-2,7 8-1,-4-4-1,7 4 0,0-1-1,-4 1-1,1 0-1,-2 0-2,3 5-2,-12-5-12,7 0-7,-5 0-15,5-4-33</inkml:trace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3 142,'11'-4'36,"-11"4"-14,0 0-13,0 0-2,7 7-1,-7-7-3,-14 16 0,-1-7-1,6 3-1,-9 4 0,3-2 0,-3 0-1,-2 4 0,4-6 0,-4 1 0,11 5 1,-7-5-1,12-2 0,-1 4-1,5-15 1,0 14 0,0-14 1,23 12-1,-5-9 0,-3-1 0,8 0 1,6 0-1,-3 1 0,-1-3 0,-3 2 0,-8-2-1,6 2-1,-9-2-2,0 1-4,-11-1-9,0 0-7,0 0-13,0 0-31</inkml:trace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8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0 140,'0'0'36,"0"0"-12,0 0-14,0 8-3,0-8-1,23 7-3,-3-4-1,2 1 0,3 3-1,7-4 0,-1-1-1,-1 0-1,4-1-1,-9-1-3,9 0-13,-9-1-4,-1-5-12,-1-4-31,-1-1-20</inkml:trace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0.4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86-1 135,'9'-5'38,"-9"5"-14,0 7-16,6 13-1,-6 4-2,0 12 0,0-1-3,0 9 0,-6 2-1,6 1 0,0-3 0,0 2 0,0-2 0,0-4 0,0-2 0,0-8-1,0 0 1,0-5-1,0-9 0,0-6 0,0-10-1,0 12 0,0-12 1,0 0-1,9-19 0,-7 5 0,0-7 1,0 0-1,1-9 1,1-2 0,3 3-1,-1-5 1,3 4 0,5 2 1,-1 6-1,3 8 0,4 3 1,1 7 0,1 4-1,1 13 1,-1-3 0,-4 11 0,-2-1 0,-3 4 0,-6 3 0,-7-1 0,0-7-1,-11 6 1,-12-3-1,-8 0 0,-1-6-1,-10-3-3,-1 7-10,-4-9-5,2-3-7,7-5-19,6-3-39</inkml:trace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1.6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39-2 90,'-15'-4'55,"15"4"-23,-7 9-19,-7-4-4,14 13-3,-4-1-1,4 5-2,4 2 0,5 1-1,5-1-1,2-1 0,-1-4 1,6-7-1,-1-4-1,0-5 1,-2-3-1,3-3 0,-3-10 0,0 1 1,-2-11-2,-1 4 1,-6-4 0,-4 4 0,2-4 0,-3 5 0,-2 4 0,-2 14 0,0 0 1,0 0-1,7 11 1,-2 10 0,4 7 0,2 10 0,3-1 1,-3 10-1,2-1 1,-4 0-1,-2-4 0,0 1 1,-7-2-1,-2-8 0,-12 1 0,-6-10 0,2-4-1,-5-9 0,-2-2 0,-2-9 0,-2 0-1,4-5-1,0-7 0,3-11-4,17 12-10,-4-17-6,9-1-8,21-10-23,3-3-39</inkml:trace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1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1 170,'-16'4'26,"16"-4"-4,-13 5-16,13-5-2,4 13-1,5-5-1,12-1 0,3 5-1,1-5-1,11 2 1,0-2-1,-2 0 1,-7 0-1,0 0 0,-9-5 0,-4 5 0,-14-7 0,11 13 0,-11-13 0,-5 18 0,-8-5 1,-1-1-1,-6 5 0,0-1 0,-7 1 0,-5 1 0,3 0 0,0-1 0,2-4 0,2-4-1,9 0-1,0-7-1,16-2-7,0 0-9,23-2-7,-3-9-11,7-2-39</inkml:trace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168 0 106,'2'14'51,"-2"-14"-23,-4 16-15,2 0-4,-14-6-1,10 12-3,-12-5 0,0 2-2,1 3-1,-2-1 0,1-7-1,-1 2-1,5-2 0,1-6-2,7 2-2,6-10-4,0 0-11,-3-7-6,10-2-15,8-9-35</inkml:trace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94 66 168,'0'0'26,"0"0"-5,-15 5-16,3 12 0,-8 2-2,2 6-1,0 1 1,11 2-2,3 1 0,4-1 0,4-5 0,14-4-1,5-8 0,4-8 1,4-3-1,10-9 0,-2-10 0,-3-4 0,-2-3 1,-4-1-1,-8-6 0,-4 4 0,-13 3 0,-5-4 0,-16 4 0,0 6 0,-15 2 0,-3 10 1,-5 6-1,-2 2 0,7 8 0,-2 12-1,16 1 0,-3 4-3,23 8-10,-7-10-6,7-1-5,2-6-19,12 1-39</inkml:trace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4.5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31 118,'0'0'42,"0"0"-21,-11-6-10,11 6-2,0 0-3,11-8-1,-11 8-1,16-8-2,0 5 0,2 1 1,5-2-2,-1 4 0,1 0 0,2 0-1,-5 4 1,-4 1-1,2 1 1,-4 1-1,-14-7 0,2 22 1,-4-6-1,-12 3 0,-6 6 0,-5 5 1,-2-3-1,-5 2 0,0 6 0,3-6 0,4-1 0,5-4 0,4-5 0,9-2 0,7-2 0,0-15 0,21 14 0,-3-9 1,6-3-1,4-2 1,1 0-1,-2-3 0,2-3-2,-4-5 1,-2 6-2,-7-10-3,4 10-8,-18-8-7,7 4-11,-9-5-27,-9 6-27</inkml:trace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4.7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51 150,'-9'-9'31,"9"9"-8,9-11-16,11 11-2,0 0-2,6 0-2,1 0-2,-3-1-3,12 1-11,-11-3-7,1-2-11,-2-6-33,-1 0-13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11 146,'0'10'30,"0"-10"-11,0 0-12,8 7-1,0-7-2,3 0-1,0-1-1,3 1-1,2-3 1,1 2-2,-3 0 2,0 1-2,-5 0-2,1-1 1,2 1-3,-12 0-10,11-4-7,-11 4-10,7-11-24,-6 5-24</inkml:trace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0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6 149,'9'-7'32,"-9"7"-10,9 0-14,-9 0-3,22 1-2,-6 5 1,2 1-3,2 0 1,-4 4-1,7-1 0,-1 4-1,-2-5 1,3 3-1,-3 2 0,1-5 1,-1-4-1,-7 0 0,8-1 0,-8-1-1,-13-3 1,11 7 1,-11-7-1,0 0 0,0 0 0,-11 14-1,-2-7 2,-1 6-1,-4-2 0,0 2-1,0-1 1,-4 2 0,8 2-1,-4-6-1,2 8-1,5-12-9,6 7-7,5-13-8,0 9-20,0-9-33</inkml:trace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3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270 0 150,'0'17'31,"-14"-12"-12,1 12-8,-14-8-4,4 9-1,-11-3-2,8-3-2,-6 3 0,1-2-2,8 1 0,1-10-3,10 6 0,-3-10-3,15 0-11,0 0-7,0 0-11,4 0-35</inkml:trace>
</inkml:ink>
</file>

<file path=ppt/ink/ink1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9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112 181 137,'0'0'36,"0"0"-18,-5 22-6,5-22-4,-9 20-2,9-20-3,-4 16 0,4-16 0,0 17-2,0-17 0,13 11 0,-13-11 0,14 9-1,-14-9 1,18 5 0,-11-3-1,7-2 0,-7-4 0,9-5 1,0 0-2,-5-5 1,7-3 0,-2 1 0,-1-6 0,-1 2 0,-5-4 0,5-1 0,-10 3 1,-4-5-1,0 7 0,-9-2 1,-7 5-1,-2 10 1,-4 0 0,-3 7 0,-4 3-1,2 10 1,-2 6-1,0 2 0,4 3 0,3-1-1,1 7-3,6-16-6,8 8-10,0-7-5,7-1-13,0-4-40</inkml:trace>
</inkml:ink>
</file>

<file path=ppt/ink/ink1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5:25.2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0-1 104,'0'0'42,"0"0"-19,0 0-8,0 0-5,0 0-4,0 0 0,-2 5-1,2-5-2,6 22 0,0-9 0,7 3 1,2 6-2,2-3 0,-1 6 0,5-1 0,0 2-1,2 2 0,-2-6 0,-2 7 0,0-2-1,0-1 1,-2 0-1,-5-3 1,5-2-1,-2 4 0,-5-8 0,1 1 0,-1-1 0,1-5 0,-5-2 0,-6-10 0,11 15-1,-11-15 0,0 0-1,0 0-2,12 2-6,-12-2-10,-2-12-5,-2-7-16,-2-1-36</inkml:trace>
</inkml:ink>
</file>

<file path=ppt/ink/ink1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5:25.6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400 14 131,'-3'-15'38,"3"15"-14,0 0-14,-16-5-4,16 5 0,-13 12-2,0 1 0,5 1-2,-5 8 0,1 0 0,-5 4 0,-2 6 0,0-2-1,-2 3 0,0 4 0,-2 1 0,0-1 0,-2-1-1,0-1 1,-2-1-1,1-7 0,7-1 0,3-8 0,1-3-1,0-9 0,15-6-3,-12 5-11,12-5-7,2-14-6,8-3-22,7-7-40</inkml:trace>
</inkml:ink>
</file>

<file path=ppt/ink/ink1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5:26.6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30 53,'0'0'61,"0"0"-26,0 0-15,0 0-8,0 0-3,0 0-2,0 0-2,0 0-1,0 0-1,10-5 0,-10 5 0,9 0-1,-9 0 0,27-5 1,-14 0-2,6 3 0,-3-1 0,8 1 0,-4 0 0,4-1 0,-6 1 0,1 2-1,0-1 1,-4 1-1,0 0 0,-7 0 0,5 0 0,-13 0 0,8 0-1,-8 0-1,0 0 0,0 0-5,0 0-9,0 11-7,-8-2-12,-7-3-30</inkml:trace>
</inkml:ink>
</file>

<file path=ppt/ink/ink1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5:26.9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41 141,'0'0'34,"0"0"-10,0 0-17,0 0-2,0 0 0,17 3-2,-2-3 0,6-2-1,0-1-1,2 0 0,0-4 0,0 4 0,-2-2-1,2 0 0,-2 1 0,0-1-1,0 5-2,-6-4-10,1 4-8,-7 0-7,-9 0-22,12-3-34</inkml:trace>
</inkml:ink>
</file>

<file path=ppt/ink/ink1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5:29.1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9 88,'0'0'53,"0"-10"-28,0 10-10,0 0-4,0 0-3,-2-9-2,2 9 0,0 0-2,0 0-1,0 0 0,0 6-1,0 2 0,0 8-1,0 0 0,2 9-1,7-4 1,-3 7 0,0-2-1,7-2 1,2-2 0,-1-8-1,3-4 0,2-5 1,2-4-1,-2-2 0,2-9 1,2-3-1,-4-3 0,2-3 0,-8-1 0,5-2 0,-3 1 0,-4 3 0,-3 1 0,-2 2 0,-2 5 0,-4 10 0,0 0 0,0 0 1,0 8-1,0 9 0,0 7 0,0 7 1,0 5-1,9 5 1,-5 3-1,2 4 1,-1 3-1,-3 1 1,-2-8 0,-2 3-1,-5-7 1,-7-5 0,3-6 0,-6-3-1,-4-8 1,-2-3 0,-2-5 0,0-5 0,-5-4-1,3-1 0,-2-5 0,-1-3-1,3-1 1,2-6-1,4 3 0,2-2 0,4 6-1,3-6-1,12 14-3,-15-14-10,15 14-5,0 0-8,6-8-21,9 3-36</inkml:trace>
</inkml:ink>
</file>

<file path=ppt/ink/ink1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5:29.8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53 137,'0'0'35,"0"0"-11,-12-13-14,12 13-4,0 0-1,0 0 0,0 0-2,0 0-1,8-5 0,-8 5 0,13-3 0,1 1-1,-1-1 1,4-1-1,3 3-1,1-4 1,2 1-1,-2 3 1,2-1-1,-4 0 0,-1-1 0,-2 0 0,-5 3 0,1 0 0,-12 0-1,11 0 1,-11 0-2,0 0-1,4 11-4,-4-11-10,-6 10-6,6-10-8,-9 10-30,9-10-28</inkml:trace>
</inkml:ink>
</file>

<file path=ppt/ink/ink1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5:30.8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49 92,'0'0'50,"-11"-6"-24,11 6-15,0 0-2,-15-13-1,15 13-1,0 0-2,0 0 0,0 0 0,0 0-1,9-5-1,3 3-1,5 1 0,4-3-1,2-1 1,7 2-1,1-2 1,5 3-2,-5 2 1,5-2 0,-7 2 0,3 0-1,-7 0 1,-4 2-1,-2 3 1,-9 0-1,-10-5 0,11 22 0,-11-12 0,-6 4 0,-5 4 0,-6 2 0,-1 3 1,-6-1-2,1 4 2,-4 4-1,-7-3 0,9 6 0,-4-1 0,2 0 1,4-6-1,2 1 0,4 0 0,2-5 0,0-2 0,11-3 0,0-5 0,2 1 0,2-2 0,0 1 0,0-12 0,0 16 0,0-16 1,10 11-1,3-6 0,0 2 0,-1-5 0,5-1 0,2-1 0,2 0 0,2 0 0,2-3 0,0-2 0,5 2 0,-5-1 0,-2 3 0,0-1 0,-4 2 0,-2 0 0,-5 0 0,-1 0 0,-1 0 0,-10 0-1,15 2 0,-15-2 0,8 0-1,-8 0 0,0 0-2,0 0-6,0 0-9,0 0-5,-6-2-13,6 2-31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4.52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0 123,'0'0'38,"0"4"-14,0-4-17,-4 18-1,2-10 1,2 12-3,0-7 0,0 8-1,0-3-1,2 5-1,-1 2 2,4 3-2,-4-2-1,-1 2 1,0-2-1,0-3 0,0-1 0,0 0 0,-3-9 1,-1 1-2,2-7 1,2-7 0,-5 9 0,5-9 0,0 0 0,-1-8 0,1 1 0,0-5-1,1 1 1,4-4 0,1-1 0,-1 1 0,3-3 0,0 2 0,4 3 0,-1 1 0,-1 1 1,5 6-1,-1 4 0,0 1 0,-1 1 0,1 4 1,-3 5-1,3 2 1,-3 3 0,-5 0-1,1 2 1,-3-1-1,-4 1 1,0-1-1,-6 1 1,0-6-1,-8 2 0,3-5 0,-5-1 0,0-4-1,1 0-1,-1-3-1,8 3-9,-4-3-8,12 0-5,-11-5-19,11 5-29</inkml:trace>
</inkml:ink>
</file>

<file path=ppt/ink/ink1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15:31.6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38 67,'0'0'37,"0"0"-6,0 0-10,0 0-7,0 0-4,0 0-3,0 0-2,0 0-1,0 0 0,11-3 1,-11 3-2,0 0 0,10-5 0,-10 5-1,15 0 0,-7-2 0,5 1 0,0 1-1,-1 0 0,3 0 0,-3 0 0,7 0 0,-2 0 0,2-2 0,-2 2 0,-3-2-1,7-1 1,-2 0 0,-2-2-1,0 2 0,-7-2 0,5 2 1,-15 3-2,13-2 1,-13 2-2,0 0-1,8 4-7,-8-4-9,-4 7-5,-7-5-18,11-2-30</inkml:trace>
</inkml:ink>
</file>

<file path=ppt/ink/ink1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26 88,'0'0'40,"0"0"-16,0 0-7,0 0-8,0 0 0,-4-11-4,4 11 0,0 0-1,0 0-1,-3 7-1,3-7 0,0 21 0,0-9-1,0 6 1,0 4-2,0 3 1,0-2 0,0 2-1,0-3 0,0 3 1,0-6-2,-4 2 1,4-8 1,-5-1-1,5-12 0,-7 16 0,7-16 1,0 0-1,0 0 0,0-13 1,0 1-1,7-4 1,-2-7-1,2 3 1,4-9 1,-2 1-1,7 2 0,-3-4-1,3 6 1,0 0 0,0 4-1,-1 4 0,-1 6 0,-3 6 1,1 4-1,-12 0 0,13 10 0,-8 8 0,1 4 1,-6-2-1,3 4-1,-3-2 1,0-1 0,2-4-1,0-1 1,-2-16-1,2 12 2,-2-12-1,19 0 0,-10-6 1,6-10 0,-3-2-1,3 1 1,1-8 0,0 4-1,4-4 0,-4 8 0,-2-1 0,-3 6 1,3 9-1,-14 3 1,13 0-1,-4 10 1,-9 6 0,2 0 0,-2 5-1,0 4 0,0-5 1,0 4-2,0-6 1,0 4 0,0-9-1,0 0 0,0-1-1,0-12-1,0 0-2,0 0-10,16 0-5,-7-12-9,5 1-26,-1-2-24</inkml:trace>
</inkml:ink>
</file>

<file path=ppt/ink/ink1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5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0 152,'0'0'29,"7"11"-7,-7-11-15,0 24-2,-4-10-1,1 0-3,-3 0 1,1 0-2,5-14-2,-4 10 0,4-10-4,0 0-4,9-6-9,-3-12-8,3 2-23,-7-3-21</inkml:trace>
</inkml:ink>
</file>

<file path=ppt/ink/ink1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25 57,'-9'-14'64,"3"2"-24,6 12-15,-14-3-13,14 3-6,0 0-3,-7 8-5,7-8-13,5 11-7,8-8-15,-1-3-25</inkml:trace>
</inkml:ink>
</file>

<file path=ppt/ink/ink1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3.1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1 134,'0'17'37,"0"0"-14,0 2-8,0 2-9,0 2-2,0-1 1,0-3-3,0 3-1,0-9 0,0-4 0,0-9-1,6 12 0,-6-12 1,9-5 0,-9 5 0,18-20 0,-6 6 0,4-6-1,-1 4 1,1-7-1,0 7 1,2-4-1,-2 6 0,-3 6 0,1 2 0,-5 6 0,4 2 0,-6 8 1,0 6-1,2 6 1,-4 1-1,-3 2 0,0 0-1,3-7 0,-3 1 0,2-1-4,-4-18-10,7 10-8,-7-10-6,14-14-22,-1-7-36</inkml:trace>
</inkml:ink>
</file>

<file path=ppt/ink/ink1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4.2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243 93 81,'-9'-3'51,"9"3"-23,0 0-12,-6-13-4,6 13-4,0 0-2,0 0-1,-12-16-1,12 16-1,-4-11-1,4 11 0,-7-18-1,7 18 2,-13-15-2,13 15 0,-21-11-1,12 7 1,-7 4 0,3 0-1,-3 4 1,-3 2-1,3 5 1,-2 7-1,0-1 1,2 2-1,5 2 0,0 4 1,4-5-1,7 5 1,0-6-1,5 6-1,6-8 1,0-1 0,5 4 0,2-8-1,2 0 1,3-1 0,0-4 0,4-5 0,1-2 0,-1 0 0,6-6 0,-3-4-2,6 1-5,-5-6-8,2 0-6,-4-6-11,3 4-26,-7-8-26</inkml:trace>
</inkml:ink>
</file>

<file path=ppt/ink/ink1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4.8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220 31 145,'0'0'33,"0"0"-12,-18 0-14,16 10-1,-5 4-1,3 10-2,-3 5 0,7-3-1,0 2-1,0 0-1,0-6 1,7-4 0,-1-2-1,-6-16-1,12 11 0,-12-11 0,0 0 0,4-8-1,-4 0-1,-4-7 2,-5-1-1,-9 1 1,-5-6 0,0 4 0,-4-5 2,5 5 0,-3-2 1,5 3-1,-1 2 1,12 0 1,0 3-1,9 11 1,0-13-1,12 8 0,1 3 0,5 0-1,5 2 1,-1 0-1,8 0 0,-1 0 0,0 0 0,-2 0 0,-2-2-1,-2 1 0,4-3 0,-7 0-2,3 4-3,-12-7-10,5 7-5,-16 0-6,18-5-19,-18 5-41</inkml:trace>
</inkml:ink>
</file>

<file path=ppt/ink/ink1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171 1 57,'0'0'59,"0"0"-27,-11-3-13,11 3-6,-13 0-5,13 0-1,-9 2-2,9-2-2,-12 3 1,12-3-1,-11 6-1,11-6-1,-18 16 2,6-6-2,1 0 0,2 10 0,-4-7 0,4 9-1,-3 0 2,5 5-2,-6-3 1,11 7-1,-3-6 0,3 3 0,0 3 1,2-4-1,0-1 1,2 5-1,0-7 1,3 3-1,-3 2 1,7-3-1,-5 3 0,1-7 0,-1-1 1,6-2-2,-1 1 2,0-7-1,2 0 0,-2-1 0,7-5 0,-5-1 0,5-3-1,-5-2 0,3 1-1,-14-2-4,25-2-10,-25 2-8,18-10-12,-9 0-30</inkml:trace>
</inkml:ink>
</file>

<file path=ppt/ink/ink1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6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30 138,'-7'-16'36,"7"16"-13,0 0-13,-14-14-3,14 14-2,0 0 0,-7 10-2,5 5-1,2 0 0,-2 5-1,2 3 0,4-3 0,3 5 0,9 1-1,0-7 1,7-3-1,-1 0 0,3-8 1,0-4-1,0-4 0,-2 0 1,-1-8-1,1-3 0,-9-8 0,2 5 0,-10-6-1,6 4 1,-10-1 0,-2 1 0,0 4 0,0 12 0,0-10 0,0 10 0,0 0 0,-14 12 0,14 2 0,0 7 0,0 0 0,0 4 0,0 1 0,7-2 0,0 5 0,-2-4 0,-1 3 0,1 0 0,-1-2 0,-4 3 0,-4 0 0,-3-5 0,-4 3 1,-5-8-1,-3 1 0,-3-9 0,8-3 0,-4-5 0,2-3-1,5-5-1,11 5-2,-16-31-7,18 15-7,1-5-6,8 0-17,0-6-34</inkml:trace>
</inkml:ink>
</file>

<file path=ppt/ink/ink1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7.2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51 153,'0'0'31,"0"0"-9,0 0-15,0 0-1,0 0 1,0 0-4,0 0 0,20-2-1,-11 0 0,7 2 0,2-3-1,2 1 0,0-1-1,3-3 0,-2 3 1,2-2-1,-7 2-1,-1 0 0,1 1-1,-16 2-2,16-2-9,-16 2-7,16-3-5,-16 3-18,13-11-34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3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 0 94,'0'0'50,"0"0"-20,0 0-16,0 0-8,0 0 0,2 9-1,-2-9-3,0 0 1,0 0-1,1 10-1,-1-10 1,0 9-1,-1-2 0,-1 4 0,0-2 0,-2 3 0,1-3 1,-1 3-1,4-2-1,0 0 0,0-2 1,0-8 0,0 11-1,0-11 0,11 9 0,-11-9 0,8 3 0,-8-3 0,11-2 0,-11 2-2,16-10-2,-15 0-5,12 2-10,-8-5-6,6 1-18,-8 0-30</inkml:trace>
</inkml:ink>
</file>

<file path=ppt/ink/ink1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7.8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37 159,'0'-19'28,"0"19"-7,10-14-14,8 12-3,0 0 1,4 2-2,1 0-1,6 2 1,-2 3-2,4 4 0,-6-2 0,0 4 0,-5-3 0,-4 5 0,-5 3-1,-4-1 1,-7 5-1,-2-1 0,-14 2 1,3 1-1,-6 4 0,-3-5 0,-1 6 0,1-8 0,2 2 0,0-4 0,11-1 0,-5 0 0,10-7 0,4-9 0,-3 17 0,3-17 0,0 0 0,14 13 0,-3-10 0,3-1 0,-1 0 0,3-2 0,1 0 0,-3 0 0,6 0 0,-2 0 0,1 0 0,-6-2 1,3-1-2,-2-1 0,-5 0-1,-9 4-2,20-7-4,-20 7-9,2-12-6,-2 12-10,0-8-27,0 8-27</inkml:trace>
</inkml:ink>
</file>

<file path=ppt/ink/ink1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8.1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63 161,'-16'-5'27,"16"5"-5,0 0-15,0 0-1,0 0-2,12-2-1,-1 0 0,9 2-2,-2 0 1,8 0-2,-4-1 1,3-2-2,0 1 0,-5-4-2,3 6-3,-13-11-11,12 6-5,-8-6-9,1 6-27,-3-6-27</inkml:trace>
</inkml:ink>
</file>

<file path=ppt/ink/ink1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8.3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63 12 165,'-5'-13'26,"5"13"-9,0 0-9,5 7-1,1 6-3,-1 3-1,8 1-1,-4 6 0,5-1 0,-5 4-1,7 4 1,-10-5-1,10 8 0,-11-1-1,-1-3 1,-4 4-1,0 1 1,-9-1-1,-7 0-1,3 4 1,-7-4-2,-3 3-1,-2-7-3,10 2-12,-6-6-4,10-6-9,-2-7-29,13-12-32</inkml:trace>
</inkml:ink>
</file>

<file path=ppt/ink/ink1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4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183 84 74,'4'-6'54,"-4"6"-24,0 0-13,0 0-6,0-18-3,0 18-2,2-9-1,-2 9-3,0-11 1,0 11-1,0-18 0,0 18 0,-13-13-1,2 9 0,-3 1 0,-1 3 0,-8-2 1,5 2-1,-4 5-1,1 1 1,6 3-1,-3 2 0,5-2 0,6-2 0,7-7 0,0 19 1,7-7 0,9-3-1,4 3 1,2 0-1,3 2 1,-1 1-1,-1-1 1,-1 2 0,-6-3-1,-7-2 1,0 3 0,-2-3 0,-7-1 0,-10 2 0,1-3 0,-6-2-1,-1-3 1,-1 1-1,-4-3 0,1-2 0,2 0-1,4-3 0,14 3-2,-19-11-3,19 11-10,10-14-6,8 6-8,5-1-28,6-2-27</inkml:trace>
</inkml:ink>
</file>

<file path=ppt/ink/ink1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6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36 157,'0'11'29,"0"-11"-7,-5 16-14,-6-13-4,11-3 0,-9 5-3,9-5-2,0 0-5,0-10-9,0 10-7,13-23-10,3 4-29,4 0-27</inkml:trace>
</inkml:ink>
</file>

<file path=ppt/ink/ink1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12 141,'0'0'36,"4"-14"-13,-4 14-13,-2 7-5,2 11-1,-7-1 0,0 13-1,1 3-2,3 4 1,-1 3-1,1 2 1,-1-2-1,4-2 0,0 2 0,9-7-1,-2-2 1,4-10-1,0-2 0,3-5 0,2-3-1,0-9 0,6 0-3,-4-8-1,9 1-9,-9-13-7,3 5-8,-10-7-22,5 0-34</inkml:trace>
</inkml:ink>
</file>

<file path=ppt/ink/ink1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1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0 148,'-25'0'33,"3"-1"-11,8 2-13,5-1-3,9 0-1,0 0-3,14 2 0,1-2-1,10 0-2,4 0 0,3 0-2,6 3-5,-6-3-11,2 0-7,-1 0-16,-3 0-36</inkml:trace>
</inkml:ink>
</file>

<file path=ppt/ink/ink1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3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5 176,'-13'-4'24,"13"4"-5,-18-2-16,18 2-5,0 0-2,0 0-13,0 6-6,0-6-13,9 11-32</inkml:trace>
</inkml:ink>
</file>

<file path=ppt/ink/ink1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12-1 177,'0'0'25,"-7"15"-5,7-15-16,0 0-1,-7 10-3,7-10-3,0 0-13,4 0-6,-4 0-8,10-12-28,-10 12-32</inkml:trace>
</inkml:ink>
</file>

<file path=ppt/ink/ink1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3.3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 14 43,'0'0'47,"0"0"-9,0-14-15,0 14-8,0 0-6,0 0-1,0 0-2,0 0-1,-7 0-2,7 0 0,0 0-1,-11 16 0,11-16 0,-16 20-1,12-7 0,-1 7 1,-4-6-1,2 7 0,-2 0 0,0 0 0,0 6 1,-2-2-1,2-2-1,2 4 1,-6-5 0,8 3 0,-4-3-1,0 0 2,2-3-2,1 0 0,-6-3 1,10 0-1,-2-6 0,4-10 1,-12 15-1,12-15 0,0 0-1,0 0 1,0 0-3,0 0-1,18-7-9,-11-4-8,4-3-10,1-3-28,1 2-23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7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 1 23,'-12'-5'56,"12"5"-6,-5 3-27,5-3-7,-5 10-5,5-10-4,0 10-1,0-10-2,5 6-1,-5-6-1,0 0-1,5 0 1,-5 0-1,0 0-1,6-5-1,-6 5-4,0 0-14,0 0-8,0 0-16,0 0-27</inkml:trace>
</inkml:ink>
</file>

<file path=ppt/ink/ink1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4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57,'0'0'55,"0"0"-23,-9-2-12,9 2-7,-7 8-3,7-8-3,-6 17-1,6-17-1,0 25-2,6-8 0,3 6 0,5-3-1,-1 5-1,7 1 0,1-2 0,1 3 0,0 0-1,2 2 2,-2-3-2,1-2 1,-5 2-1,-3-3 1,1-2 0,-2-2-1,-5 2 1,-3-10-1,1-1 0,-7-10 0,7 18 0,-7-18-1,0 0-1,0 0-4,0 0-9,0 0-7,2-9-12,-2 9-29,-2-22-20</inkml:trace>
</inkml:ink>
</file>

<file path=ppt/ink/ink1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4.8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25 85,'-13'0'59,"13"0"-27,0 0-18,-14 0-5,14 0-2,2-2-3,16 2-1,-2-2 0,7 2-2,-3-2 0,12 2 0,-5-3-1,0 3-1,2 0-1,-2-3-3,3 3-11,-10-4-10,2 0-12,-6 0-38</inkml:trace>
</inkml:ink>
</file>

<file path=ppt/ink/ink1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6.4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17-3 10,'0'0'18,"0"0"2,0 0 4,0 0-2,0 0 2,-7-2-8,7 2-2,0 0-5,0 0 0,0 0-2,0 0-1,0 0-1,0 0 1,0 0-2,0 0 1,-11 7-2,11 4 0,0-2 0,0 4-1,2 7 0,9-2 1,-4 4-2,2-2 1,5-2-1,1-1 0,-1-5 1,6-2-1,-2-8 0,5-2-1,-5-6 0,5-5 0,-10-4 0,10-2 0,-7-2 0,-7 1 0,4-3 0,-10 5 0,-1 0 0,-2 6 0,0 10 0,-2-10 0,2 10 0,0 0 1,-7 10-1,7 7 1,0 3 0,0 6 0,4 4 1,-1 2-1,1 1 0,-2 0 0,3 1 0,-5 2 0,0-1-1,-5 2 0,-1-10 1,-10 2-1,7-5 1,-7-6-1,2-5 0,-4-4 1,3-5-1,-1-4-1,4-7 0,-1-5-2,13 12-3,-14-25-10,12 10-7,2-5-8,2-1-30,7 0-27</inkml:trace>
</inkml:ink>
</file>

<file path=ppt/ink/ink1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6.9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15 140,'0'0'35,"0"0"-10,-16 2-17,16-2 0,0 0-2,0 0-3,13 7-1,-4-3-1,3-4 1,-1 0-1,4 0 0,-3-5 0,3 1-1,1 2 0,-7 0 0,-9 2-1,20-1-1,-20 1-2,20 0-11,-20 0-8,20-2-7,-20 2-30,23-12-28</inkml:trace>
</inkml:ink>
</file>

<file path=ppt/ink/ink1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1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0 150,'0'0'31,"12"13"-10,-12-13-14,-3 24-1,-8-6-2,9 2 0,-7 5-2,-5 5-1,3-6 1,-5 6-1,0 3 0,2-4 1,-2-2-2,7 3 0,-2-10 1,4 2-2,7-8-1,0-14-1,2 17-4,-2-17-10,9-7-7,7-5-14,2 0-31</inkml:trace>
</inkml:ink>
</file>

<file path=ppt/ink/ink1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5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0 128,'0'0'40,"0"0"-15,0 0-15,7 0-2,0 12-3,2 11 1,-5-4-4,12 8 1,-9 0-1,4 3 0,-6 0-1,1 2 0,1-4 0,-5 3 0,3-7 0,-1 1-1,-1-3 1,-1-4-2,9-5 1,-6 2-1,-5-15 0,16 9-1,-7-4-2,-9-5-1,20 0-5,-20 0-8,9-14-8,-9 14-19,14-20-31</inkml:trace>
</inkml:ink>
</file>

<file path=ppt/ink/ink1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7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50 146,'-11'0'32,"11"0"-14,-20 0-9,20 0-3,0 0-1,0 0-2,9 0 0,2 4-2,0-4 1,5-4-2,-5 3-1,9-8-3,5 9-10,-7-8-8,4 1-9,-4-3-28,2-6-30</inkml:trace>
</inkml:ink>
</file>

<file path=ppt/ink/ink1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8.8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22 57,'-14'-5'67,"14"5"-27,-6-9-23,6 9-5,0 0-4,0 0-2,4-4-2,12 4-1,0-1-1,6 1 0,5 0 0,3 0 0,-1 0-1,2 0-1,-6 0 1,-1 5 0,-10 0-1,4 3 0,-14 1 1,-4 4-1,0 5 0,-2-3 0,-9 8 0,-3-5 1,1 6-2,-3-3 2,-1 2-1,-1-2 0,6 4 0,-1-7 1,2 2-1,-1-5 0,3-2 1,5 1-1,4-14 0,0 17 0,0-17 1,13 7-1,1-5 0,6-2 0,3 2 1,1-2-1,3 2 1,0-2-1,-3 0 0,-1 0-1,-3 0 0,-2-2 1,-6 0-2,-12 2-1,22-4-2,-22 4-8,0 0-8,9-14-8,-9 14-26,-9-15-29</inkml:trace>
</inkml:ink>
</file>

<file path=ppt/ink/ink1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1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22 135,'0'0'37,"0"0"-13,7-10-15,7 10-3,-1-7-2,7 7-1,-4-4-1,7 4 0,0-1-1,-3 1-1,0 0-1,-2 0-2,3 5-2,-12-5-12,7 0-7,-5 0-15,5-4-33</inkml:trace>
</inkml:ink>
</file>

<file path=ppt/ink/ink1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161 3 142,'11'-4'36,"-11"4"-14,0 0-13,0 0-2,7 7-1,-7-7-3,-14 16 0,-1-7-1,6 3-1,-9 4 0,4-2 0,-4 0-1,-2 4 0,4-6 0,-4 1 0,11 5 1,-7-5-1,12-2 0,-1 4-1,5-15 1,0 14 0,0-14 1,23 12-1,-5-9 0,-3-1 0,8 0 1,6 0-1,-4 1 0,0-3 0,-3 2 0,-8-2-1,6 2-1,-9-2-2,0 1-4,-11-1-9,0 0-7,0 0-13,0 0-31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3.7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145 100 18,'-2'8'37,"2"-8"-4,0 0-7,0 0-6,0 0-6,0 0-5,0 0-1,0 0-2,0 0-2,0 0 1,0 0-1,0 0 0,3-6-1,-3 6 0,2-8 0,-2 8-1,0-17 0,0 10 0,0-3 0,-3 0-1,0-1 0,-5 1 0,3-2 0,-3 4 0,0 3 0,-2 2-1,0 3 1,-1 0-1,-2 5 0,0 4 1,4 6-1,-6-1 1,4 4-1,3 1 1,2 1-1,-1 2 1,7 1-1,0-2 0,4 3 0,4-3 0,-4-3 0,4-4 0,0-5 1,0 0-1,0-6 0,0-3 0,2 0 1,1-7-1,-4 0 0,4-5 0,-3-2 0,2-4 0,-4 2 0,4-6 0,-5 3 1,6-1-1,-8 2 0,3 5 0,-1 1 0,-2 1 0,-3 11 1,2-7-1,-2 7 0,0 0 0,-2 11 2,-1 0-2,-2 2 0,4 4 0,-2 1 0,3 0 0,0-1 0,0 1 0,6-3 0,0-1 1,1-3-1,2-1 0,-1-5 0,4-1 0,-3-3 0,-2-1-1,6 0-1,-9-5-2,11 3-6,-9-1-9,2-4-6,-8 7-19,8-5-26</inkml:trace>
</inkml:ink>
</file>

<file path=ppt/ink/ink1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8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0 140,'0'0'36,"0"0"-12,0 0-14,0 8-3,0-8-1,23 7-3,-3-4-1,2 1 0,3 3-1,7-4 0,-1-1-1,-1 0-1,3-1-1,-8-1-3,9 0-13,-9-1-4,-1-5-12,-1-4-31,-1-1-20</inkml:trace>
</inkml:ink>
</file>

<file path=ppt/ink/ink1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0.4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86-1 135,'9'-5'38,"-9"5"-14,0 7-16,6 13-1,-6 4-2,0 12 0,0-1-3,0 9 0,-6 2-1,6 1 0,0-2 0,0 1 0,0-2 0,0-4 0,0-2 0,0-8-1,0 0 1,0-5-1,0-9 0,0-6 0,0-10-1,0 12 0,0-12 1,0 0-1,9-19 0,-7 5 0,0-7 1,0 0-1,1-9 1,1-2 0,3 3-1,-1-5 1,3 4 0,5 2 1,-1 6-1,3 8 0,4 2 1,1 8 0,1 4-1,1 13 1,-1-2 0,-4 10 0,-2-1 0,-3 4 0,-6 3 0,-7-1 0,0-7-1,-11 6 1,-12-3-1,-8 0 0,-1-6-1,-10-3-3,-1 7-10,-4-9-5,2-3-7,7-5-19,6-3-39</inkml:trace>
</inkml:ink>
</file>

<file path=ppt/ink/ink1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1.6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39-2 90,'-15'-4'55,"15"4"-23,-7 9-19,-7-4-4,14 13-3,-4-1-1,4 5-2,4 2 0,5 1-1,5-1-1,2-1 0,-1-4 1,6-7-1,-1-4-1,0-5 1,-2-3-1,3-3 0,-3-10 0,0 1 1,-2-11-2,-1 4 1,-6-4 0,-4 4 0,2-4 0,-3 5 0,-2 4 0,-2 14 0,0 0 1,0 0-1,7 11 1,-2 10 0,4 7 0,2 10 0,3-1 1,-3 10-1,2-1 1,-4 0-1,-2-4 0,0 1 1,-7-2-1,-2-8 0,-12 1 0,-6-10 0,2-4-1,-5-9 0,-2-2 0,-2-9 0,-2 0-1,4-5-1,0-7 0,3-11-4,17 12-10,-4-17-6,9-1-8,21-10-23,3-3-39</inkml:trace>
</inkml:ink>
</file>

<file path=ppt/ink/ink1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1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1 170,'-16'4'26,"16"-4"-4,-13 5-16,13-5-2,4 13-1,5-5-1,12-1 0,3 5-1,1-5-1,11 2 1,-1-2-1,-1 0 1,-7 0-1,0 0 0,-9-5 0,-4 5 0,-14-7 0,11 13 0,-11-13 0,-5 18 0,-8-5 1,-1 0-1,-6 4 0,0-1 0,-7 1 0,-5 1 0,4 0 0,-1-1 0,2-4 0,2-4-1,9 0-1,0-7-1,16-2-7,0 0-9,23-2-7,-3-9-11,7-2-39</inkml:trace>
</inkml:ink>
</file>

<file path=ppt/ink/ink1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168 0 106,'2'14'51,"-2"-14"-23,-4 16-15,2 0-4,-14-6-1,10 12-3,-12-5 0,0 2-2,1 3-1,-2-1 0,1-7-1,-1 2-1,5-2 0,1-6-2,7 2-2,6-10-4,0 0-11,-3-7-6,10-2-15,8-9-35</inkml:trace>
</inkml:ink>
</file>

<file path=ppt/ink/ink1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94 66 168,'0'0'26,"0"0"-5,-15 5-16,3 12 0,-8 2-2,2 6-1,0 1 1,11 2-2,3 1 0,4-1 0,4-5 0,14-4-1,5-8 0,4-8 1,4-3-1,10-9 0,-2-10 0,-3-4 0,-2-3 1,-4-1-1,-8-6 0,-4 4 0,-13 3 0,-5-4 0,-16 4 0,0 6 0,-15 2 0,-3 10 1,-5 6-1,-2 2 0,7 8 0,-2 12-1,16 1 0,-3 4-3,23 8-10,-7-10-6,7-1-5,2-6-19,12 1-39</inkml:trace>
</inkml:ink>
</file>

<file path=ppt/ink/ink1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4.5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31 118,'0'0'42,"0"0"-21,-11-6-10,11 6-2,0 0-3,11-8-1,-11 8-1,16-8-2,0 5 0,2 1 1,5-2-2,-1 4 0,2 0 0,1 0-1,-5 4 1,-4 1-1,2 1 1,-4 1-1,-14-7 0,2 22 1,-4-6-1,-12 3 0,-6 6 0,-5 5 1,-2-3-1,-6 2 0,1 6 0,3-6 0,4-1 0,5-4 0,4-5 0,9-2 0,7-2 0,0-15 0,21 14 0,-3-9 1,6-3-1,4-2 1,1 0-1,-1-3 0,1-3-2,-4-5 1,-2 6-2,-7-10-3,4 10-8,-18-8-7,7 4-11,-9-5-27,-9 6-27</inkml:trace>
</inkml:ink>
</file>

<file path=ppt/ink/ink1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4.7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51 150,'-9'-9'31,"9"9"-8,9-11-16,11 11-2,0 0-2,6 0-2,1 0-2,-3-1-3,12 1-11,-11-3-7,1-2-11,-2-6-33,-1 0-13</inkml:trace>
</inkml:ink>
</file>

<file path=ppt/ink/ink1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0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6 149,'9'-7'32,"-9"7"-10,9 0-14,-9 0-3,22 1-2,-6 5 1,2 1-3,2 0 1,-4 4-1,7-1 0,-1 4-1,-2-5 1,3 3-1,-3 2 0,1-5 1,-1-4-1,-7 0 0,8-1 0,-8-1-1,-13-3 1,11 7 1,-11-7-1,0 0 0,0 0 0,-11 14-1,-2-7 2,-1 6-1,-4-2 0,0 2-1,0-1 1,-4 2 0,8 2-1,-4-6-1,2 8-1,5-12-9,6 7-7,5-13-8,0 9-20,0-9-33</inkml:trace>
</inkml:ink>
</file>

<file path=ppt/ink/ink1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3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270 0 150,'0'17'31,"-14"-12"-12,1 12-8,-14-8-4,4 9-1,-11-3-2,8-3-2,-6 3 0,1-2-2,8 1 0,1-10-3,10 6 0,-3-10-3,15 0-11,0 0-7,0 0-11,4 0-35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1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97 0 15,'0'0'38,"0"0"-1,0 0-8,0 0-8,0 6-5,0-6-5,0 0-2,0 0-2,0 0-2,0 0-1,0 0 0,0 0-1,0 0 0,0 0-1,-1 8 0,1-8 0,0 17 0,-2-8-1,2 3 0,0 3 0,0 4 0,0-2-1,0 7 1,0 2-1,0-1 1,0-1-1,-3-1 0,1-3 1,-3 1-1,2-7 1,0-3-1,-4-2 1,7-9 0,-12 6-1,12-6 0,-12 0 2,12 0-2,-12-1 0,12 1 1,-12-9-1,12 9 0,-9-7-1,9 7 1,-8-9-2,3 4-1,5 5-3,0-15-12,0 4-6,5-4-13,3-4-28</inkml:trace>
</inkml:ink>
</file>

<file path=ppt/ink/ink1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9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112 181 137,'0'0'36,"0"0"-18,-5 22-6,5-22-4,-9 20-2,9-20-3,-4 16 0,4-16 0,0 17-2,0-17 0,13 11 0,-13-11 0,14 9-1,-14-9 1,18 5 0,-11-3-1,8-2 0,-8-4 0,9-5 1,0 0-2,-5-5 1,7-3 0,-2 1 0,-1-6 0,-1 2 0,-5-4 0,5-1 0,-10 3 1,-4-5-1,0 7 0,-9-2 1,-7 5-1,-2 10 1,-4 0 0,-3 7 0,-4 3-1,2 10 1,-3 6-1,1 2 0,4 3 0,3-1-1,1 7-3,6-16-6,8 8-10,0-7-5,7-1-13,0-4-40</inkml:trace>
</inkml:ink>
</file>

<file path=ppt/ink/ink1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8:02.1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91 30,'2'-13'49,"-2"13"-10,0 0-15,0-13-6,0 13-5,0 0-4,0 0-1,0-11-2,0 11-2,0 0 1,0 0-2,0 0 0,0 0 0,0 15-1,2-1-1,0 3 0,1 8 0,-1-3 0,2 6-1,1-2 2,-3 3-2,0-1 1,1-1-1,-3-7 0,2 0 0,-2-4 0,0-8 1,0-8-1,0 0 0,0 0 1,11-15-1,-4-5 0,0-4 0,6-6 1,-4-2-1,5-2 0,-3 2 0,3-3 1,-3 1-1,5 2 0,-5 10 0,0 1 0,1 8 0,-1 8 0,-2 5 0,-9 0 0,16 9 0,-12 10 1,1 4-1,-1 2 0,1-1 0,-3 3 0,-2-7 1,2 2-1,3-10 0,-5-1 0,0-11 0,13 3 1,-13-3-1,16-10 0,-4 0 1,-1-9 0,5-2-1,2-3 0,-2 0 0,2-2 0,0 5 0,-5 4 0,-1 4 1,-3 10-1,-9 3 1,18 9 0,-14 9-1,1 4 1,-1 8 0,-2-4-1,1 4 1,-1-3-1,0-6 0,0 0 0,1-7 0,-3-3-1,0-11 0,0 0-1,13 5-3,1-3-6,-10-9-9,8-2-6,1-4-17,5-2-33</inkml:trace>
</inkml:ink>
</file>

<file path=ppt/ink/ink1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8:02.4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24 171 145,'0'0'34,"0"17"-11,-4 0-8,-5-7-9,7 6-2,-5-6-1,5 3-1,2-13-1,0 15-2,0-15-1,4-2 0,8-8-1,-2-6 0,1 2-2,1-10 0,-1 0 0,-9-7 0,4 5 1,-6-3 1,0 2 2,-6 2 0,2 6 1,-1 6 1,5 13 1,-2-13-2,2 13-2,0 7-11,0-7-10,22 17-16,-9-8-23</inkml:trace>
</inkml:ink>
</file>

<file path=ppt/ink/ink1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8:02.8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2 118,'0'0'43,"9"12"-16,-4 4-14,-5-2-4,4 10-2,-4-5-2,7 7-1,-2-3-2,-3-5 0,2-2 0,1-2-1,-5-14 0,16 5 0,-5-7-1,3-8 0,-1-7 1,3-1-1,2-6 0,0 1 0,-2-3 0,0 6 0,2 1 0,-4 3 0,1 10 1,-1 0-1,-3 6 0,1 10 0,-6 4 1,-1 9 0,6-1-1,-6 6 1,-1 2-1,-1-3 0,1 1 1,3-2-2,-5 0 0,3-7-1,-1 2-5,1-11-11,-5-10-4,18 9-10,-9-9-28,7-9-33</inkml:trace>
</inkml:ink>
</file>

<file path=ppt/ink/ink1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29.0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548 17 15,'11'-6'54,"-11"6"-9,15-9-18,-15 9-8,12-3-6,-12 3-4,13 0-2,-13 0-2,0 0 0,0 0-2,0 0 0,0 0-1,-11 2 0,2 1 0,-11-3-1,6 5 1,-13-3 0,-2 4-2,-2-1 1,-7 2 0,-7 1-1,2 1 1,-8 0 0,6 5-1,-4 0 2,4-3-1,4 5-1,10-1 1,4-4-1,7-2 1,6 0-1,14-9 0,-4 12 0,4-12 0,20 5 1,5 1-1,2-5 0,6 7 1,-1-5-1,8 2 0,-4 4 1,0-1-1,-5 3 0,-4 0 0,-9 3 0,-5-2 0,-10 2 1,-3 4-1,-14-2 1,-6 4-1,-7 1 0,-4 2 1,-1-1 0,-6 1-1,2 3 0,3-3 1,4-3-1,-1 0-1,8-5 2,6 1-2,1 0 1,10-10 0,5-6 0,2 15 0,12-10 0,-1-1 1,10-1-1,4 1 1,-27-4-1</inkml:trace>
</inkml:ink>
</file>

<file path=ppt/ink/ink1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29.4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545 17 15,'12'-6'54,"-12"6"-9,15-9-18,-15 9-8,11-3-6,-11 3-4,14 0-2,-14 0-2,0 0 0,0 0-2,0 0 0,0 0-1,-11 2 0,2 1 0,-11-3-1,6 5 1,-13-3 0,-2 4-2,-2-1 1,-8 2 0,-5 1-1,1 1 1,-6 0 0,4 5-1,-5 0 2,6-4-1,3 6-1,10 0 1,4-6-1,7-1 1,6 2-1,14-11 0,-4 11 0,4-11 0,20 6 1,5-1-1,2-3 0,6 5 1,-1-3-1,8 1 0,-4 4 1,0-1-1,-5 3 0,-6-1 0,-7 5 0,-5-4 0,-11 3 1,-2 4-1,-13-4 1,-7 6-1,-5 1 0,-6 2 1,-1-1 0,-6 1-1,2 3 0,3-3 1,3-2-1,1-1-1,7-5 2,6 1-2,0 0 1,12-10 0,4-6 0,2 14 0,12-8 0,-1-3 1,10 1-1,4-1 1,4-3-1,3 4 1,1-4-1,-1 0 1,6 0 0,-1 0-1,-6 0 0,-1 0 0,-1 0 1,-6 0-1,-3 0 0,-4 0 0,-4 2 0,-3-2-1,-11 0 1,15 1-2,-3 2-1,-12-3-12,13 0-6,1-3-6,-1-7-21,1-3-38</inkml:trace>
</inkml:ink>
</file>

<file path=ppt/ink/ink1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1.6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18 40,'0'0'45,"0"0"-12,0 0-13,13 0-5,-13 0-5,12-5-2,-12 5-1,27-5-3,-12 1 0,3 4 0,0-2-1,0 2 0,0-1 0,5 1-1,-6 0 0,1 0 0,-7 1-1,1 3 0,-12-4 1,11 9-1,-11-9 0,0 17-1,0-8 1,-4 3-1,-5-1 1,-7 1 0,-2 4 0,0-6-1,-4 6 0,-1-4 1,0 1-1,8 0 0,-6-4 1,6 3-1,8-3 0,7-9 1,-2 15-1,2-15 0,14 6 1,5-4 0,2-2-1,1 0 2,3 0-2,0 0 1,-5 0-1,0 0 0,-4 0 0,-16 0 0,11 14 0,-11-14 0,-9 20 0,-5-9 0,1 5 0,-5 1 0,1-5 0,5 2 0,-1 5 0,8-9 1,5 3-1,0 1 0,7-2 0,4-1 1,-2-1-1,-2 6 1,2-8-1,-9 9 1,0-1-1,-2 1 1,-9 4-1,-10-4 0,3 3 0,-5 0 0,5-2-1,-2-5-1,7-4-3,2-9 0,11 0-8,0 0-8,20-4-14,2-12-26,5-2-21</inkml:trace>
</inkml:ink>
</file>

<file path=ppt/ink/ink1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2.29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-1 126 88,'0'0'54,"0"0"-21,0 0-21,0 0-3,0 0-4,0 13 0,0-13-2,0 18 0,0-18-2,6 23 1,-6-11-1,5-2 0,-5-10-1,9 16 1,-9-16-1,11 14-1,-11-14 1,0 0-2,8 4-1,-8-4-2,0 0-1,5-18-1,-5 18-3,4-23-1,1 6-2,-5-7-3,0 5 3,-5-6 11,1 0 10,1 5 4,-7-5 1,6 11 0,-5-1-3,9 15 0,-9-13-2,9 13-3,0 0-2,0 6-2,0-6-1,6 14-2,6-6-5,-12-8-10,17 9-8,-4-7-18,-2-2-30</inkml:trace>
</inkml:ink>
</file>

<file path=ppt/ink/ink1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3.47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59 0 50,'0'0'48,"0"0"-11,0 0-15,0 0-8,0 0-4,-14 5-3,14-5-1,-4 13-2,4-13 0,-9 15-2,9 1 0,-5-3 0,3 9 0,-5-2-1,2 4 0,-1-4 0,1 2-1,3-5 1,2-5-1,0-1-1,0-11-1,9 7-3,-9-7-10,18-13-9,-2 0-17,-5-8-28</inkml:trace>
</inkml:ink>
</file>

<file path=ppt/ink/ink1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3.6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12-2 65,'-12'0'53,"12"0"-19,0 0-27,0 7-9,0-7-17,14 8-21,2 0-13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7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7 40,'0'0'48,"0"0"-17,0 0-10,0 0-8,0 0-3,0 0-3,0 0-2,-5 1 0,5-1-1,0 0-2,0 0 0,-1 9-1,1-9 0,0 0 0,0 0 0,0 0-1,4-2 1,-4 2 0,0 0 0,2-8 0,-2 8 0,0 0 0,0 0 0,0 0 0,0 0 1,-3 0-1,3 0-1,0 0 1,-10 9-1,10-9 1,0 0-2,-5 8-1,5-8-4,0 0-14,10-7-7,-5-3-20,1 3-20</inkml:trace>
</inkml:ink>
</file>

<file path=ppt/ink/ink1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5.60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52 64 20,'0'0'42,"0"0"-8,0 0-9,0 0-9,0 0-4,-2 7-4,2-7-1,-3 18 0,-1-3-1,4 3-2,-5-3 1,1 6-2,-1 2 0,3 0 1,-5-1-2,5 2 0,-5-8-1,3 4 0,-1-5 0,5-2-1,0-13 1,-2 12 0,2-12-1,0 0 1,7-9 0,2-3-1,-3-4 0,1-7 0,2-1 0,-2-4-1,-2-2 1,-3-1 0,-2 0-1,0 0 1,0 5 0,0 5 0,0 2 0,0 3 0,0 16 0,0-9 0,0 9 1,0 0-1,0 16 0,4-1 0,3 5 1,2 1-1,0 2 0,7-4 1,0 2 0,-3-5 0,3-4-1,5-2 0,-6-8 1,-1-2-1,4 0 1,-4-7-1,-1-6 0,1-2 1,-5 1-1,2-5 0,-4-2 0,-3-1 0,-1 4 0,1 3 0,1 0 0,-5 15 0,0-14 0,0 14 0,4 5 1,-2 10-1,1 5 1,1 0-1,7 6 0,-1-3 1,-1 3 0,0 3 0,0-4-1,2-1 1,-4-4-1,-3 1 0,1-4 0,2-4-3,-1 4-4,-6-17-10,5 16-8,-5-16-18,0 0-31</inkml:trace>
</inkml:ink>
</file>

<file path=ppt/ink/ink1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8.94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175 40 50,'0'0'54,"6"-16"-23,-6 16-11,0-11-7,0 11-4,0 0-2,0 0-2,0-13 0,0 13-2,-6 0-1,6 0 0,-19 0 0,6 2-1,2 0 0,-8 0 0,4 2 0,1 1 0,-4-1 0,0 5 0,4 1-1,1-3 1,4 1-1,9-8 0,-9 22 1,9-22-1,0 16 1,0-16-1,18 17 1,0-5 0,-5-5 0,6 3 0,-1-1 0,0 8 0,-5-6 0,1 2 1,-7 0-1,-3 1 0,-4-1 0,0 1 0,-2-1 0,2-13 0,-16 17-1,2-8 0,1-4 1,-1 2-1,-4-5 0,0-2 0,5 0 0,-3 0 0,7 0-1,-3-3-2,12 3-3,0 0-9,-2-11-8,2 11-10,18-13-32,0 7-18</inkml:trace>
</inkml:ink>
</file>

<file path=ppt/ink/ink1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9.1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0 60,'0'0'66,"0"12"-26,0-1-23,0-11-6,-2 17-3,2-17-3,-3 11-2,3-11-2,0 0-1,0 13-2,0-13-2,9 0-10,-9 0-10,14-11-15,-5 1-32</inkml:trace>
</inkml:ink>
</file>

<file path=ppt/ink/ink1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9.56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1 144,'0'0'32,"0"0"-9,0 0-16,0 0-3,9 11-1,-2 1 0,0 5-2,-1 5 1,3 4-1,-4 2 1,-1 2-1,1 1-1,-3 5 1,3-3-1,-3-5 1,-2-1-1,2 2 1,0-12-1,1 1 0,-1-4 0,5-2 1,-7-12-1,16 12 0,-16-12 0,18 2 0,-7-2 0,2 0 0,-1-2-1,-1-7 0,5 6-4,-9-11-2,6 5-12,-4-3-6,-2-3-20,-5-3-34</inkml:trace>
</inkml:ink>
</file>

<file path=ppt/ink/ink1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9.8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 59 134,'0'0'38,"-16"-12"-14,16 12-13,0-14-5,0 14-1,9-6-1,3 6-3,1-2 0,6 1 0,-8 1-1,12-6 0,-3 6-2,0-5-3,5 5-11,-6-4-8,-3 1-10,0-3-34</inkml:trace>
</inkml:ink>
</file>

<file path=ppt/ink/ink1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40.1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22 12 148,'0'-10'32,"0"10"-10,-6-2-16,6 2-1,-9 7-2,9-7-1,-7 12-1,7-12 0,0 16 1,0-16-2,0 0 1,16 10 0,-16-10-1,11 0 0,-11 0 1,11-7 0,-11 7-1,0 0 0,4-10 0,-4 10 0,0 0-1,0 0 0,-2 5-5,2-5-10,-11 20-8,9-11-12,-3 6-30</inkml:trace>
</inkml:ink>
</file>

<file path=ppt/ink/ink1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40.5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 0 134,'0'0'35,"-9"13"-13,9-13-15,0 0-2,-14 3-2,14-3 0,0 0-1,0 13-1,0-13 0,0 0-1,0 0 0,11 5 1,-11-5 0,0 0-1,10 0 1,-10 0-1,0 0 0,0 0 1,0 0 0,0 0-1,0 0 1,0 0-1,0 0 0,0 0 1,-7 10-1,7-10-1,0 18-2,0-18-10,0 0-9,0 0-11,0 0-30,9 0-22</inkml:trace>
</inkml:ink>
</file>

<file path=ppt/ink/ink1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5.82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216 9 25,'0'0'42,"0"0"-11,0 0-5,-4-10-8,4 10-4,0 0-5,0 0-2,-9 2-1,9-2-2,-11 14 0,6-4-2,-2 2 2,-4 8-2,2-2 0,-2 7 1,-1-2-2,-3 4 1,3 6-2,-3-4 2,-3 2-1,9 3 0,-4-1-1,4-7 1,-2 1-1,1-3 1,4-2-1,-1-4 0,0-2 0,5-7 0,2-9 0,-2 15 0,2-15-1,0 0 1,-3 13-2,3-13-1,0 0-2,0 0-8,0 0-13,0 0-18,0-9-25</inkml:trace>
</inkml:ink>
</file>

<file path=ppt/ink/ink1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6.3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81,'0'0'53,"0"0"-30,0 0-9,0 0-4,0 0-3,0 15-3,0-15 0,3 21-1,-3-11-1,4 6 0,-2 4 0,3 2-1,2 3 0,4 1 0,-7 2 0,3 0 0,0 5 0,-1-1-1,-1-1 1,-1 3-1,1-6 0,-3-1 0,-2 2-1,2-10 1,1 2-1,-3-10-1,2-1-1,-2-10-2,0 0-9,15 0-12,-15 0-16,7-12-31</inkml:trace>
</inkml:ink>
</file>

<file path=ppt/ink/ink1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6.57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27 114,'0'0'43,"0"0"-22,0 0-10,0-14-4,9 14-3,5-4-1,2 2-1,2 1-1,0-2-1,4 3-1,3-2-2,-2 2-4,-1-2-8,-2 2-15,3 0-22,-5 0-21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5.2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138-1 53,'6'-7'41,"-6"7"-11,0 0-8,0 0-7,0 0-5,0 0 0,0 0-3,-1 5-2,-4 5-1,1 4 1,-1 2-2,0 6 0,-3 2 0,4 4-2,-3 4 2,1 3-2,0 2 0,-2 3 1,0-4-2,0 3 1,0-3 1,1 0-1,-1-6-1,0-1 1,0-6-1,0-1 0,2-2 1,3-6-1,0-1 0,-4-4 0,7-9 0,-3 12 0,3-12 0,0 0-1,0 0 0,0 0-3,0 0-4,0-6-11,10-3-5,-6-5-15,4-4-30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7.2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115 64 20,'5'-8'33,"-5"8"-5,1-11-5,-1 11-3,2-9-6,-2 9-3,0-6-2,0 6-3,0 0-1,0 0 1,0 0-3,0 0 2,0 0-2,-5 6 1,5 3-2,-1 1 0,-1 3 0,-3 2-1,5 1 1,-5 1-1,5-1-1,0 0 1,0-1 0,-1 0-1,-1-6 0,2-2 1,0-7-1,0 0 0,0 0 0,0 0-1,0 0 1,0-4-1,-1-5 0,-1-4 0,-1 1-1,-4 3 1,4-4 0,-5 2 0,0 1 1,0-1 0,-2 4 0,-1-1 1,6 2 0,-4-2-1,9 8 1,-13-11 0,13 11 0,-8-10 0,8 10-1,-3-12 2,3 12-2,-2-7 1,2 7 0,0 0 0,6-8 0,-6 8 0,15-5 0,-4 1 0,-3 2 0,7 0-1,1 0 1,0 0-1,1 1 1,1-1 0,1 2-1,1-1 1,0 1-1,-2-1 1,-4 1-1,-1-2 0,-1 2 0,-3 0 0,-9 0 1,7-2-1,-7 2 0,0 0-1,0 0-2,0 0-2,0 0-10,-5 2-8,5-2-11,-11 2-27,11-2-13</inkml:trace>
</inkml:ink>
</file>

<file path=ppt/ink/ink1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7.1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65 14 79,'0'0'56,"0"-14"-22,0 14-25,0 0-3,0 0 0,0 0-2,-2 11-1,2 2-1,0 1-1,5 8 1,-1-5-1,10 4 1,-1-7-1,3 0 0,2-2 0,2-6-1,1-6 1,-8-2 0,8-12-1,-5 3 0,-5-2 0,0-5 1,-4-2-1,-3 3 0,1 1 0,-5 1 0,0 6 0,0 9 0,0 0 1,-9-5-1,9 5 0,-7 18 0,5 6 0,2 2 1,0 6-1,0 2 1,0-1 0,4 4 0,-1-2 0,1 1 0,-2-2 1,-2-7 0,0 0-1,0-1 0,-6-4 0,-6 3 0,-3-7-1,-6 2 0,-4 2-1,-2-9-2,2 7-2,-11-11-6,11 2-11,-2-2-10,4-5-26,8-4-26</inkml:trace>
</inkml:ink>
</file>

<file path=ppt/ink/ink1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8.1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58 35,'-2'-10'65,"2"10"-25,0 0-18,0 0-7,0-12-5,0 12-2,0 0-3,16-7-1,-16 7-1,22 0-2,-10-2 1,6 0-1,2-1-1,0 3 1,1 0 0,-8 0-1,10-4 0,-8 0 0,4 4-1,-8-3-2,5 3-4,-7 0-12,2-5-11,-2-1-21,-9 6-26</inkml:trace>
</inkml:ink>
</file>

<file path=ppt/ink/ink1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8.5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235 0 96,'0'0'49,"0"0"-19,-4 5-22,1 11-4,-8-1 1,9 9-1,-10 0-1,1 8-1,0-3 0,-5 6-2,-2 4 2,-5-1-1,1 6-1,6-2 0,-7-1 1,3-4-2,4-2 1,-2-11-2,16 1-2,-7-15-3,9-10-14,0 0-13,7 0-25,-3-5-17</inkml:trace>
</inkml:ink>
</file>

<file path=ppt/ink/ink1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8.8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85,'0'0'53,"9"12"-21,-7 7-21,5 0-4,-3 10-2,-1-3-1,1 7-1,-2-1-1,7 4 0,-6-4 0,-1 4-1,0-6-1,3 5 1,-1-9 0,-4 2 0,7-2-2,-3-7 1,-1-1-2,-3-6 0,4-1-3,-4-11-2,0 0-5,0 0-9,0 0-21,-2-11-28</inkml:trace>
</inkml:ink>
</file>

<file path=ppt/ink/ink1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9.09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 12 65,'-16'-7'61,"16"7"-22,-9 0-22,9 0-7,0 0-3,9-4-3,7 4 0,2 0-2,2 2 0,-4 4-2,7-5 0,-1 1-2,-6-2-3,4 2-12,-2-2-9,-9 0-17,-2 0-32</inkml:trace>
</inkml:ink>
</file>

<file path=ppt/ink/ink1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0.6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23,'0'0'51,"0"0"-15,0 0-11,0 0-7,0 0-4,0 0-5,0 0-3,0 0-1,0 0-1,9-2-1,5 2 0,-1 0 0,5 0-1,3 0 0,1 0 0,3 0-1,-2 2-1,-3-2 1,0 2 0,-6 1 0,-1 0-1,-13-3 0,10 14 0,-10-14 1,-7 22-1,-9-9 0,5 3 0,-7 0 0,-3 3 0,-1 2 1,1-4-1,3 5 0,0-9 0,0 5 0,2-2 0,7-6 0,5 1 0,4-11 0,-9 17 0,9-17 0,9 9 0,-9-9 1,13 7-1,1-6 0,-5 1 0,4 2 0,-4-4 0,3 2 1,-1 1-1,0-1 0,1-2 0,-1 2 0,0-1 0,3-1 0,-3 0-1,5 0 0,0 0-1,-5-7-4,9 7-8,-6-5-10,-5 0-18,-9 5-27</inkml:trace>
</inkml:ink>
</file>

<file path=ppt/ink/ink1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1.07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35 65,'-11'-3'59,"11"3"-21,0 0-24,0 0-6,0 0-2,2-11-2,-2 11-1,13-9 0,-13 9-1,18-1 1,-6-1-2,1-2 1,1 3-1,6-3 0,0 4 0,3 0-1,-1 0 0,1 0-1,-1 0-1,3 4-6,-5-1-12,0 1-10,-6-1-24,-1-3-24</inkml:trace>
</inkml:ink>
</file>

<file path=ppt/ink/ink1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4.3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124 29 5,'11'-4'13,"-11"4"4,0 0 1,14-10-2,-14 10 3,0 0-1,11-9-1,-11 9-5,0 0-1,11-6-2,-11 6-1,0 0-2,0 0 0,0 0-1,0 0-1,0 0 0,0 0-2,0 0 0,0 0 0,0 0-1,-11 8 0,11-8-1,-9 12 0,9-12 0,-20 12 1,11-5-1,-2 2 0,0 0 0,-4 2 1,-1-3 0,7 2-1,-4-1 1,4 2-1,-4-4 0,13-7 1,-13 14-1,13-14 1,0 0-1,-11 10 0,11-10 0,0 0 0,0 0 0,0 0 1,0 0-1,0 15 1,0-15 0,0 0-1,7 9 1,-7-9 0,13 6-1,-2-1 1,2 1-1,0-1 2,5 4-2,-5-2 1,5-3-1,-1 2 0,-3-1 0,1-1 0,1 1 1,-8-3-1,-1 2 0,-7-4-1,18 3 1,-18-3-1,0 0-1,0 0-1,0 0-6,0 0-11,0 0-11,0 0-24,-5 5-22</inkml:trace>
</inkml:ink>
</file>

<file path=ppt/ink/ink1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4.70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0 104,'0'0'47,"-5"9"-25,5-9-12,0 0-3,5 0-1,8 3-2,-13-3-1,23 7-1,-14 0 0,9 2-1,-5 2 1,3-3-1,-2 1 0,2 0 0,-5 2-1,5-4 1,-5-2 0,3 2-1,-3 0 0,0 0 0,1-2-2,-12-5-3,18 11-7,-18-11-10,0 0-14,11 10-28</inkml:trace>
</inkml:ink>
</file>

<file path=ppt/ink/ink1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6.24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 0 35,'0'0'37,"0"0"-5,-4-8-8,4 8-7,0 0-5,0 0-3,0 0-2,0 0-2,0 2-1,0-2-1,-3 18-1,3-5 1,-5 0-2,1 3 1,4 4-1,-3-3 1,3 3-1,0 0 1,0 3-1,0 2 0,0 1 0,0-3 0,0 4 0,0-1 0,0 1-1,0 2 1,0-3-1,0 0 1,0 4-1,3-7 0,-3 2 1,0-1-1,4-2 0,1-2 1,-5 2 0,3-7-1,-3 3 0,2-8 0,0 0 0,-2-10 0,3 16 0,-3-16 0,0 0-2,0 0-1,0 0-5,0 0-12,7 0-11,-7-12-23,7 0-20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5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1 55,'0'0'35,"0"0"-6,0 0-10,0 0-4,0 0-6,0 0-2,0 0-1,7 0-1,-7 0-1,9 0 0,-9 0-2,10 0 1,0-1 0,-1 1-1,3 0 0,0 0 0,-2 0-1,2 0 1,1 0-1,-3 0 0,-1 0-1,3 1 0,-8-1 1,8 0-1,-12 0 0,6 0-1,-6 0 0,0 0-4,13 0-5,-13 0-12,0 0-10,0 0-24,-13 0-15</inkml:trace>
</inkml:ink>
</file>

<file path=ppt/ink/ink1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6.76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43 50 18,'0'-20'61,"0"20"-9,2-12-32,-2 12-7,5-9-3,-5 9-4,0 0-2,0 0 0,14-8-1,-14 8 0,11 0-1,-11 0 1,23 0-2,-10 0 1,-1 3 0,6 2 0,2 4-1,0 1 0,1 5 0,-8-5 0,10 6-1,-7 1 1,0-3-1,-7 4 0,0-2 1,-2 1-1,-5 2 1,-2-5-1,0 0 1,-4 0 0,-8-2 0,1-1 0,-5 1-1,0 1 1,-7-6 0,3 3-1,0-3 0,-10 2 0,8 0 0,-3-4-1,0 0-1,4 3-3,-1-8-7,6 4-10,2-2-11,14-2-28,0 0-19</inkml:trace>
</inkml:ink>
</file>

<file path=ppt/ink/ink1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7.70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24 57,'0'0'57,"0"0"-27,0 0-13,0 0-5,0 0-4,0 0-2,0 0-1,13-8-1,1 6-2,-3-1 1,4 2-1,-3-1 0,10 2-1,-2-2 0,2 2 0,1-1 1,-1 1-2,0 0 1,1 0 0,-3-2-1,0 0 0,-5 1 0,-4 1 0,-11 0-1,16-4-3,-16 4-6,0 0-11,0 0-10,0 0-26,-13 0-21</inkml:trace>
</inkml:ink>
</file>

<file path=ppt/ink/ink1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7.98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 11 116,'7'-11'43,"-7"11"-17,0 0-15,0 11-4,-3 4-3,3 3-1,-4 4-1,4 0-1,-5 4 1,5-4-2,-2 0 0,2-2 0,0 0-1,-4-12-1,4 8-3,0-16-5,-5 11-12,5-11-11,0 0-28,0 0-17</inkml:trace>
</inkml:ink>
</file>

<file path=ppt/ink/ink1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8.9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-2 36 69,'-9'0'57,"9"0"-21,0 0-23,0 0-4,0 0-3,0 0-1,9-6-1,9 4-1,-2-5 0,7 3-1,0-1 0,3 3 0,1-1-1,5 1 0,-2-2 1,-1 4-1,-1 0 0,-4 0 0,-1 7-1,-3-1 1,-9 1-1,-11-7 0,14 19 1,-14-7-1,-4 1 0,-8 0 2,-4 0-2,-4-1 0,-3 4 0,1-4 0,-1 0 1,-2 1-1,5-6 0,-1-1 0,6-2 0,3 1 0,12-5 0,-16 4 0,16-4 0,0 0 0,0 0 0,12 10 0,-3-4 0,4-3 0,-1 3 0,1-2 0,-4 3 0,3 2 0,-8 6 0,-1-4 0,-3 3 0,-5 7 0,-6-8 0,-3 7 0,-4-2 0,2-3 0,2 1 0,3-7 0,11-9 0,-2 17 0,2-17 0,16 16 0,0-12 0,2-1 0,-2 1 1,4 4-1,-4 1 1,-5 2-1,-11-11 0,12 19 0,-12-9 0,0 8 0,0-6-1,0-12-3,-12 25-2,1-18-9,11-7-9,-16 12-11,16-12-31</inkml:trace>
</inkml:ink>
</file>

<file path=ppt/ink/ink1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6.3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38 15 33,'-11'-6'59,"11"6"-25,-12-7-11,12 7-9,0 0-4,-15-2-4,15 2-1,0 9-2,0 6 0,9 5-1,-3 5-1,6 6 0,3 4 0,4 1 0,-1-1-1,0-2 1,0-3-1,4-10 0,1-2 0,-5-7 0,2-8 0,-4-3 1,4-9-1,-4-1 1,0-8-1,-5-1 0,5-5 0,-9-2 0,4 1 0,-7 6 0,1-4 0,-5 8 0,0 6 1,0 9-1,0 0 1,0 0 0,2 21 0,0 5-1,3 4 2,2 5-1,-3 3 0,1 0-1,-3 1 1,-2-6 1,0-4-1,0-5 0,-7-4 0,-4-4 1,2-5-1,-7 0-1,0-7 1,-2 3-2,-2-5 1,0 2-1,-3-3-2,1 3-2,-1-4-6,10 0-12,-1 0-13,14 0-34</inkml:trace>
</inkml:ink>
</file>

<file path=ppt/ink/ink1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7.52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 24 48,'-5'-13'54,"5"13"-19,0 0-15,-9-11-8,9 11-2,0 0-4,0 0-1,0 0-2,9 0 0,-9 0-1,12 8-1,1-3 1,5 7-1,0-1 0,10 1-1,-4 4 2,8-5-2,-3-2 1,8 2-1,-10 2 0,0-6 0,-5 0 1,-1 3-1,-5-5 0,-16-5 0,9 16 0,-9-16 0,-3 17 0,-6-11 1,-4 4-1,-8-1 0,-1 4 0,-5 0 0,0 2 0,-1-3 0,-5 3 0,8 3 0,0-7 1,2 1-2,7 0 0,3-5-4,11 4-8,2-11-11,0 0-15,0 0-32</inkml:trace>
</inkml:ink>
</file>

<file path=ppt/ink/ink1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7.83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379 0 50,'0'0'54,"-9"5"-30,9-5-8,-18 10-3,11 2-1,-11-6-3,7 3-1,-10-2-2,1 8-2,-7-3-1,0 3-1,-7-4-1,5 4 0,0 1-1,-3-2-1,5 4-1,2-8-3,7 7-4,0-6-13,9-6-16,9-5-28</inkml:trace>
</inkml:ink>
</file>

<file path=ppt/ink/ink1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8.3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19 139 50,'0'0'62,"-9"12"-25,9 2-22,-9-2-4,9 5-4,-2-1-1,2 6-2,4-7-1,5 8-1,0-4 0,5 2 0,-1-7 0,7 4 0,-2-11-1,5 0 0,1-7 0,1-2 1,-1-7-1,1-7-1,0-4 1,-1-4-1,-1-3 0,-5-5 0,-3-1 0,-8 0 0,-7 0 1,-2-2-1,-16 4 1,-2 9 0,-5 0-1,-4 11 1,-2 6 0,-3 5 0,3 10 0,-3 13-1,9 3 0,3 2-2,15 12-8,1-12-10,6 2-7,0-6-23,11-9-32</inkml:trace>
</inkml:ink>
</file>

<file path=ppt/ink/ink1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9.7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20-1 69,'0'0'45,"0"0"-17,0 0-8,0 0-7,0 0-4,11 0-2,-11 0-1,9 3-2,-9-3-1,4 18-1,-4-10-1,0 8 0,0 0-1,-4-2-1,2 5-2,-7-5-7,0 3-12,3-6-12,-8 1-28,14-12-14</inkml:trace>
</inkml:ink>
</file>

<file path=ppt/ink/ink1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0.31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14 94,'0'0'51,"0"0"-28,0 0-10,0-14-4,9 14-2,-9 0-2,27 0-1,-11 0 0,7 0-2,-1 2-1,5-1 1,-4 1-1,1 2 0,-3 1 0,-1 1-1,-9-3 1,3 4-1,-12 5 0,-2 4 0,0 0 0,-16 6 0,0 4 0,-6 8 1,-1 1-1,-8 0 0,8-2 0,-1 1 0,3-7 0,8-4 0,2-5 0,6-8 0,5-10 0,5 9 0,10-7 0,6-2 0,-1 0 0,5-2 0,2-1 0,0-3 0,0 1 0,-5 1 0,3-3 0,-2 0 0,-3 4-1,-2-3-1,-2 6-3,-16 0-7,13-11-9,-13 11-10,0 0-27,0 0-22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9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17 92,'0'0'49,"0"0"-19,6 3-19,-6-3-2,14 0-3,-14 0-1,15-1-2,-6-1-1,6 2-1,-2-3 1,-2 2-1,2 0 0,1 1-1,-1-3 1,0 2 0,-5-1-1,5 2 1,-5-1-1,2 0 0,-4 1 0,-6 0 0,11-1-3,-11 1-2,0 0-11,10-3-7,-10 3-14,0 0-27</inkml:trace>
</inkml:ink>
</file>

<file path=ppt/ink/ink1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0.58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27 53 102,'0'0'48,"-18"0"-25,9-9-11,9 9-3,0 0-3,0 0-1,0-10-2,7 8 0,2 1-2,13-3 0,-4 0-1,7 2-1,0 2 0,-3-5-4,3 2-13,0-1-8,-3-3-15,-1 4-30</inkml:trace>
</inkml:ink>
</file>

<file path=ppt/ink/ink1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1.1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0 72,'0'0'52,"0"0"-16,-9 2-20,9-2-10,0 0-2,0 0 1,0 0 0,0 0-1,9 5-1,-9-5 0,16 7 0,-16-7-2,19 10 1,-10-2-1,7-1 1,-2 0-1,6 0 0,1-3 0,2 5-1,0-5 1,-1 5 0,1-4-1,0-1 0,-5-1 2,-4 4-2,0-2 0,-14-5 0,9 14 1,-9-14-1,0 14 0,0-14 0,-2 13 0,-10-2 0,-1 0 0,-8-2 0,-2 2 0,-2 5 0,-5 0 0,3 3 0,-7 4 0,8-2-1,3 0-1,1-6 0,15 8-4,-9-18-6,16-5-9,0 0-10,18 8-27,-2-12-19</inkml:trace>
</inkml:ink>
</file>

<file path=ppt/ink/ink1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1.35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147 7 10,'28'-2'43,"-8"1"-13,-2-3-7,-7 4-1,-11 0-5,16 7-3,-16-7-1,0 13-2,-9-10-2,0 13-2,-11-8-3,4 12-1,-16-5-1,10 7 0,-8-2-2,3 0 0,2 1-2,0-9 0,12 2-5,-1-10-9,14-4-11,0 0-19,9-11-24</inkml:trace>
</inkml:ink>
</file>

<file path=ppt/ink/ink1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1.7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55 158 118,'0'0'39,"-11"9"-14,-2-2-17,8 7-2,-9-4-2,10 8-1,-3-3 0,7 2-1,0-1 0,2-3-1,-2-13 0,23 16 0,-7-12 0,4-4 0,-2-6-1,7-3 1,-3-4-1,5-5 1,-7-2-1,3-1 0,-3-4 0,-4 0 1,-9-1-1,-5-1 1,-2 1 0,-9 0-1,-7 4 2,-4 5-1,4 7 0,-11 4-1,9 6 0,-2 0 0,2 13-1,3 2-3,10 12-7,-4-4-9,2 2-6,7 2-22,0-6-28</inkml:trace>
</inkml:ink>
</file>

<file path=ppt/ink/ink1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2.1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126-1 119,'0'0'41,"9"0"-15,-9 0-16,9 5-3,-2 9-2,-7-3-1,0 8 0,-7 4-3,0-1 0,-4 7-2,-7-3-1,2 7-13,-2 0-6,-9-2-12,2-5-25,3-3-25</inkml:trace>
</inkml:ink>
</file>

<file path=ppt/ink/ink1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3.2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58 38,'9'-13'56,"-9"13"-21,0 0-12,-5-12-6,5 12-6,0 0-2,0 0-2,0 0-2,0 0-1,-7-13-2,7 13-1,14-3 1,-3 0-1,8-1 0,4 1 0,2-1 1,2 4-1,3-3 0,5 3 0,-6 0 0,1 0 0,-7 3-1,0 1 2,-9 1-1,-14-5-1,4 19 0,-8-5 1,-15-1-1,-3 0 0,-8 5 0,-2-1 0,-3 3 0,1-4 0,4-1 0,7 1 0,5-5 0,6-2 0,12-9 0,0 18 0,7-12 0,9-5 0,3 5 0,4-3 0,-1 7 0,-3-3 0,-1 4 0,-4 0 0,-5 4 0,-4 8 0,-5-4 0,0 4 0,-5 1 0,-4 1 1,0 1-1,0 1 0,-1-1 1,1-6-1,-2 5 0,4-4 0,-2 0-1,-3-10-5,10 8-10,-5-7-6,7-12-10,-9 9-29,9-9-24</inkml:trace>
</inkml:ink>
</file>

<file path=ppt/ink/ink1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02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23 90,'0'0'51,"0"-12"-26,0 12-10,0 0-5,-9-11-2,9 11-2,0 0-1,0 0-2,-9 0 1,9 0-2,0 0-1,0 0 1,9 7-1,4 4 0,1-2-1,6 1 1,1 2-1,1 2 1,-2-3-1,5-5 0,-7 5 0,-4-4 1,1 4-2,-15-11 2,12 12-1</inkml:trace>
</inkml:ink>
</file>

<file path=ppt/ink/ink1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5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23 90,'0'0'51,"0"-12"-26,0 12-10,0 0-5,-9-11-2,9 11-2,0 0-1,0 0-2,-9 0 1,9 0-2,0 0-1,0 0 1,9 7-1,4 4 0,1-2-1,6 2 1,0 0-1,2 4 1,-2-5-1,5-3 0,-7 3 0,-5-2 1,2 2-2,-15-10 2,12 13-1,-12-13 0,0 13 0,-7 3 0,-2-4 0,-7 1 0,1 5 1,-7-1-1,4 5 0,-2-6 0,-3 2 0,5-3 0,5-1-1,0-8 0,13-6 0,-14 11-4,14-11-2,0 0-7,14 0-8,-1-7-11,3 0-28,2-1-17</inkml:trace>
</inkml:ink>
</file>

<file path=ppt/ink/ink1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6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169-1 67,'14'0'59,"-5"6"-27,-9-6-15,2 17-4,-2-17-3,-9 27-3,-7-14-2,1 6-2,-4-5 0,1 5-1,-2-1-1,-2-1-1,6-2 1,-7-3-1,10-1-1,-1-3 0,14-8-4,-9 7-5,9-7-10,0 0-10,14-7-21,-1-3-23</inkml:trace>
</inkml:ink>
</file>

<file path=ppt/ink/ink1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94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23 240 8,'0'0'52,"9"-16"2,-9 16-33,0 0-4,0-13-2,0 13-3,0 0-2,-2 9-2,-9-5-2,8 6-1,-6 0-2,7 4-1,-3-1 1,5 2-2,3-4 0,3 1 0,8-5 0,2 1 1,0-7-1,4-1-1,0 0 1,-4-3 0,7-6-1,-8 0 1,1-7 0,-2 1-1,-1-3 1,-1-5 0,-8 0 0,1-4-1,-5-5 2,0 0-2,-5 3 1,1-1 0,-8 3 0,-1 10-1,-3 7 0,-2 4 1,4 10-1,-8 7 0,1 9-1,3 5-1,0 12-4,-4-6-9,8 6-6,3-3-7,6-3-21,5-5-37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4.7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68-1 106,'0'0'46,"0"-9"-20,0 9-17,0 0-1,0 0-3,0 0 0,0 0-2,-1 10 0,-3 2-1,4-1 0,-3 8-1,3-2 0,-5 6 0,5 1 0,-1 3 0,-1 2 1,-3-3-1,1 4-1,-1-4 1,0 4-1,-1-6 1,1 0-1,2-3 0,1-1 0,-1-3 0,-1-3 0,1-2 1,3-3-1,0-9 0,-1 11 0,1-11 1,0 0-1,0 0 0,0 0 0,0 0 0,0-7 0,0 1-1,1-4 1,2-5 0,1 0-1,-1-1 1,-1 1-1,1-3 1,2 6 0,1-3 0,-1 5 0,1 1 0,4 1 0,-1 3 0,-1 0 1,7 1-1,-2 0 0,1 3 0,2 1 0,-3-2 1,3 2-1,-5 6 0,4 0 0,-4 2 0,-3 4 1,-3-2-1,0 2 0,-4 3 0,-1-2 0,0-1 1,-6-1-1,1 0 0,-1 2 1,-4-5-1,2-1 0,-5 1 1,0-3-1,-1 2 0,1-3 1,-3 1-1,3-3 0,-3 3 0,-2-1-1,2-2 1,2 2-1,3-3-2,-4-1-5,15 0-9,-8 0-5,8 0-12,0-5-30,3-4-17</inkml:trace>
</inkml:ink>
</file>

<file path=ppt/ink/ink1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10:17:41.0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4 28,'0'0'25,"0"0"-2,0 0-1,0 0-4,0 0-5,0 0-2,0 0-3,0 0-3,0 0 1,5 0 0,-5 0-2,12 3 2,-4-1-3,0 0 1,1 1-1,-1-1 0,5 1-1,-1-1 0,-2-2 0,5 1 0,-5-1 0,4 1-1,-5-1 0,7 0 1,-5-2-2,2 2 0,-4-2 1,4-2-1,-1 3 0,1-2 0,-4 1 0,0-1 0,-1 2 0,2 0-1,-10 1-2,6-4-4,-6 4-8,0 0-11,0 0-19,0 0-16</inkml:trace>
</inkml:ink>
</file>

<file path=ppt/ink/ink1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10:17:41.7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13 5,'0'0'43,"0"0"-6,0 0-8,0 0-8,0 0-6,9 3-4,-2-2-2,-7-1-2,12 0-3,-2 0 1,-3 2-1,4-2-1,-3 0 0,6 0 0,-1 0-1,-2 0 0,1 3 0,3-3-1,-1 0 0,0 0 0,-2 1 0,2-1 0,-4 0-1,1 0 0,-3 0 0,-2-2 1,-6 2-1,9-2-1,-9 2-1,0 0-2,0 0-5,8-6-11,-8 6-10,0 0-21,8-12-18</inkml:trace>
</inkml:ink>
</file>

<file path=ppt/ink/ink1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10:17:42.79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2 142 43,'0'0'38,"0"0"-1,0 0-13,9-1-8,-9 1-5,0 0-4,5-10-1,-5 10-2,6-9-1,-6 9 0,7-12-1,-3 5 0,1-2-1,0 2 2,-2-3-2,2 0 1,-1-1-2,-1 3 2,0-3-1,-1 2-1,0 2 1,-2 7 0,3-12-1,-3 12 2,0-8-2,0 8 1,0 0-1,0 0 0,0 0 1,0 0-1,0 0 1,0 4-1,0-4 1,-3 14 0,1-9-1,2 5 1,0 4-1,0-1 1,0 4-1,0-1 0,0 3 0,0 0 0,0 0 1,0 3-1,0-3 0,2-1 0,-2-1 0,0-3 0,1 0 0,-1-1 0,0-2 0,0-1 1,0-4-1,0-6 0,-1 11 0,1-11 0,-7 4 0,7-4 0,-12 3 0,4 1 0,8-4 0,-11 4 0,3-4 0,8 0 0,-12 8 0,12-8 0,-8 5 0,8-5 0,0 0 0,0 0 0,0 0 0,0 0 0,0 0 0,0 0 0,0 0 0,0 0 0,0 0 1,3 5-1,-3-5 0,12 2 0,-4-2 0,0 0 2,2 0-2,-1-1 0,3-3 0,-2 2 0,-1-2 0,2 3 0,-3-3 0,2 2 1,-4 0-1,-6 2 0,9 0 0,-9 0-1,0 0 1,8 0-2,-8 0 0,0 0-1,9 9-6,-9-9-10,0 0-7,10 11-16,-10-11-29</inkml:trace>
</inkml:ink>
</file>

<file path=ppt/ink/ink1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8:02.1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91 30,'2'-13'49,"-2"13"-10,0 0-15,0-13-6,0 13-5,0 0-4,0 0-1,0-11-2,0 11-2,0 0 1,0 0-2,0 0 0,0 0 0,0 15-1,2-1-1,0 3 0,1 8 0,-1-3 0,2 6-1,1-1 2,-3 2-2,0-1 1,1-1-1,-3-7 0,2 0 0,-2-4 0,0-8 1,0-8-1,0 0 0,0 0 1,11-15-1,-4-5 0,0-4 0,6-6 1,-4-2-1,5-2 0,-3 1 0,3-2 1,-3 1-1,5 2 0,-5 10 0,0 1 0,1 8 0,-1 8 0,-2 5 0,-9 0 0,16 9 0,-12 10 1,1 4-1,-1 2 0,1-1 0,-3 3 0,-2-7 1,2 2-1,3-9 0,-5-2 0,0-11 0,13 3 1,-13-3-1,16-10 0,-4-1 1,-1-8 0,5-2-1,2-3 0,-2 0 0,2-2 0,0 5 0,-5 4 0,-1 4 1,-3 10-1,-9 3 1,18 9 0,-14 9-1,1 4 1,-1 8 0,-2-4-1,1 4 1,-1-3-1,0-5 0,0-1 0,1-7 0,-3-3-1,0-11 0,0 0-1,13 5-3,1-3-6,-10-9-9,8-2-6,1-4-17,5-2-33</inkml:trace>
</inkml:ink>
</file>

<file path=ppt/ink/ink1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8:02.4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24 171 145,'0'0'34,"0"17"-11,-4 0-8,-5-7-9,7 6-2,-5-6-1,5 3-1,2-13-1,0 15-2,0-15-1,4-2 0,8-8-1,-2-6 0,1 2-2,1-10 0,-1 0 0,-9-7 0,4 5 1,-6-3 1,0 2 2,-6 2 0,2 6 1,-1 6 1,5 13 1,-2-13-2,2 13-2,0 7-11,0-7-10,22 17-16,-9-8-23</inkml:trace>
</inkml:ink>
</file>

<file path=ppt/ink/ink1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8:02.8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2 118,'0'0'43,"9"12"-16,-4 4-14,-5-2-4,4 10-2,-4-5-2,7 7-1,-2-3-2,-3-5 0,2-2 0,1-2-1,-5-14 0,16 5 0,-5-7-1,3-8 0,-1-7 1,3-1-1,2-6 0,0 1 0,-2-3 0,0 6 0,2 1 0,-4 3 0,1 10 1,-1 0-1,-3 6 0,1 10 0,-6 4 1,-1 9 0,6-1-1,-6 6 1,-1 2-1,-1-3 0,1 1 1,3-2-2,-5 0 0,3-7-1,-1 2-5,1-11-11,-5-10-4,18 9-10,-9-9-28,7-9-33</inkml:trace>
</inkml:ink>
</file>

<file path=ppt/ink/ink1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29.0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547 17 15,'11'-6'54,"-11"6"-9,15-9-18,-15 9-8,12-3-6,-12 3-4,13 0-2,-13 0-2,0 0 0,0 0-2,0 0 0,0 0-1,-11 2 0,2 1 0,-11-3-1,6 5 1,-13-3 0,-2 4-2,-2-1 1,-7 2 0,-7 1-1,2 1 1,-7 0 0,5 5-1,-4 0 2,4-3-1,4 5-1,10-1 1,4-4-1,7-2 1,6 0-1,14-9 0,-4 12 0,4-12 0,20 5 1,5 1-1,2-5 0,6 7 1,-1-5-1,8 2 0,-4 4 1,0-1-1,-5 3 0,-5 0 0,-8 3 0,-5-2 0,-10 2 1,-3 4-1,-14-3 1,-6 5-1,-6 1 0,-5 2 1,-1-1 0,-6 1-1,2 3 0,3-3 1,4-3-1,-1 0-1,8-5 2,6 1-2,1 0 1,10-10 0,5-6 0,2 15 0,12-10 0,-1-1 1,10-1-1,4 1 1,-27-4-1</inkml:trace>
</inkml:ink>
</file>

<file path=ppt/ink/ink1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29.4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545 17 15,'12'-6'54,"-12"6"-9,15-9-18,-15 9-8,11-3-6,-11 3-4,14 0-2,-14 0-2,0 0 0,0 0-2,0 0 0,0 0-1,-11 2 0,2 1 0,-11-3-1,6 5 1,-13-3 0,-2 4-2,-2-1 1,-8 2 0,-5 1-1,1 1 1,-6 0 0,4 5-1,-5 0 2,6-4-1,3 6-1,10 0 1,4-6-1,7-1 1,6 2-1,14-11 0,-4 11 0,4-11 0,20 6 1,5-1-1,2-3 0,6 5 1,-1-3-1,8 1 0,-4 4 1,0-1-1,-5 3 0,-6-1 0,-7 5 0,-5-4 0,-11 3 1,-2 4-1,-13-4 1,-7 6-1,-5 1 0,-6 2 1,-1-1 0,-6 1-1,2 3 0,3-3 1,3-2-1,1-1-1,7-5 2,6 1-2,0 0 1,12-10 0,4-6 0,2 14 0,12-8 0,-1-3 1,10 1-1,4-1 1,4-3-1,3 4 1,1-4-1,-1 0 1,6 0 0,-1 0-1,-6 0 0,-1 0 0,-1 0 1,-6 0-1,-3 0 0,-4 0 0,-4 2 0,-3-2-1,-11 0 1,15 1-2,-3 2-1,-12-3-12,13 0-6,1-3-6,-1-7-21,1-3-38</inkml:trace>
</inkml:ink>
</file>

<file path=ppt/ink/ink1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1.6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18 40,'0'0'45,"0"0"-12,0 0-13,13 0-5,-13 0-5,12-5-2,-12 5-1,27-5-3,-12 1 0,3 4 0,0-2-1,0 2 0,0-1 0,5 1-1,-6 0 0,1 0 0,-7 1-1,1 3 0,-12-4 1,11 9-1,-11-9 0,0 17-1,0-8 1,-4 3-1,-5-1 1,-7 1 0,-2 4 0,0-6-1,-4 6 0,-1-4 1,0 1-1,8 0 0,-6-4 1,6 3-1,8-3 0,7-9 1,-2 15-1,2-15 0,14 6 1,5-4 0,2-2-1,1 0 2,3 0-2,0 0 1,-5 0-1,0 0 0,-4 0 0,-16 0 0,11 14 0,-11-14 0,-9 20 0,-5-9 0,1 5 0,-5 1 0,1-5 0,5 2 0,-1 5 0,8-9 1,5 3-1,0 1 0,7-2 0,4-1 1,-2-1-1,-2 6 1,2-8-1,-9 9 1,0-1-1,-2 1 1,-9 4-1,-10-4 0,3 3 0,-5 0 0,5-2-1,-2-5-1,7-4-3,2-9 0,11 0-8,0 0-8,20-4-14,2-12-26,5-2-21</inkml:trace>
</inkml:ink>
</file>

<file path=ppt/ink/ink1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2.29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-1 126 88,'0'0'54,"0"0"-21,0 0-21,0 0-3,0 0-4,0 13 0,0-13-2,0 18 0,0-18-2,6 23 1,-6-11-1,5-2 0,-5-10-1,9 16 1,-9-16-1,11 14-1,-11-14 1,0 0-2,8 4-1,-8-4-2,0 0-1,5-18-1,-5 18-3,4-23-1,1 6-2,-5-7-3,0 5 3,-5-6 11,1 0 10,1 5 4,-7-5 1,6 11 0,-5-1-3,9 15 0,-9-13-2,9 13-3,0 0-2,0 6-2,0-6-1,6 14-2,6-6-5,-12-8-10,17 9-8,-4-7-18,-2-2-30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5.9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0 135,'-11'1'33,"11"-1"-13,-4 8-15,4-8-1,0 0-2,-10 9 0,10-9 0,0 0-1,0 0 0,0 0-2,0 0-1,7 5-8,-7-5-11,0 0-9,0 0-26,0 0-14</inkml:trace>
</inkml:ink>
</file>

<file path=ppt/ink/ink1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3.47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59 0 50,'0'0'48,"0"0"-11,0 0-15,0 0-8,0 0-4,-14 5-3,14-5-1,-4 13-2,4-13 0,-9 15-2,9 1 0,-5-3 0,3 9 0,-5-2-1,2 4 0,-1-4 0,1 2-1,3-5 1,2-5-1,0-1-1,0-11-1,9 7-3,-9-7-10,18-13-9,-2 0-17,-5-8-28</inkml:trace>
</inkml:ink>
</file>

<file path=ppt/ink/ink1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3.6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12-2 65,'-12'0'53,"12"0"-19,0 0-27,0 7-9,0-7-17,14 9-21,2-1-13</inkml:trace>
</inkml:ink>
</file>

<file path=ppt/ink/ink1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5.60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52 64 20,'0'0'42,"0"0"-8,0 0-9,0 0-9,0 0-4,-2 7-4,2-7-1,-3 18 0,-1-3-1,4 3-2,-5-3 1,1 6-2,-1 2 0,3 0 1,-5-1-2,5 2 0,-5-8-1,3 4 0,-1-5 0,5-2-1,0-13 1,-2 12 0,2-12-1,0 0 1,7-9 0,2-3-1,-3-4 0,1-7 0,2-1 0,-2-4-1,-2-2 1,-3-1 0,-2 0-1,0 0 1,0 5 0,0 5 0,0 2 0,0 3 0,0 16 0,0-9 0,0 9 1,0 0-1,0 16 0,4-1 0,3 5 1,2 1-1,0 2 0,7-4 1,0 2 0,-3-5 0,3-4-1,5-2 0,-6-8 1,-1-2-1,4 0 1,-4-7-1,-1-6 0,1-2 1,-5 1-1,2-5 0,-4-2 0,-3-1 0,-1 4 0,1 3 0,1 0 0,-5 15 0,0-14 0,0 14 0,4 5 1,-2 10-1,1 5 1,1 0-1,7 6 0,-1-3 1,-1 3 0,0 3 0,0-4-1,2-1 1,-4-4-1,-3 1 0,1-4 0,2-4-3,-1 4-4,-6-17-10,5 16-8,-5-16-18,0 0-31</inkml:trace>
</inkml:ink>
</file>

<file path=ppt/ink/ink1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8.94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175 40 50,'0'0'54,"6"-16"-23,-6 16-11,0-11-7,0 11-4,0 0-2,0 0-2,0-13 0,0 13-2,-6 0-1,6 0 0,-19 0 0,6 2-1,2 0 0,-8 0 0,4 2 0,1 1 0,-4-1 0,0 5 0,4 1-1,1-3 1,4 1-1,9-8 0,-9 22 1,9-22-1,0 16 1,0-16-1,18 17 1,0-5 0,-5-5 0,6 3 0,-1-1 0,0 9 0,-5-7 0,1 2 1,-7 0-1,-3 1 0,-4-1 0,0 1 0,-2-1 0,2-13 0,-16 17-1,2-8 0,1-4 1,-1 2-1,-4-5 0,0-2 0,5 0 0,-3 0 0,7 0-1,-3-3-2,12 3-3,0 0-9,-2-11-8,2 11-10,18-13-32,0 7-18</inkml:trace>
</inkml:ink>
</file>

<file path=ppt/ink/ink1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9.1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0 60,'0'0'66,"0"12"-26,0-1-23,0-11-6,-2 16-3,2-16-3,-3 11-2,3-11-2,0 0-1,0 13-2,0-13-2,9 0-10,-9 0-10,14-11-15,-5 1-32</inkml:trace>
</inkml:ink>
</file>

<file path=ppt/ink/ink1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9.56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1 144,'0'0'32,"0"0"-9,0 0-16,0 0-3,9 11-1,-2 1 0,0 5-2,-1 5 1,3 4-1,-4 2 1,-1 2-1,1 1-1,-3 5 1,3-3-1,-3-5 1,-2-1-1,2 2 1,0-12-1,1 1 0,-1-4 0,5-2 1,-7-12-1,16 12 0,-16-12 0,18 2 0,-7-2 0,2 0 0,-1-2-1,-1-7 0,5 6-4,-9-11-2,6 5-12,-4-3-6,-2-3-20,-5-3-34</inkml:trace>
</inkml:ink>
</file>

<file path=ppt/ink/ink1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9.8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 60 134,'0'0'38,"-16"-12"-14,16 12-13,0-14-5,0 14-1,9-7-1,3 7-3,1-2 0,6 1 0,-8 1-1,12-6 0,-3 6-2,0-5-3,5 5-11,-6-4-8,-3 1-10,0-3-34</inkml:trace>
</inkml:ink>
</file>

<file path=ppt/ink/ink1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40.1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22 12 148,'0'-10'32,"0"10"-10,-6-2-16,6 2-1,-9 7-2,9-7-1,-7 12-1,7-12 0,0 16 1,0-16-2,0 0 1,16 10 0,-16-10-1,11 0 0,-11 0 1,11-7 0,-11 7-1,0 0 0,4-10 0,-4 10 0,0 0-1,0 0 0,-2 5-5,2-5-10,-11 20-8,9-11-12,-3 6-30</inkml:trace>
</inkml:ink>
</file>

<file path=ppt/ink/ink1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40.5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 0 134,'0'0'35,"-9"13"-13,9-13-15,0 0-2,-14 3-2,14-3 0,0 0-1,0 13-1,0-13 0,0 0-1,0 0 0,11 5 1,-11-5 0,0 0-1,10 0 1,-10 0-1,0 0 0,0 0 1,0 0 0,0 0-1,0 0 1,0 0-1,0 0 0,0 0 1,-7 10-1,7-10-1,0 18-2,0-18-10,0 0-9,0 0-11,0 0-30,9 0-22</inkml:trace>
</inkml:ink>
</file>

<file path=ppt/ink/ink1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5.82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216 9 25,'0'0'42,"0"0"-11,0 0-5,-4-10-8,4 10-4,0 0-5,0 0-2,-9 2-1,9-2-2,-11 14 0,6-4-2,-2 2 2,-4 8-2,2-2 0,-2 7 1,-1-2-2,-3 4 1,3 6-2,-3-4 2,-3 2-1,9 3 0,-4-1-1,4-7 1,-2 1-1,1-3 1,4-2-1,-1-4 0,0-2 0,5-7 0,2-9 0,-2 15 0,2-15-1,0 0 1,-3 13-2,3-13-1,0 0-2,0 0-8,0 0-13,0 0-18,0-9-25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2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48 47 3,'-5'-8'7,"5"8"3,-6-10 0,6 10 3,-5-8-1,5 8 2,-8-8-2,8 8 1,0 0 3,-8-8-3,8 8 1,0 0-3,-6-6-2,6 6-1,0 0-2,0 0 0,0 0-1,0 0-1,-10 1 1,10-1-1,0 12-1,2-6-1,-2-6 1,8 13-1,-5-2 0,5-5-1,1 3 0,1 3 0,0-3 0,6 3 0,-3 1 0,1-1 0,-1 2 0,-2-2-1,4-1 1,1 2-1,-4-3 0,0-2 0,-1 2 0,2-2 0,-2-3 0,-5 1 0,-6-6 1,13 9-1,-13-9 0,0 0 0,5 6-2,-5-6-1,0 0-4,0 0-10,-3-4-8,3 4-15,-8-14-28</inkml:trace>
</inkml:ink>
</file>

<file path=ppt/ink/ink1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6.3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81,'0'0'53,"0"0"-30,0 0-9,0 0-4,0 0-3,0 15-3,0-15 0,3 21-1,-3-11-1,4 6 0,-2 4 0,3 2-1,2 3 0,4 1 0,-7 2 0,3 0 0,0 5 0,-1-1-1,-1-1 1,-1 3-1,1-6 0,-3-1 0,-2 2-1,2-10 1,1 2-1,-3-10-1,2-1-1,-2-10-2,0 0-9,15 0-12,-15 0-16,7-12-31</inkml:trace>
</inkml:ink>
</file>

<file path=ppt/ink/ink1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6.57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27 114,'0'0'43,"0"0"-22,0 0-10,0-14-4,9 14-3,5-4-1,2 2-1,2 1-1,0-2-1,4 3-1,3-2-2,-2 2-4,-1-2-8,-2 2-15,3 0-22,-5 0-21</inkml:trace>
</inkml:ink>
</file>

<file path=ppt/ink/ink1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7.1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65 14 79,'0'0'56,"0"-14"-22,0 14-25,0 0-3,0 0 0,0 0-2,-2 11-1,2 2-1,0 1-1,5 8 1,-1-5-1,10 4 1,-1-7-1,3 0 0,2-2 0,2-6-1,1-6 1,-8-2 0,8-12-1,-5 3 0,-5-2 0,0-5 1,-4-2-1,-3 3 0,1 1 0,-5 1 0,0 6 0,0 9 0,0 0 1,-9-5-1,9 5 0,-7 18 0,5 6 0,2 2 1,0 6-1,0 2 1,0-1 0,4 4 0,-1-2 0,1 1 0,-2-3 1,-2-6 0,0 0-1,0-1 0,-6-4 0,-6 3 0,-3-7-1,-6 2 0,-4 2-1,-2-9-2,2 7-2,-11-11-6,11 2-11,-2-2-10,4-5-26,8-4-26</inkml:trace>
</inkml:ink>
</file>

<file path=ppt/ink/ink1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8.1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58 35,'-2'-10'65,"2"10"-25,0 0-18,0 0-7,0-12-5,0 12-2,0 0-3,16-7-1,-16 7-1,22 0-2,-10-2 1,6 0-1,2-1-1,0 3 1,1 0 0,-8 0-1,10-4 0,-8 0 0,4 4-1,-8-3-2,5 3-4,-7 0-12,2-5-11,-2-1-21,-9 6-26</inkml:trace>
</inkml:ink>
</file>

<file path=ppt/ink/ink1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8.5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235 0 96,'0'0'49,"0"0"-19,-4 5-22,1 11-4,-8-1 1,9 9-1,-10 0-1,1 8-1,0-3 0,-5 6-2,-2 4 2,-5-1-1,1 6-1,6-2 0,-7-1 1,3-4-2,4-2 1,-2-11-2,16 1-2,-7-15-3,9-10-14,0 0-13,7 0-25,-3-5-17</inkml:trace>
</inkml:ink>
</file>

<file path=ppt/ink/ink1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8.8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85,'0'0'53,"9"12"-21,-7 7-21,5 0-4,-3 10-2,-1-3-1,1 7-1,-2-1-1,7 4 0,-6-4 0,-1 4-1,0-6-1,3 5 1,-1-9 0,-4 2 0,7-2-2,-3-7 1,-1-1-2,-3-6 0,4-1-3,-4-11-2,0 0-5,0 0-9,0 0-21,-2-11-28</inkml:trace>
</inkml:ink>
</file>

<file path=ppt/ink/ink1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9.09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 12 65,'-16'-7'61,"16"7"-22,-9 0-22,9 0-7,0 0-3,9-4-3,7 4 0,2 0-2,2 2 0,-4 4-2,7-5 0,-1 1-2,-6-2-3,4 2-12,-2-2-9,-9 0-17,-2 0-32</inkml:trace>
</inkml:ink>
</file>

<file path=ppt/ink/ink1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0.6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23,'0'0'51,"0"0"-15,0 0-11,0 0-7,0 0-4,0 0-5,0 0-3,0 0-1,0 0-1,9-2-1,5 2 0,-1 0 0,5 0-1,3 0 0,1 0 0,3 0-1,-2 2-1,-3-2 1,0 2 0,-6 1 0,-1 0-1,-13-3 0,10 14 0,-10-14 1,-7 22-1,-9-9 0,5 3 0,-7 0 0,-3 3 0,-1 2 1,1-4-1,3 5 0,0-9 0,0 5 0,2-2 0,7-6 0,5 1 0,4-11 0,-9 17 0,9-17 0,9 9 0,-9-9 1,13 7-1,1-6 0,-5 1 0,4 2 0,-4-4 0,3 2 1,-1 1-1,0-1 0,1-2 0,-1 2 0,0-1 0,3-1 0,-3 0-1,5 0 0,0 0-1,-5-7-4,9 7-8,-6-5-10,-5 0-18,-9 5-27</inkml:trace>
</inkml:ink>
</file>

<file path=ppt/ink/ink1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1.07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35 65,'-11'-3'59,"11"3"-21,0 0-24,0 0-6,0 0-2,2-11-2,-2 11-1,13-9 0,-13 9-1,18-1 1,-6-1-2,1-2 1,1 3-1,6-3 0,0 4 0,3 0-1,-1 0 0,1 0-1,-1 0-1,3 4-6,-5-1-12,0 1-10,-6-1-24,-1-3-24</inkml:trace>
</inkml:ink>
</file>

<file path=ppt/ink/ink1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4.3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124 29 5,'11'-4'13,"-11"4"4,0 0 1,14-10-2,-14 10 3,0 0-1,11-9-1,-11 9-5,0 0-1,11-6-2,-11 6-1,0 0-2,0 0 0,0 0-1,0 0-1,0 0 0,0 0-2,0 0 0,0 0 0,0 0-1,-11 8 0,11-8-1,-9 12 0,9-12 0,-20 12 1,11-5-1,-2 2 0,0 0 0,-4 2 1,-1-3 0,7 2-1,-4-1 1,4 2-1,-4-4 0,13-7 1,-13 14-1,13-14 1,0 0-1,-11 10 0,11-10 0,0 0 0,0 0 0,0 0 1,0 0-1,0 15 1,0-15 0,0 0-1,7 9 1,-7-9 0,13 6-1,-2-1 1,2 1-1,0-1 2,5 4-2,-5-2 1,5-3-1,-1 2 0,-3-1 0,1-1 0,1 1 1,-8-3-1,-1 2 0,-7-4-1,18 3 1,-18-3-1,0 0-1,0 0-1,0 0-6,0 0-11,0 0-11,0 0-24,-5 5-22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7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217 16 62,'0'0'57,"3"-10"-19,-3 10-24,0 0-2,-2-6-3,2 6-3,-11 4-1,6 5-2,-6 1 0,5 4-1,-6 3-1,6 1 0,-5 3 0,-2-1 0,2 0-1,-1 4 0,-2-1 1,0-2-1,-4-3 1,2 2 0,1-5-1,4 0 1,1-6-1,1-2 0,9-7 1,-13 7-2,13-7 1,0 0-2,0 0-3,0 0-8,0-4-9,0 4-10,8-13-25,-6 0-21</inkml:trace>
</inkml:ink>
</file>

<file path=ppt/ink/ink1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4.70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0 104,'0'0'47,"-5"9"-25,5-9-12,0 0-3,5 0-1,8 3-2,-13-3-1,23 7-1,-14 0 0,9 2-1,-5 2 1,3-3-1,-2 1 0,2 0 0,-5 2-1,5-4 1,-5-2 0,3 2-1,-3 0 0,0 0 0,1-2-2,-12-5-3,18 11-7,-18-11-10,0 0-14,11 10-28</inkml:trace>
</inkml:ink>
</file>

<file path=ppt/ink/ink1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6.24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 0 35,'0'0'37,"0"0"-5,-4-8-8,4 8-7,0 0-5,0 0-3,0 0-2,0 0-2,0 2-1,0-2-1,-3 18-1,3-5 1,-5 0-2,1 3 1,4 4-1,-3-3 1,3 3-1,0 0 1,0 3-1,0 2 0,0 1 0,0-3 0,0 4 0,0-1 0,0 1-1,0 2 1,0-3-1,0 0 1,0 4-1,3-7 0,-3 2 1,0-1-1,4-2 0,1-2 1,-5 2 0,3-7-1,-3 3 0,2-8 0,0 0 0,-2-10 0,3 16 0,-3-16 0,0 0-2,0 0-1,0 0-5,0 0-12,7 0-11,-7-12-23,7 0-20</inkml:trace>
</inkml:ink>
</file>

<file path=ppt/ink/ink1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6.76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43 50 18,'0'-20'61,"0"20"-9,2-12-32,-2 12-7,5-9-3,-5 9-4,0 0-2,0 0 0,14-8-1,-14 8 0,11 0-1,-11 0 1,23 0-2,-10 0 1,-1 3 0,6 2 0,2 4-1,0 1 0,1 5 0,-8-5 0,10 6-1,-7 1 1,0-3-1,-7 4 0,0-2 1,-2 1-1,-5 2 1,-2-5-1,0 0 1,-4 0 0,-8-2 0,1-1 0,-5 1-1,0 1 1,-7-6 0,3 3-1,0-3 0,-10 2 0,8 0 0,-3-4-1,0 0-1,4 3-3,-1-8-7,6 4-10,2-2-11,14-2-28,0 0-19</inkml:trace>
</inkml:ink>
</file>

<file path=ppt/ink/ink1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7.70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24 57,'0'0'57,"0"0"-27,0 0-13,0 0-5,0 0-4,0 0-2,0 0-1,13-8-1,1 6-2,-3-1 1,4 2-1,-3-1 0,10 2-1,-2-2 0,2 2 0,1-1 1,-1 1-2,0 0 1,1 0 0,-3-2-1,0 0 0,-5 1 0,-4 1 0,-11 0-1,16-4-3,-16 4-6,0 0-11,0 0-10,0 0-26,-13 0-21</inkml:trace>
</inkml:ink>
</file>

<file path=ppt/ink/ink1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7.98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 11 116,'7'-11'43,"-7"11"-17,0 0-15,0 11-4,-3 4-3,3 3-1,-4 4-1,4 0-1,-5 4 1,5-4-2,-2 0 0,2-2 0,0 0-1,-4-12-1,4 8-3,0-16-5,-5 11-12,5-11-11,0 0-28,0 0-17</inkml:trace>
</inkml:ink>
</file>

<file path=ppt/ink/ink1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8.9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-2 36 69,'-9'0'57,"9"0"-21,0 0-23,0 0-4,0 0-3,0 0-1,9-6-1,9 4-1,-2-5 0,7 3-1,0-1 0,3 3 0,1-1-1,5 1 0,-2-2 1,-1 4-1,-1 0 0,-4 0 0,-1 7-1,-3-1 1,-9 1-1,-11-7 0,14 19 1,-14-7-1,-4 1 0,-8 0 2,-4 0-2,-4-1 0,-3 4 0,1-4 0,-1 0 1,-2 1-1,5-6 0,-1-1 0,6-2 0,3 1 0,12-5 0,-16 4 0,16-4 0,0 0 0,0 0 0,12 10 0,-3-4 0,4-3 0,-1 3 0,1-2 0,-4 3 0,3 2 0,-8 6 0,-1-4 0,-3 3 0,-5 7 0,-6-8 0,-3 7 0,-4-2 0,2-3 0,2 1 0,3-7 0,11-9 0,-2 17 0,2-17 0,16 16 0,0-12 0,2-1 0,-2 1 1,4 4-1,-4 1 1,-5 2-1,-11-11 0,12 19 0,-12-9 0,0 8 0,0-6-1,0-12-3,-12 25-2,1-18-9,11-7-9,-16 12-11,16-12-31</inkml:trace>
</inkml:ink>
</file>

<file path=ppt/ink/ink1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6.3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38 15 33,'-11'-6'59,"11"6"-25,-12-7-11,12 7-9,0 0-4,-15-2-4,15 2-1,0 9-2,0 6 0,9 5-1,-3 5-1,6 6 0,3 4 0,4 1 0,-1-1-1,0-2 1,0-4-1,4-9 0,1-2 0,-5-7 0,2-8 0,-4-3 1,4-9-1,-4-1 1,0-8-1,-5-1 0,5-4 0,-9-3 0,4 1 0,-7 6 0,1-4 0,-5 8 0,0 6 1,0 9-1,0 0 1,0 0 0,2 21 0,0 5-1,3 4 2,2 5-1,-3 2 0,1 1-1,-3 1 1,-2-6 1,0-4-1,0-5 0,-7-4 0,-4-4 1,2-5-1,-7 0-1,0-7 1,-2 3-2,-2-5 1,0 2-1,-3-3-2,1 3-2,-1-4-6,10 0-12,-1 0-13,14 0-34</inkml:trace>
</inkml:ink>
</file>

<file path=ppt/ink/ink1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7.52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 24 48,'-5'-13'54,"5"13"-19,0 0-15,-9-11-8,9 11-2,0 0-4,0 0-1,0 0-2,9 0 0,-9 0-1,12 8-1,1-3 1,5 7-1,0-1 0,10 1-1,-4 4 2,8-5-2,-3-2 1,8 2-1,-10 2 0,0-6 0,-5 0 1,-1 3-1,-5-5 0,-16-5 0,9 16 0,-9-16 0,-3 17 0,-6-11 1,-4 4-1,-8-1 0,-1 4 0,-5 0 0,0 2 0,-1-3 0,-5 3 0,8 3 0,0-7 1,2 1-2,7 0 0,3-5-4,11 4-8,2-11-11,0 0-15,0 0-32</inkml:trace>
</inkml:ink>
</file>

<file path=ppt/ink/ink1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7.83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379 0 50,'0'0'54,"-9"5"-30,9-5-8,-18 10-3,11 2-1,-11-6-3,7 3-1,-10-2-2,1 8-2,-7-3-1,0 3-1,-7-4-1,5 5 0,0 0-1,-3-2-1,5 4-1,2-8-3,7 7-4,0-6-13,9-6-16,9-5-28</inkml:trace>
</inkml:ink>
</file>

<file path=ppt/ink/ink1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8.3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19 139 50,'0'0'62,"-9"12"-25,9 2-22,-9-2-4,9 5-4,-2-1-1,2 6-2,4-7-1,5 8-1,0-4 0,5 2 0,-1-7 0,7 4 0,-2-11-1,5 0 0,1-7 0,1-2 1,-1-7-1,1-7-1,0-4 1,-1-4-1,-1-3 0,-5-5 0,-3-1 0,-8 0 0,-7 0 1,-2-2-1,-16 4 1,-2 9 0,-5 0-1,-4 11 1,-2 6 0,-3 5 0,3 10 0,-3 13-1,9 3 0,3 2-2,15 12-8,1-12-10,6 2-7,0-6-23,11-9-32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10.24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131 0 48,'0'0'35,"3"4"-6,-3-4-12,0 0-4,0 0-2,0 0-1,0 0-3,0 0-1,0 0 0,2 9-1,-2-9-1,2 8 0,-2-8-2,0 10 1,0-2 0,0 0-1,1 0-1,-1 0 1,0 6-1,0-5 0,0 1-1,0 4 1,0-2-1,0 1 0,0-3 0,0 4 0,-1 1 0,1-2 0,-4 4 1,1-4-1,-3 3 0,1-4 1,0 4-1,-4-4 0,4 2 1,-3-4 0,0-1-1,-4 0 0,6-2 1,-7-3-1,5-4 1,-2 0-1,1 0 0,1-1 0,0-3 0,8 4 0,-8-10-2,8 10-2,-2-10-11,2 10-7,2-11-12,-1-1-27,9-1-18</inkml:trace>
</inkml:ink>
</file>

<file path=ppt/ink/ink1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9.7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20-1 69,'0'0'45,"0"0"-17,0 0-8,0 0-7,0 0-4,11 0-2,-11 0-1,9 3-2,-9-3-1,4 18-1,-4-10-1,0 8 0,0 0-1,-4-2-1,2 5-2,-7-5-7,0 3-12,3-6-12,-8 1-28,14-12-14</inkml:trace>
</inkml:ink>
</file>

<file path=ppt/ink/ink1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0.31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14 94,'0'0'51,"0"0"-28,0 0-10,0-14-4,9 14-2,-9 0-2,27 0-1,-11 0 0,7 0-2,-1 2-1,5-1 1,-4 1-1,1 2 0,-3 1 0,-1 1-1,-9-3 1,3 4-1,-12 5 0,-2 4 0,0 0 0,-16 6 0,0 4 0,-6 8 1,-1 1-1,-8 0 0,8-2 0,-1 1 0,3-7 0,8-4 0,2-5 0,6-8 0,5-10 0,5 9 0,10-7 0,6-2 0,-1 0 0,5-2 0,2-1 0,0-3 0,0 1 0,-5 1 0,3-3 0,-2 0 0,-3 4-1,-2-3-1,-2 6-3,-16 0-7,13-11-9,-13 11-10,0 0-27,0 0-22</inkml:trace>
</inkml:ink>
</file>

<file path=ppt/ink/ink1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0.58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27 52 102,'0'0'48,"-18"0"-25,9-9-11,9 9-3,0 0-3,0 0-1,0-10-2,7 8 0,2 1-2,13-3 0,-4 1-1,7 1-1,0 2 0,-3-5-4,3 2-13,0-1-8,-3-3-15,-1 4-30</inkml:trace>
</inkml:ink>
</file>

<file path=ppt/ink/ink1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1.1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0 72,'0'0'52,"0"0"-16,-9 2-20,9-2-10,0 0-2,0 0 1,0 0 0,0 0-1,9 5-1,-9-5 0,16 7 0,-16-7-2,19 10 1,-10-2-1,7-1 1,-2 0-1,6 0 0,1-3 0,2 5-1,0-5 1,-1 5 0,1-4-1,0-1 0,-5-1 2,-4 4-2,0-2 0,-14-5 0,9 14 1,-9-14-1,0 14 0,0-14 0,-2 13 0,-10-2 0,-1 0 0,-8-2 0,-2 2 0,-2 5 0,-5 0 0,3 3 0,-7 4 0,8-2-1,3 0-1,1-6 0,15 8-4,-9-18-6,16-5-9,0 0-10,18 8-27,-2-12-19</inkml:trace>
</inkml:ink>
</file>

<file path=ppt/ink/ink1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1.35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147 7 10,'28'-2'43,"-8"1"-13,-2-3-7,-7 4-1,-11 0-5,16 7-3,-16-7-1,0 13-2,-9-10-2,0 13-2,-11-8-3,4 12-1,-16-5-1,10 7 0,-8-2-2,3 0 0,2 1-2,0-9 0,12 2-5,-1-10-9,14-4-11,0 0-19,9-11-24</inkml:trace>
</inkml:ink>
</file>

<file path=ppt/ink/ink1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1.7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55 158 118,'0'0'39,"-11"9"-14,-2-2-17,8 7-2,-9-4-2,10 8-1,-3-3 0,7 2-1,0-1 0,2-3-1,-2-13 0,23 16 0,-7-12 0,4-4 0,-2-6-1,7-3 1,-3-4-1,5-5 1,-7-2-1,3-1 0,-3-4 0,-4 0 1,-9-1-1,-5-1 1,-2 1 0,-9 0-1,-7 4 2,-4 5-1,4 7 0,-11 4-1,9 6 0,-2 0 0,2 13-1,3 2-3,10 12-7,-4-4-9,2 2-6,7 2-22,0-6-28</inkml:trace>
</inkml:ink>
</file>

<file path=ppt/ink/ink1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2.1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126-1 119,'0'0'41,"9"0"-15,-9 0-16,9 5-3,-2 9-2,-7-3-1,0 8 0,-7 4-3,0-1 0,-4 7-2,-7-3-1,2 8-13,-2-1-6,-9-2-12,2-5-25,3-3-25</inkml:trace>
</inkml:ink>
</file>

<file path=ppt/ink/ink1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3.2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58 38,'9'-13'56,"-9"13"-21,0 0-12,-5-12-6,5 12-6,0 0-2,0 0-2,0 0-2,0 0-1,-7-13-2,7 13-1,14-3 1,-3 0-1,8-1 0,4 1 0,2-1 1,2 4-1,3-3 0,5 3 0,-6 0 0,1 0 0,-7 3-1,0 1 2,-9 1-1,-14-5-1,4 19 0,-8-5 1,-15-1-1,-3 0 0,-8 5 0,-2-1 0,-3 3 0,1-4 0,4-1 0,7 1 0,5-5 0,6-2 0,12-9 0,0 18 0,7-12 0,9-5 0,3 5 0,4-3 0,-1 7 0,-3-3 0,-1 4 0,-4 0 0,-5 4 0,-4 8 0,-5-4 0,0 4 0,-5 1 0,-4 1 1,0 1-1,0 1 0,-1-1 1,1-6-1,-2 5 0,4-4 0,-2 0-1,-3-10-5,10 8-10,-5-7-6,7-12-10,-9 9-29,9-9-24</inkml:trace>
</inkml:ink>
</file>

<file path=ppt/ink/ink1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02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23 90,'0'0'51,"0"-12"-26,0 12-10,0 0-5,-9-11-2,9 11-2,0 0-1,0 0-2,-9 0 1,9 0-2,0 0-1,0 0 1,9 7-1,4 4 0,1-2-1,6 1 1,1 2-1,1 2 1,-2-3-1,5-5 0,-7 5 0,-4-4 1,1 4-2,-15-11 2,12 12-1</inkml:trace>
</inkml:ink>
</file>

<file path=ppt/ink/ink1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5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23 90,'0'0'51,"0"-12"-26,0 12-10,0 0-5,-9-11-2,9 11-2,0 0-1,0 0-2,-9 0 1,9 0-2,0 0-1,0 0 1,9 7-1,4 4 0,1-2-1,6 2 1,0 0-1,2 4 1,-2-5-1,5-3 0,-7 3 0,-5-2 1,2 2-2,-15-10 2,12 13-1,-12-13 0,0 13 0,-7 3 0,-2-3 0,-7 0 0,1 5 1,-7-1-1,4 5 0,-2-6 0,-3 2 0,5-3 0,5-1-1,0-8 0,13-6 0,-14 11-4,14-11-2,0 0-7,14 0-8,-1-7-11,3 0-28,2-1-17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9:18.6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187 38 33,'2'-11'41,"1"1"-5,-3 10-12,3-13-5,-3 13-5,1-10-4,-1 10-3,0 0-1,0 0-1,0 6-1,-1 6-1,-4 1-2,4 9 2,-7 2-2,3 8 1,-1 3-1,0 6 0,-2 0 0,-2 5-1,1-1 1,-2 3-1,0-2 0,0 0 0,2-5 0,-4 0 1,4-5 0,-4-1-1,4-10 0,-1-1 1,1-4-1,1-6 0,-1-1 0,2-5 0,3-1 0,4-7 0,0 0-1,0 0-1,0 0-4,-4-5-9,8-6-8,3-6-15,0-2-26</inkml:trace>
</inkml:ink>
</file>

<file path=ppt/ink/ink1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6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169-1 67,'14'0'59,"-5"6"-27,-9-6-15,2 17-4,-2-17-3,-9 27-3,-7-14-2,1 6-2,-4-5 0,1 5-1,-2-1-1,-2-1-1,6-2 1,-7-3-1,10-1-1,-1-3 0,14-8-4,-9 7-5,9-7-10,0 0-10,14-7-21,-1-3-23</inkml:trace>
</inkml:ink>
</file>

<file path=ppt/ink/ink1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94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23 240 8,'0'0'52,"9"-16"2,-9 16-33,0 0-4,0-13-2,0 13-3,0 0-2,-2 9-2,-9-5-2,8 6-1,-6 0-2,7 4-1,-3-1 1,5 2-2,3-4 0,3 1 0,8-5 0,2 1 1,0-7-1,4-1-1,0 0 1,-4-3 0,7-6-1,-8 0 1,1-7 0,-2 1-1,-1-3 1,-1-5 0,-8 0 0,1-4-1,-5-5 2,0 0-2,-5 3 1,1-1 0,-8 3 0,-1 10-1,-3 7 0,-2 4 1,4 10-1,-8 7 0,1 9-1,3 5-1,0 12-4,-4-6-9,8 6-6,3-3-7,6-3-21,5-5-37</inkml:trace>
</inkml:ink>
</file>

<file path=ppt/ink/ink1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26 88,'0'0'40,"0"0"-16,0 0-7,0 0-8,0 0 0,-4-11-4,4 11 0,0 0-1,0 0-1,-3 7-1,3-7 0,0 21 0,0-9-1,0 6 1,0 4-2,0 3 1,0-2 0,0 2-1,0-3 0,0 3 1,0-6-2,-4 2 1,4-8 1,-5-1-1,5-12 0,-7 16 0,7-16 1,0 0-1,0 0 0,0-13 1,0 1-1,7-4 1,-2-7-1,2 3 1,4-9 1,-2 1-1,7 2 0,-3-4-1,3 6 1,0 0 0,0 4-1,-1 4 0,-1 6 0,-3 6 1,1 4-1,-12 0 0,13 10 0,-8 8 0,1 4 1,-6-2-1,3 4-1,-3-2 1,0-1 0,2-4-1,0-1 1,-2-16-1,2 12 2,-2-12-1,19 0 0,-10-6 1,6-10 0,-3-2-1,3 1 1,1-8 0,0 4-1,4-4 0,-4 8 0,-2-1 0,-3 6 1,3 9-1,-14 3 1,13 0-1,-4 10 1,-9 6 0,2 0 0,-2 5-1,0 4 0,0-5 1,0 4-2,0-6 1,0 4 0,0-9-1,0 0 0,0-1-1,0-12-1,0 0-2,0 0-10,16 0-5,-7-12-9,5 1-26,-1-2-24</inkml:trace>
</inkml:ink>
</file>

<file path=ppt/ink/ink1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5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0 152,'0'0'29,"7"11"-7,-7-11-15,0 24-2,-4-10-1,1 0-3,-3 0 1,1 0-2,5-14-2,-4 10 0,4-10-4,0 0-4,9-6-9,-3-12-8,3 2-23,-7-3-21</inkml:trace>
</inkml:ink>
</file>

<file path=ppt/ink/ink1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2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25 57,'-9'-14'64,"3"2"-24,6 12-15,-14-3-13,14 3-6,0 0-3,-7 8-5,7-8-13,5 11-7,8-8-15,-1-3-25</inkml:trace>
</inkml:ink>
</file>

<file path=ppt/ink/ink1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3.1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1 134,'0'17'37,"0"0"-14,0 2-8,0 2-9,0 2-2,0-1 1,0-3-3,0 3-1,0-9 0,0-4 0,0-9-1,6 12 0,-6-12 1,9-5 0,-9 5 0,18-20 0,-6 6 0,4-6-1,-1 4 1,1-7-1,0 7 1,2-4-1,-2 6 0,-3 6 0,1 2 0,-5 6 0,4 2 0,-6 8 1,0 6-1,2 6 1,-4 1-1,-3 2 0,0 0-1,3-7 0,-3 1 0,2-1-4,-4-18-10,7 10-8,-7-10-6,14-14-22,-1-7-36</inkml:trace>
</inkml:ink>
</file>

<file path=ppt/ink/ink1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4.2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243 93 81,'-9'-3'51,"9"3"-23,0 0-12,-6-13-4,6 13-4,0 0-2,0 0-1,-12-16-1,12 16-1,-4-11-1,4 11 0,-7-18-1,7 18 2,-13-15-2,13 15 0,-21-11-1,12 7 1,-7 4 0,3 0-1,-3 4 1,-3 2-1,3 5 1,-2 7-1,0-1 1,2 2-1,5 2 0,0 4 1,4-5-1,7 5 1,0-6-1,5 6-1,6-8 1,0-1 0,5 4 0,2-8-1,2 0 1,3-1 0,0-4 0,4-5 0,1-2 0,-1 0 0,6-6 0,-3-4-2,6 1-5,-5-6-8,2 0-6,-4-6-11,3 4-26,-7-8-26</inkml:trace>
</inkml:ink>
</file>

<file path=ppt/ink/ink1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4.8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220 31 145,'0'0'33,"0"0"-12,-18 0-14,16 10-1,-5 4-1,3 10-2,-3 5 0,7-3-1,0 2-1,0 0-1,0-6 1,7-4 0,-1-2-1,-6-16-1,12 11 0,-12-11 0,0 0 0,4-8-1,-4 0-1,-4-7 2,-5-1-1,-9 1 1,-5-6 0,0 4 0,-4-5 2,5 5 0,-3-2 1,5 3-1,-1 2 1,12 0 1,0 3-1,9 11 1,0-13-1,12 8 0,1 3 0,5 0-1,5 2 1,-1 0-1,8 0 0,-1 0 0,0 0 0,-2 0 0,-2-2-1,-2 1 0,4-3 0,-7 0-2,3 4-3,-12-7-10,5 7-5,-16 0-6,18-5-19,-18 5-41</inkml:trace>
</inkml:ink>
</file>

<file path=ppt/ink/ink1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171 1 57,'0'0'59,"0"0"-27,-11-3-13,11 3-6,-13 0-5,13 0-1,-9 2-2,9-2-2,-12 3 1,12-3-1,-11 6-1,11-6-1,-18 16 2,6-6-2,1 0 0,2 10 0,-4-7 0,4 9-1,-3 0 2,5 5-2,-6-3 1,11 7-1,-3-6 0,3 3 0,0 3 1,2-4-1,0-1 1,2 5-1,0-7 1,3 3-1,-3 2 1,7-3-1,-5 3 0,1-7 0,-1-1 1,6-2-2,-1 1 2,0-7-1,2 0 0,-2-1 0,7-5 0,-5-1 0,5-3-1,-5-2 0,3 1-1,-14-2-4,25-2-10,-25 2-8,18-10-12,-9 0-30</inkml:trace>
</inkml:ink>
</file>

<file path=ppt/ink/ink1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6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30 138,'-7'-16'36,"7"16"-13,0 0-13,-14-14-3,14 14-2,0 0 0,-7 10-2,5 5-1,2 0 0,-2 5-1,2 3 0,4-3 0,3 5 0,9 1-1,0-7 1,7-3-1,-1 0 0,3-8 1,0-4-1,0-4 0,-2 0 1,-1-8-1,1-3 0,-9-8 0,2 5 0,-10-6-1,6 4 1,-10-1 0,-2 1 0,0 4 0,0 12 0,0-10 0,0 10 0,0 0 0,-14 12 0,14 2 0,0 7 0,0 0 0,0 4 0,0 1 0,7-2 0,0 5 0,-2-4 0,-1 3 0,1 0 0,-1-2 0,-4 3 0,-4 0 0,-3-5 0,-4 3 1,-5-8-1,-3 1 0,-3-9 0,8-3 0,-4-5 0,2-3-1,5-5-1,11 5-2,-16-31-7,18 15-7,1-5-6,8 0-17,0-6-34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9:18.6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-1-3 83,'0'-9'48,"0"9"-21,0 0-16,0 0-2,0 0-1,0 6-2,3 7 0,-1 2-2,4 4 0,-3 3-2,3 4 1,2 1-1,0 5 0,-2-2-1,2 7-1,0 0 1,-2-1-1,0 1 1,2 1-1,-2-1 0,2 1 0,-1-4 0,0-5 1,0-1-1,-3-4 0,3-3 0,-3-3 0,1-6 0,-3-2 0,2 0-1,-4-10 0,0 0 0,0 0-3,5 5-4,-5-5-10,-1-4-9,1 4-18,-10-12-26</inkml:trace>
</inkml:ink>
</file>

<file path=ppt/ink/ink1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7.2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51 153,'0'0'31,"0"0"-9,0 0-15,0 0-1,0 0 1,0 0-4,0 0 0,20-2-1,-11 0 0,7 2 0,2-3-1,2 1 0,0-1-1,3-3 0,-2 3 1,2-2-1,-7 2-1,-1 0 0,1 1-1,-16 2-2,16-2-9,-16 2-7,16-3-5,-16 3-18,13-11-34</inkml:trace>
</inkml:ink>
</file>

<file path=ppt/ink/ink1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7.8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37 159,'0'-19'28,"0"19"-7,10-14-14,8 12-3,0 0 1,4 2-2,1 0-1,6 2 1,-2 3-2,4 4 0,-6-2 0,0 4 0,-5-3 0,-4 5 0,-5 3-1,-4-1 1,-7 5-1,-2-1 0,-14 2 1,3 1-1,-6 4 0,-3-5 0,-1 6 0,1-8 0,2 2 0,0-4 0,11-1 0,-5 0 0,10-7 0,4-9 0,-3 17 0,3-17 0,0 0 0,14 13 0,-3-10 0,3-1 0,-1 0 0,3-2 0,1 0 0,-3 0 0,6 0 0,-2 0 0,1 0 0,-6-2 1,3-1-2,-2-1 0,-5 0-1,-9 4-2,20-7-4,-20 7-9,2-12-6,-2 12-10,0-8-27,0 8-27</inkml:trace>
</inkml:ink>
</file>

<file path=ppt/ink/ink1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8.1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63 161,'-16'-5'27,"16"5"-5,0 0-15,0 0-1,0 0-2,12-2-1,-1 0 0,9 2-2,-2 0 1,8 0-2,-4-1 1,3-2-2,0 1 0,-5-4-2,3 6-3,-13-11-11,12 6-5,-8-6-9,1 6-27,-3-6-27</inkml:trace>
</inkml:ink>
</file>

<file path=ppt/ink/ink1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28.3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63 12 165,'-5'-13'26,"5"13"-9,0 0-9,5 7-1,1 6-3,-1 3-1,8 1-1,-4 6 0,5-1 0,-5 4-1,7 4 1,-10-5-1,10 8 0,-11-1-1,-1-3 1,-4 4-1,0 1 1,-9-1-1,-7 0-1,3 4 1,-7-4-2,-3 3-1,-2-7-3,10 2-12,-6-6-4,10-6-9,-2-7-29,13-12-32</inkml:trace>
</inkml:ink>
</file>

<file path=ppt/ink/ink1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4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183 84 74,'4'-6'54,"-4"6"-24,0 0-13,0 0-6,0-18-3,0 18-2,2-9-1,-2 9-3,0-11 1,0 11-1,0-18 0,0 18 0,-13-13-1,2 9 0,-3 1 0,-1 3 0,-8-2 1,5 2-1,-4 5-1,1 1 1,6 3-1,-3 2 0,5-2 0,6-2 0,7-7 0,0 19 1,7-7 0,9-3-1,4 3 1,2 0-1,3 2 1,-1 1-1,-1-1 1,-1 2 0,-6-3-1,-7-2 1,0 3 0,-2-3 0,-7-1 0,-10 2 0,1-3 0,-6-2-1,-1-3 1,-1 1-1,-4-3 0,1-2 0,2 0-1,4-3 0,14 3-2,-19-11-3,19 11-10,10-14-6,8 6-8,5-1-28,6-2-27</inkml:trace>
</inkml:ink>
</file>

<file path=ppt/ink/ink1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6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36 157,'0'11'29,"0"-11"-7,-5 16-14,-6-13-4,11-3 0,-9 5-3,9-5-2,0 0-5,0-10-9,0 10-7,13-23-10,3 4-29,4 0-27</inkml:trace>
</inkml:ink>
</file>

<file path=ppt/ink/ink1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0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12 141,'0'0'36,"4"-14"-13,-4 14-13,-2 7-5,2 11-1,-7-1 0,0 13-1,1 3-2,3 4 1,-1 3-1,1 2 1,-1-2-1,4-2 0,0 2 0,9-7-1,-2-2 1,4-10-1,0-2 0,3-5 0,2-3-1,0-9 0,6 0-3,-4-8-1,9 1-9,-9-13-7,3 5-8,-10-7-22,5 0-34</inkml:trace>
</inkml:ink>
</file>

<file path=ppt/ink/ink1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1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0 148,'-25'0'33,"3"-1"-11,8 2-13,5-1-3,9 0-1,0 0-3,14 2 0,1-2-1,10 0-2,4 0 0,3 0-2,6 3-5,-6-3-11,2 0-7,-1 0-16,-3 0-36</inkml:trace>
</inkml:ink>
</file>

<file path=ppt/ink/ink1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3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5 176,'-13'-4'24,"13"4"-5,-18-2-16,18 2-5,0 0-2,0 0-13,0 6-6,0-6-13,9 11-32</inkml:trace>
</inkml:ink>
</file>

<file path=ppt/ink/ink1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1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12-1 177,'0'0'25,"-7"15"-5,7-15-16,0 0-1,-7 10-3,7-10-3,0 0-13,4 0-6,-4 0-8,10-12-28,-10 12-32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5.7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8 57,'-2'-9'59,"2"9"-19,0 0-23,0 0-4,0 0-4,2 5-2,2 8-3,1-1 0,3 2-1,0 3 0,1 6-2,2 0 1,2 4 1,-4 3-2,4 1 0,-2 4 0,-2 2 0,1-3-1,-3-1 1,3 0-1,-4-2 0,3-1 0,1-5 0,-2-2 1,3-4-1,-3-3 0,2 1 0,-2-4 0,0-3 0,-2 0 0,-6-10 0,10 9-1,-10-9 1,0 0-2,6 0-1,-6 0-4,3-13-9,-3 5-6,0-2-13,0 1-24,-6-5-21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9:18.6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52 116,'-11'0'42,"11"0"-16,-9 0-15,9 0-3,6 0-2,8 0-2,2-1-1,4 1-1,3-4-1,5 1 0,-3-2 1,2 2-2,-2-5 0,1 2 0,-4 2-2,-2-3 0,-1 6-4,-7-2-10,1 0-7,-4-1-13,0 4-29</inkml:trace>
</inkml:ink>
</file>

<file path=ppt/ink/ink1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3.3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 14 43,'0'0'47,"0"0"-9,0-14-15,0 14-8,0 0-6,0 0-1,0 0-2,0 0-1,-7 0-2,7 0 0,0 0-1,-11 16 0,11-16 0,-16 20-1,12-7 0,-1 7 1,-4-6-1,2 7 0,-2 0 0,0 0 0,0 6 1,-2-2-1,2-2-1,2 4 1,-6-5 0,8 3 0,-4-3-1,0 0 2,2-3-2,1 0 0,-6-3 1,10 0-1,-2-6 0,4-10 1,-12 15-1,12-15 0,0 0-1,0 0 1,0 0-3,0 0-1,18-7-9,-11-4-8,4-3-10,1-3-28,1 2-23</inkml:trace>
</inkml:ink>
</file>

<file path=ppt/ink/ink1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4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57,'0'0'55,"0"0"-23,-9-2-12,9 2-7,-7 8-3,7-8-3,-6 17-1,6-17-1,0 25-2,6-8 0,3 6 0,5-3-1,-1 5-1,7 1 0,1-2 0,1 3 0,0 0-1,2 2 2,-2-3-2,1-2 1,-5 2-1,-3-3 1,1-2 0,-2-2-1,-5 2 1,-3-10-1,1-1 0,-7-10 0,7 18 0,-7-18-1,0 0-1,0 0-4,0 0-9,0 0-7,2-9-12,-2 9-29,-2-22-20</inkml:trace>
</inkml:ink>
</file>

<file path=ppt/ink/ink1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4.8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25 85,'-13'0'59,"13"0"-27,0 0-18,-14 0-5,14 0-2,2-2-3,16 2-1,-2-2 0,7 2-2,-3-2 0,12 2 0,-5-3-1,0 3-1,2 0-1,-2-3-3,3 3-11,-10-4-10,2 0-12,-6 0-38</inkml:trace>
</inkml:ink>
</file>

<file path=ppt/ink/ink1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6.4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17-3 10,'0'0'18,"0"0"2,0 0 4,0 0-2,0 0 2,-7-2-8,7 2-2,0 0-5,0 0 0,0 0-2,0 0-1,0 0-1,0 0 1,0 0-2,0 0 1,-11 7-2,11 4 0,0-2 0,0 4-1,2 7 0,9-2 1,-4 4-2,2-2 1,5-2-1,1-1 0,-1-5 1,6-2-1,-2-8 0,5-2-1,-5-6 0,5-5 0,-10-4 0,10-2 0,-7-2 0,-7 1 0,4-3 0,-10 5 0,-1 0 0,-2 6 0,0 10 0,-2-10 0,2 10 0,0 0 1,-7 10-1,7 7 1,0 3 0,0 6 0,4 4 1,-1 2-1,1 1 0,-2 0 0,3 1 0,-5 2 0,0-1-1,-5 2 0,-1-10 1,-10 2-1,7-5 1,-7-6-1,2-5 0,-4-4 1,3-5-1,-1-4-1,4-7 0,-1-5-2,13 12-3,-14-25-10,12 10-7,2-5-8,2-1-30,7 0-27</inkml:trace>
</inkml:ink>
</file>

<file path=ppt/ink/ink1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6.9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15 140,'0'0'35,"0"0"-10,-16 2-17,16-2 0,0 0-2,0 0-3,13 7-1,-4-3-1,3-4 1,-1 0-1,4 0 0,-3-5 0,3 1-1,1 2 0,-7 0 0,-9 2-1,20-1-1,-20 1-2,20 0-11,-20 0-8,20-2-7,-20 2-30,23-12-28</inkml:trace>
</inkml:ink>
</file>

<file path=ppt/ink/ink1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1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0 150,'0'0'31,"12"13"-10,-12-13-14,-3 24-1,-8-6-2,9 2 0,-7 5-2,-5 5-1,3-6 1,-5 6-1,0 3 0,2-4 1,-2-2-2,7 3 0,-2-10 1,4 2-2,7-8-1,0-14-1,2 17-4,-2-17-10,9-7-7,7-5-14,2 0-31</inkml:trace>
</inkml:ink>
</file>

<file path=ppt/ink/ink1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5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0 128,'0'0'40,"0"0"-15,0 0-15,7 0-2,0 12-3,2 11 1,-5-4-4,12 8 1,-9 0-1,4 3 0,-6 0-1,1 2 0,1-4 0,-5 3 0,3-7 0,-1 1-1,-1-3 1,-1-4-2,9-5 1,-6 2-1,-5-15 0,16 9-1,-7-4-2,-9-5-1,20 0-5,-20 0-8,9-14-8,-9 14-19,14-20-31</inkml:trace>
</inkml:ink>
</file>

<file path=ppt/ink/ink1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7.7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50 146,'-11'0'32,"11"0"-14,-20 0-9,20 0-3,0 0-1,0 0-2,9 0 0,2 4-2,0-4 1,5-4-2,-5 3-1,9-8-3,5 9-10,-7-8-8,4 1-9,-4-3-28,2-6-30</inkml:trace>
</inkml:ink>
</file>

<file path=ppt/ink/ink1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8.8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22 57,'-14'-5'67,"14"5"-27,-6-9-23,6 9-5,0 0-4,0 0-2,4-4-2,12 4-1,0-1-1,6 1 0,5 0 0,3 0 0,-1 0-1,2 0-1,-6 0 1,-1 5 0,-10 0-1,4 3 0,-14 1 1,-4 4-1,0 5 0,-2-3 0,-9 8 0,-3-5 1,1 6-2,-3-3 2,-1 2-1,-1-2 0,6 4 0,-1-7 1,2 2-1,-1-5 0,3-2 1,5 1-1,4-14 0,0 17 0,0-17 1,13 7-1,1-5 0,6-2 0,3 2 1,1-2-1,3 2 1,0-2-1,-3 0 0,-1 0-1,-3 0 0,-2-2 1,-6 0-2,-12 2-1,22-4-2,-22 4-8,0 0-8,9-14-8,-9 14-26,-9-15-29</inkml:trace>
</inkml:ink>
</file>

<file path=ppt/ink/ink1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1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22 135,'0'0'37,"0"0"-13,7-10-15,7 10-3,-1-7-2,7 7-1,-4-4-1,7 4 0,0-1-1,-3 1-1,0 0-1,-2 0-2,3 5-2,-12-5-12,7 0-7,-5 0-15,5-4-33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9:18.6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43 96,'0'0'49,"0"0"-19,0 0-19,0 0-4,9-5 0,-9 5-2,16-4-2,-7-1 1,9 5-1,-3-4-1,7 2-1,-1-4 1,1 4 0,1-3-1,-4 3-1,1 0 0,-2 0 0,-1 0-3,-6-1 0,1 3-7,-12 0-11,8 0-6,-8 0-20,0 0-30</inkml:trace>
</inkml:ink>
</file>

<file path=ppt/ink/ink1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161 3 142,'11'-4'36,"-11"4"-14,0 0-13,0 0-2,7 7-1,-7-7-3,-14 16 0,-1-7-1,6 3-1,-9 4 0,4-2 0,-4 0-1,-2 4 0,4-6 0,-4 1 0,11 5 1,-7-5-1,12-2 0,-1 4-1,5-15 1,0 14 0,0-14 1,23 12-1,-5-9 0,-3-1 0,8 0 1,6 0-1,-4 1 0,0-3 0,-3 2 0,-8-2-1,6 2-1,-9-2-2,0 1-4,-11-1-9,0 0-7,0 0-13,0 0-31</inkml:trace>
</inkml:ink>
</file>

<file path=ppt/ink/ink1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39.8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0 140,'0'0'36,"0"0"-12,0 0-14,0 8-3,0-8-1,23 7-3,-3-4-1,2 1 0,3 3-1,7-4 0,-1-1-1,-1 0-1,3-1-1,-8-1-3,9 0-13,-9-1-4,-1-5-12,-1-4-31,-1-1-20</inkml:trace>
</inkml:ink>
</file>

<file path=ppt/ink/ink1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0.4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86-1 135,'9'-5'38,"-9"5"-14,0 7-16,6 13-1,-6 4-2,0 12 0,0-1-3,0 9 0,-6 2-1,6 1 0,0-2 0,0 1 0,0-2 0,0-4 0,0-2 0,0-8-1,0 0 1,0-5-1,0-9 0,0-6 0,0-10-1,0 12 0,0-12 1,0 0-1,9-19 0,-7 5 0,0-7 1,0 0-1,1-9 1,1-2 0,3 3-1,-1-5 1,3 4 0,5 2 1,-1 6-1,3 8 0,4 2 1,1 8 0,1 4-1,1 13 1,-1-2 0,-4 10 0,-2-1 0,-3 4 0,-6 3 0,-7-1 0,0-7-1,-11 6 1,-12-3-1,-8 0 0,-1-6-1,-10-3-3,-1 7-10,-4-9-5,2-3-7,7-5-19,6-3-39</inkml:trace>
</inkml:ink>
</file>

<file path=ppt/ink/ink1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1.6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39-2 90,'-15'-4'55,"15"4"-23,-7 9-19,-7-4-4,14 13-3,-4-1-1,4 5-2,4 2 0,5 1-1,5-1-1,2-1 0,-1-4 1,6-7-1,-1-4-1,0-5 1,-2-3-1,3-3 0,-3-10 0,0 1 1,-2-11-2,-1 4 1,-6-4 0,-4 4 0,2-4 0,-3 5 0,-2 4 0,-2 14 0,0 0 1,0 0-1,7 11 1,-2 10 0,4 7 0,2 10 0,3-1 1,-3 10-1,2-1 1,-4 0-1,-2-4 0,0 1 1,-7-2-1,-2-8 0,-12 1 0,-6-10 0,2-4-1,-5-9 0,-2-2 0,-2-9 0,-2 0-1,4-5-1,0-7 0,3-11-4,17 12-10,-4-17-6,9-1-8,21-10-23,3-3-39</inkml:trace>
</inkml:ink>
</file>

<file path=ppt/ink/ink1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1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1 170,'-16'4'26,"16"-4"-4,-13 5-16,13-5-2,4 13-1,5-5-1,12-1 0,3 5-1,1-5-1,11 2 1,-1-2-1,-1 0 1,-7 0-1,0 0 0,-9-5 0,-4 5 0,-14-7 0,11 13 0,-11-13 0,-5 18 0,-8-5 1,-1 0-1,-6 4 0,0-1 0,-7 1 0,-5 1 0,4 0 0,-1-1 0,2-4 0,2-4-1,9 0-1,0-7-1,16-2-7,0 0-9,23-2-7,-3-9-11,7-2-39</inkml:trace>
</inkml:ink>
</file>

<file path=ppt/ink/ink1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168 0 106,'2'14'51,"-2"-14"-23,-4 16-15,2 0-4,-14-6-1,10 12-3,-12-5 0,0 2-2,1 3-1,-2-1 0,1-7-1,-1 2-1,5-2 0,1-6-2,7 2-2,6-10-4,0 0-11,-3-7-6,10-2-15,8-9-35</inkml:trace>
</inkml:ink>
</file>

<file path=ppt/ink/ink1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2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94 66 168,'0'0'26,"0"0"-5,-15 5-16,3 12 0,-8 2-2,2 6-1,0 1 1,11 2-2,3 1 0,4-1 0,4-5 0,14-4-1,5-8 0,4-8 1,4-3-1,10-9 0,-2-10 0,-3-4 0,-2-3 1,-4-1-1,-8-6 0,-4 4 0,-13 3 0,-5-4 0,-16 4 0,0 6 0,-15 2 0,-3 10 1,-5 6-1,-2 2 0,7 8 0,-2 12-1,16 1 0,-3 4-3,23 8-10,-7-10-6,7-1-5,2-6-19,12 1-39</inkml:trace>
</inkml:ink>
</file>

<file path=ppt/ink/ink1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4.5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31 118,'0'0'42,"0"0"-21,-11-6-10,11 6-2,0 0-3,11-8-1,-11 8-1,16-8-2,0 5 0,2 1 1,5-2-2,-1 4 0,2 0 0,1 0-1,-5 4 1,-4 1-1,2 1 1,-4 1-1,-14-7 0,2 22 1,-4-6-1,-12 3 0,-6 6 0,-5 5 1,-2-3-1,-6 2 0,1 6 0,3-6 0,4-1 0,5-4 0,4-5 0,9-2 0,7-2 0,0-15 0,21 14 0,-3-9 1,6-3-1,4-2 1,1 0-1,-1-3 0,1-3-2,-4-5 1,-2 6-2,-7-10-3,4 10-8,-18-8-7,7 4-11,-9-5-27,-9 6-27</inkml:trace>
</inkml:ink>
</file>

<file path=ppt/ink/ink1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4.7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51 150,'-9'-9'31,"9"9"-8,9-11-16,11 11-2,0 0-2,6 0-2,1 0-2,-3-1-3,12 1-11,-11-3-7,1-2-11,-2-6-33,-1 0-13</inkml:trace>
</inkml:ink>
</file>

<file path=ppt/ink/ink1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0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6 149,'9'-7'32,"-9"7"-10,9 0-14,-9 0-3,22 1-2,-6 5 1,2 1-3,2 0 1,-4 4-1,7-1 0,-1 4-1,-2-5 1,3 3-1,-3 2 0,1-5 1,-1-4-1,-7 0 0,8-1 0,-8-1-1,-13-3 1,11 7 1,-11-7-1,0 0 0,0 0 0,-11 14-1,-2-7 2,-1 6-1,-4-2 0,0 2-1,0-1 1,-4 2 0,8 2-1,-4-6-1,2 8-1,5-12-9,6 7-7,5-13-8,0 9-20,0-9-33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9:18.6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31 131,'0'0'37,"0"0"-14,13 9-16,-6-9-2,8 0 0,-3 0-2,5 0-1,1-5 0,2 2-1,2 0 0,-3-4-1,1 2 0,-3 3-1,2 1-2,-6-7-5,1 6-13,-2 1-6,-5-2-24,-7 3-22</inkml:trace>
</inkml:ink>
</file>

<file path=ppt/ink/ink1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3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270 0 150,'0'17'31,"-14"-12"-12,1 12-8,-14-8-4,4 9-1,-11-3-2,8-3-2,-6 3 0,1-2-2,8 1 0,1-10-3,10 6 0,-3-10-3,15 0-11,0 0-7,0 0-11,4 0-35</inkml:trace>
</inkml:ink>
</file>

<file path=ppt/ink/ink1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7:45.9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112 181 137,'0'0'36,"0"0"-18,-5 22-6,5-22-4,-9 20-2,9-20-3,-4 16 0,4-16 0,0 17-2,0-17 0,13 11 0,-13-11 0,14 9-1,-14-9 1,18 5 0,-11-3-1,8-2 0,-8-4 0,9-5 1,0 0-2,-5-5 1,7-3 0,-2 1 0,-1-6 0,-1 2 0,-5-4 0,5-1 0,-10 3 1,-4-5-1,0 7 0,-9-2 1,-7 5-1,-2 10 1,-4 0 0,-3 7 0,-4 3-1,2 10 1,-3 6-1,1 2 0,4 3 0,3-1-1,1 7-3,6-16-6,8 8-10,0-7-5,7-1-13,0-4-40</inkml:trace>
</inkml:ink>
</file>

<file path=ppt/ink/ink1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10:17:41.0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4 28,'0'0'25,"0"0"-2,0 0-1,0 0-4,0 0-5,0 0-2,0 0-3,0 0-3,0 0 1,5 0 0,-5 0-2,12 3 2,-4-1-3,0 0 1,1 1-1,-1-1 0,5 1-1,-1-1 0,-2-2 0,5 1 0,-5-1 0,4 1-1,-5-1 0,7 0 1,-5-2-2,2 2 0,-4-2 1,4-2-1,-1 3 0,1-2 0,-4 1 0,0-1 0,-1 2 0,2 0-1,-10 1-2,6-4-4,-6 4-8,0 0-11,0 0-19,0 0-16</inkml:trace>
</inkml:ink>
</file>

<file path=ppt/ink/ink1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10:17:41.7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13 5,'0'0'43,"0"0"-6,0 0-8,0 0-8,0 0-6,9 3-4,-2-2-2,-7-1-2,12 0-3,-2 0 1,-3 2-1,4-2-1,-3 0 0,6 0 0,-1 0-1,-2 0 0,1 3 0,3-3-1,-1 0 0,0 0 0,-2 1 0,2-1 0,-4 0-1,1 0 0,-3 0 0,-2-2 1,-6 2-1,9-2-1,-9 2-1,0 0-2,0 0-5,8-6-11,-8 6-10,0 0-21,8-12-18</inkml:trace>
</inkml:ink>
</file>

<file path=ppt/ink/ink1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10:17:42.79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2 142 43,'0'0'38,"0"0"-1,0 0-13,9-1-8,-9 1-5,0 0-4,5-10-1,-5 10-2,6-9-1,-6 9 0,7-12-1,-3 5 0,1-2-1,0 2 2,-2-3-2,2 0 1,-1-1-2,-1 3 2,0-3-1,-1 2-1,0 2 1,-2 7 0,3-12-1,-3 12 2,0-8-2,0 8 1,0 0-1,0 0 0,0 0 1,0 0-1,0 0 1,0 4-1,0-4 1,-3 14 0,1-9-1,2 5 1,0 4-1,0-1 1,0 4-1,0-1 0,0 3 0,0 0 0,0 0 1,0 3-1,0-3 0,2-1 0,-2-1 0,0-3 0,1 0 0,-1-1 0,0-2 0,0-1 1,0-4-1,0-6 0,-1 11 0,1-11 0,-7 4 0,7-4 0,-12 3 0,4 1 0,8-4 0,-11 4 0,3-4 0,8 0 0,-12 8 0,12-8 0,-8 5 0,8-5 0,0 0 0,0 0 0,0 0 0,0 0 0,0 0 0,0 0 0,0 0 0,0 0 0,0 0 1,3 5-1,-3-5 0,12 2 0,-4-2 0,0 0 2,2 0-2,-1-1 0,3-3 0,-2 2 0,-1-2 0,2 3 0,-3-3 0,2 2 1,-4 0-1,-6 2 0,9 0 0,-9 0-1,0 0 1,8 0-2,-8 0 0,0 0-1,9 9-6,-9-9-10,0 0-7,10 11-16,-10-11-29</inkml:trace>
</inkml:ink>
</file>

<file path=ppt/ink/ink1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8:02.1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91 30,'2'-13'49,"-2"13"-10,0 0-15,0-13-6,0 13-5,0 0-4,0 0-1,0-11-2,0 11-2,0 0 1,0 0-2,0 0 0,0 0 0,0 15-1,2-1-1,0 3 0,1 8 0,-1-3 0,2 6-1,1-1 2,-3 2-2,0-1 1,1-1-1,-3-7 0,2 0 0,-2-4 0,0-8 1,0-8-1,0 0 0,0 0 1,11-15-1,-4-5 0,0-4 0,6-6 1,-4-2-1,5-2 0,-3 1 0,3-2 1,-3 1-1,5 2 0,-5 10 0,0 1 0,1 8 0,-1 8 0,-2 5 0,-9 0 0,16 9 0,-12 10 1,1 4-1,-1 2 0,1-1 0,-3 3 0,-2-7 1,2 2-1,3-9 0,-5-2 0,0-11 0,13 3 1,-13-3-1,16-10 0,-4-1 1,-1-8 0,5-2-1,2-3 0,-2 0 0,2-2 0,0 5 0,-5 4 0,-1 4 1,-3 10-1,-9 3 1,18 9 0,-14 9-1,1 4 1,-1 8 0,-2-4-1,1 4 1,-1-3-1,0-5 0,0-1 0,1-7 0,-3-3-1,0-11 0,0 0-1,13 5-3,1-3-6,-10-9-9,8-2-6,1-4-17,5-2-33</inkml:trace>
</inkml:ink>
</file>

<file path=ppt/ink/ink1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8:02.4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24 171 145,'0'0'34,"0"17"-11,-4 0-8,-5-7-9,7 6-2,-5-6-1,5 3-1,2-13-1,0 15-2,0-15-1,4-2 0,8-8-1,-2-6 0,1 2-2,1-10 0,-1 0 0,-9-7 0,4 5 1,-6-3 1,0 2 2,-6 2 0,2 6 1,-1 6 1,5 13 1,-2-13-2,2 13-2,0 7-11,0-7-10,22 17-16,-9-8-23</inkml:trace>
</inkml:ink>
</file>

<file path=ppt/ink/ink1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8:02.8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2 118,'0'0'43,"9"12"-16,-4 4-14,-5-2-4,4 10-2,-4-5-2,7 7-1,-2-3-2,-3-5 0,2-2 0,1-2-1,-5-14 0,16 5 0,-5-7-1,3-8 0,-1-7 1,3-1-1,2-6 0,0 1 0,-2-3 0,0 6 0,2 1 0,-4 3 0,1 10 1,-1 0-1,-3 6 0,1 10 0,-6 4 1,-1 9 0,6-1-1,-6 6 1,-1 2-1,-1-3 0,1 1 1,3-2-2,-5 0 0,3-7-1,-1 2-5,1-11-11,-5-10-4,18 9-10,-9-9-28,7-9-33</inkml:trace>
</inkml:ink>
</file>

<file path=ppt/ink/ink1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29.0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548 17 15,'11'-6'54,"-11"6"-9,15-9-18,-15 9-8,12-3-6,-12 3-4,13 0-2,-13 0-2,0 0 0,0 0-2,0 0 0,0 0-1,-11 2 0,2 1 0,-11-3-1,6 5 1,-13-3 0,-2 4-2,-2-1 1,-7 2 0,-7 1-1,2 1 1,-8 0 0,6 5-1,-4 0 2,4-3-1,4 5-1,10-1 1,4-4-1,7-2 1,6 0-1,14-9 0,-4 12 0,4-12 0,20 5 1,5 1-1,2-5 0,6 7 1,-1-5-1,8 2 0,-4 4 1,0-1-1,-5 3 0,-4 0 0,-9 3 0,-5-2 0,-10 2 1,-3 4-1,-14-2 1,-6 4-1,-7 1 0,-4 2 1,-1-1 0,-6 1-1,2 3 0,3-3 1,4-3-1,-1 0-1,8-5 2,6 1-2,1 0 1,10-10 0,5-6 0,2 15 0,12-10 0,-1-1 1,10-1-1,4 1 1,-27-4-1</inkml:trace>
</inkml:ink>
</file>

<file path=ppt/ink/ink1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29.4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545 17 15,'12'-6'54,"-12"6"-9,15-9-18,-15 9-8,11-3-6,-11 3-4,14 0-2,-14 0-2,0 0 0,0 0-2,0 0 0,0 0-1,-11 2 0,2 1 0,-11-3-1,6 5 1,-13-3 0,-2 4-2,-2-1 1,-8 2 0,-5 1-1,1 1 1,-6 0 0,4 5-1,-5 0 2,6-4-1,3 6-1,10 0 1,4-6-1,7-1 1,6 2-1,14-11 0,-4 11 0,4-11 0,20 6 1,5-1-1,2-3 0,6 5 1,-1-3-1,8 1 0,-4 4 1,0-1-1,-5 3 0,-6-1 0,-7 5 0,-5-4 0,-11 3 1,-2 4-1,-13-4 1,-7 6-1,-5 1 0,-6 2 1,-1-1 0,-6 1-1,2 3 0,3-3 1,3-2-1,1-1-1,7-5 2,6 1-2,0 0 1,12-10 0,4-6 0,2 14 0,12-8 0,-1-3 1,10 1-1,4-1 1,4-3-1,3 4 1,1-4-1,-1 0 1,6 0 0,-1 0-1,-6 0 0,-1 0 0,-1 0 1,-6 0-1,-3 0 0,-4 0 0,-4 2 0,-3-2-1,-11 0 1,15 1-2,-3 2-1,-12-3-12,13 0-6,1-3-6,-1-7-21,1-3-38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9:18.6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15 15,'0'0'33,"6"-6"0,-6 6-2,0 0-8,0 0-6,0 0-3,0 0-4,0 0-2,0 0-1,-3-6-2,3 6-2,-14 0-2,6 0 1,-1-2-1,0 2 0,-1 0 0,-2 0-1,-1 0 1,1 2 0,1 0 0,-4 2-1,1 0 2,0-2-2,0 3 0,5 1 0,-5 0 1,5 0-1,1 0 0,0 3 1,3-3-1,1 5 1,-1-3-1,2 4 1,0 2 0,1 1-1,-1 4 0,1 5 1,-1 3-1,2 3 0,-2 3 0,3 3 0,-4 3 0,4 2 0,0-1 0,0-1 0,0 2 1,4-4-1,-3 1 0,1-3 0,2 4 0,-2-4 0,0-3 0,1 3 0,-2-1 1,2-1-1,-1-1 0,3-2 0,-2 0 0,-2-1 0,1-1 0,-1 0 0,3-2 0,-1 1-1,-2-2 1,-1 3 0,2-2 0,-1 0 0,1-1 0,-2 2 1,0-1-1,0-1 0,0 2 0,0 0 0,0-4 0,0 0 1,0-1-1,0 0 0,0-3 0,0-1 0,0 2 0,0-5 0,0 2 0,0-3 0,0 1 1,0-1-1,0 1 0,0-2 0,0 5 0,0-5 0,0 3 0,3-3 2,-1 4-4,-2-5 4,1 2-2,2-1 0,-3 2 0,0-2 0,0 0 0,0 2 0,-4-2 0,2 5 1,-1-3-1,1 1 1,-1 1-1,-1 0 0,2 2 0,-1-4 1,1 3-1,-1-4 1,2 2-1,-1-2 0,-1 0 0,1-4 0,2 2 0,-1-1 0,1-2 0,0 0 1,0 0-1,0-2 0,0 4 0,1 0 1,-1 0-1,2-1 0,-2 5 0,3 0 0,-3-2 0,2 2 0,-2 0 0,1-1 0,-1-1 0,0 0 0,0-1 0,0 3 0,0-4 0,-3 2 0,-2-4 0,2 5 0,0-4 0,2-1 1,-3 2-1,1-3 0,2 0 0,1 0 0,0 1 0,-2 0 0,2 1 0,-1 2 0,-3 0 0,4 0 0,0 1 0,0 0 0,-1 2 0,1-2 0,0 1 0,0-4 0,-2 2 0,1-2-1,-1 2 1,-1-3 0,1 0 0,2 0 0,0-2 0,0 3 0,0-10 0,0 7 0,0-7 0,0 8 0,0-8 0,0 0 0,0 0 0,5 8 0,-5-8 0,0 0 0,0 0 0,0 0 0,0 0 0,0 0 0,0 0 0,0 0-1,0 0 2,6 7-1,-6-7 0,8 0 0,-8 0 0,13 0 0,-5 1 0,-1-1 1,4 0-1,2 0-1,-3-1 1,3 0 0,-1-2 0,1 0 0,-2-1 0,0 1 0,-3-1 0,3 2 0,0-1 1,-3 2-1,-1-2 0,1 1 0,0 1 0,-2 1 0,-6 0 0,13-4 0,-13 4 0,12-5 0,-12 5 0,11-1 0,-11 1 0,11-3 0,-11 3 0,12-1 0,-12 1 0,11-2 0,-11 2 0,11-4 0,-11 4 0,0 0 0,10-1-1,-10 1-1,0 0-6,0 0-8,0 4-8,0-4-13,-8 13-32</inkml:trace>
</inkml:ink>
</file>

<file path=ppt/ink/ink1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1.6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18 40,'0'0'45,"0"0"-12,0 0-13,13 0-5,-13 0-5,12-5-2,-12 5-1,27-5-3,-12 1 0,3 4 0,0-2-1,0 2 0,0-1 0,5 1-1,-6 0 0,1 0 0,-7 1-1,1 3 0,-12-4 1,11 9-1,-11-9 0,0 17-1,0-8 1,-4 3-1,-5-1 1,-7 1 0,-2 4 0,0-6-1,-4 6 0,-1-4 1,0 1-1,8 0 0,-6-4 1,6 3-1,8-3 0,7-9 1,-2 15-1,2-15 0,14 6 1,5-4 0,2-2-1,1 0 2,3 0-2,0 0 1,-5 0-1,0 0 0,-4 0 0,-16 0 0,11 14 0,-11-14 0,-9 20 0,-5-9 0,1 5 0,-5 1 0,1-5 0,5 2 0,-1 5 0,8-9 1,5 3-1,0 1 0,7-2 0,4-1 1,-2-1-1,-2 6 1,2-8-1,-9 9 1,0-1-1,-2 1 1,-9 4-1,-10-4 0,3 3 0,-5 0 0,5-2-1,-2-5-1,7-4-3,2-9 0,11 0-8,0 0-8,20-4-14,2-12-26,5-2-21</inkml:trace>
</inkml:ink>
</file>

<file path=ppt/ink/ink1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2.29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-1 126 88,'0'0'54,"0"0"-21,0 0-21,0 0-3,0 0-4,0 13 0,0-13-2,0 18 0,0-18-2,6 23 1,-6-11-1,5-2 0,-5-10-1,9 16 1,-9-16-1,11 14-1,-11-14 1,0 0-2,8 4-1,-8-4-2,0 0-1,5-18-1,-5 18-3,4-23-1,1 6-2,-5-7-3,0 5 3,-5-6 11,1 0 10,1 5 4,-7-5 1,6 11 0,-5-1-3,9 15 0,-9-13-2,9 13-3,0 0-2,0 6-2,0-6-1,6 14-2,6-6-5,-12-8-10,17 9-8,-4-7-18,-2-2-30</inkml:trace>
</inkml:ink>
</file>

<file path=ppt/ink/ink1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3.47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60 0 50,'0'0'48,"0"0"-11,0 0-15,0 0-8,0 0-4,-14 5-3,14-5-1,-4 13-2,4-13 0,-9 15-2,9 1 0,-6-3 0,4 9 0,-5-2-1,2 3 0,-1-3 0,1 2-1,3-5 1,2-5-1,0-1-1,0-11-1,9 7-3,-9-7-10,18-13-9,-1 0-17,-6-8-28</inkml:trace>
</inkml:ink>
</file>

<file path=ppt/ink/ink1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3.6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12-2 65,'-12'0'53,"12"0"-19,0 0-27,0 7-9,0-7-17,14 9-21,1-1-13</inkml:trace>
</inkml:ink>
</file>

<file path=ppt/ink/ink1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5.60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52 64 20,'0'0'42,"0"0"-8,0 0-9,0 0-9,0 0-4,-2 7-4,2-7-1,-3 18 0,-1-3-1,4 3-2,-5-3 1,1 6-2,-1 2 0,3 0 1,-5-1-2,5 2 0,-5-8-1,3 4 0,-1-5 0,5-2-1,0-13 1,-2 12 0,2-12-1,0 0 1,7-9 0,2-3-1,-3-4 0,1-7 0,2-1 0,-2-4-1,-2-2 1,-3-1 0,-2 0-1,0 0 1,0 5 0,0 5 0,0 2 0,0 3 0,0 16 0,0-9 0,0 9 1,0 0-1,0 16 0,4-1 0,3 5 1,2 1-1,0 2 0,7-4 1,0 2 0,-3-5 0,3-4-1,5-2 0,-6-8 1,-1-2-1,4 0 1,-4-7-1,-1-6 0,1-2 1,-5 1-1,2-5 0,-4-2 0,-3-1 0,-1 4 0,1 3 0,1 0 0,-5 15 0,0-14 0,0 14 0,4 5 1,-2 10-1,1 5 1,1 0-1,7 6 0,-1-3 1,-1 3 0,0 3 0,0-4-1,2-1 1,-4-4-1,-3 1 0,1-4 0,2-4-3,-1 4-4,-6-17-10,5 16-8,-5-16-18,0 0-31</inkml:trace>
</inkml:ink>
</file>

<file path=ppt/ink/ink1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8.94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175 40 50,'0'0'54,"6"-16"-23,-6 16-11,0-11-7,0 11-4,0 0-2,0 0-2,0-13 0,0 13-2,-6 0-1,6 0 0,-19 0 0,6 2-1,2 0 0,-8 0 0,4 2 0,1 1 0,-4-1 0,0 5 0,4 1-1,1-3 1,4 1-1,9-8 0,-9 22 1,9-22-1,0 16 1,0-16-1,18 17 1,0-5 0,-5-5 0,6 3 0,-1-1 0,0 9 0,-5-7 0,1 2 1,-7 0-1,-3 1 0,-4-1 0,0 1 0,-2-1 0,2-13 0,-16 17-1,2-8 0,1-4 1,-1 2-1,-4-5 0,0-2 0,5 0 0,-3 0 0,7 0-1,-3-3-2,12 3-3,0 0-9,-2-11-8,2 11-10,18-13-32,0 7-18</inkml:trace>
</inkml:ink>
</file>

<file path=ppt/ink/ink1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9.1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0 60,'0'0'66,"0"12"-26,0-1-23,0-11-6,-2 17-3,2-17-3,-3 11-2,3-11-2,0 0-1,0 13-2,0-13-2,9 0-10,-9 0-10,14-11-15,-5 1-32</inkml:trace>
</inkml:ink>
</file>

<file path=ppt/ink/ink1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9.56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1 144,'0'0'32,"0"0"-9,0 0-16,0 0-3,9 11-1,-2 1 0,0 5-2,-1 5 1,3 4-1,-4 2 1,-1 2-1,1 1-1,-3 5 1,3-3-1,-3-5 1,-2-1-1,2 2 1,0-12-1,1 1 0,-1-4 0,5-2 1,-7-12-1,16 12 0,-16-12 0,18 2 0,-7-2 0,2 0 0,-1-2-1,-1-7 0,5 6-4,-9-11-2,6 5-12,-4-3-6,-2-3-20,-5-3-34</inkml:trace>
</inkml:ink>
</file>

<file path=ppt/ink/ink1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39.8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 60 134,'0'0'38,"-16"-12"-14,16 12-13,0-14-5,0 14-1,9-7-1,3 7-3,1-2 0,6 1 0,-8 1-1,12-6 0,-3 6-2,0-5-3,5 5-11,-6-4-8,-3 1-10,0-3-34</inkml:trace>
</inkml:ink>
</file>

<file path=ppt/ink/ink1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40.1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22 12 148,'0'-10'32,"0"10"-10,-6-2-16,6 2-1,-9 7-2,9-7-1,-7 12-1,7-12 0,0 16 1,0-16-2,0 0 1,16 10 0,-16-10-1,11 0 0,-11 0 1,11-7 0,-11 7-1,0 0 0,4-10 0,-4 10 0,0 0-1,0 0 0,-2 5-5,2-5-10,-11 20-8,9-11-12,-3 6-30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9:18.6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6 83,'0'0'40,"-8"0"-14,8 0-11,-9 0-6,9 0-3,0 0-1,0 0-1,0 0-2,14 0 1,0 1-2,0-1 2,5 1-1,1-1-1,4 0 1,-2 0-1,0 0 1,-5 0-1,3 1-1,-4 2 1,-5-1-1,0 0 1,-2 3-1,-9-5 0,8 12 0,0-2 0,-6 2 1,1 1 0,0 5-1,-3 0 0,3 5 0,-1 1 1,1 4-1,-3 2 0,0 1 0,1 1 0,-1 5 0,0 2 0,0 0 0,0 2 0,2-1 0,-2 1 0,3 1 0,-1 0 0,-1-4 1,-1 1-1,6 3 1,-2-3-1,-1 3 1,0 0-1,0-3 0,3 0 0,-3 1 0,0-4-1,-3-2 1,4-3 0,-3 0 0,-1-3 0,0 1 0,0-2 0,0 1 0,0-1 0,0-2 1,0 2-1,0 1 0,0-1 0,0-1 1,3 0-1,-1-1 0,-1-1 0,1-3 1,0-2-1,-2 2 0,1-6 1,-1 3-1,0-3 0,0 3 0,0 0 1,0-2-2,0 3 2,0-5-1,-1 3 0,1-3 0,0 2 0,0-3 1,0 2-1,0-3 0,0 1 0,0 0 0,1-1 0,-1 3 1,0-4-1,0 5 0,0-1 0,0 2 0,-1-1 0,-1 2 2,-1 3-4,1-4 4,-1 1-2,2-4 0,-3 1 0,4-3 1,-1 2-1,-1-5 0,1 1 1,1 1-1,-2 0 0,1 1 1,-3 1-1,4 0 1,-1 2-1,1 0 0,0 0 1,0-1-1,0 0 1,0-2-1,0 0 0,0-2 0,0-2 1,0 2-2,0 1 1,0-3 1,0 4-1,0-1 0,0-1 1,-3 5-1,3-4 0,0 1 0,0 2 0,0-4 1,0 4-2,0-5 2,0 1-1,3 0 0,2-1 0,-4 0 0,1 1 0,-1 0 0,2 1 0,-3 5 1,0-3-1,4 4 0,-3-1 0,2 1 0,-1-1 0,1-1 0,-1-4 0,-1 1 0,1-5 0,-1 1 0,-1-8 0,2 9 0,-2-9 0,0 9 0,0-9 1,0 0-1,0 8 0,0-8 0,0 8-1,0-8 2,0 8-1,0-8 0,0 11-1,0-11 1,0 10 0,0-10 0,0 0 0,0 12 0,0-12 0,0 0 0,0 0-1,0 8 1,0-8-1,0 0 1,0 0 0,0 7 0,0-7 0,0 0-1,0 0 1,0 0 0,-6 5 0,-1-5 0,-2 1 0,-2 1 0,0-2 0,-3 3 0,0-3 1,0 0-1,-1-1 0,3-1 0,3-1 0,-2-1 0,6 2 0,-6-1-1,11 3-2,-8-5-10,8 5-6,0 0-9,0 0-19,-8-10-34</inkml:trace>
</inkml:ink>
</file>

<file path=ppt/ink/ink1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40.5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 0 134,'0'0'35,"-9"13"-13,9-13-15,0 0-2,-14 3-2,14-3 0,0 0-1,0 13-1,0-13 0,0 0-1,0 0 0,11 5 1,-11-5 0,0 0-1,10 0 1,-10 0-1,0 0 0,0 0 1,0 0 0,0 0-1,0 0 1,0 0-1,0 0 0,0 0 1,-7 10-1,7-10-1,0 18-2,0-18-10,0 0-9,0 0-11,0 0-30,9 0-22</inkml:trace>
</inkml:ink>
</file>

<file path=ppt/ink/ink1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5.82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216 9 25,'0'0'42,"0"0"-11,0 0-5,-4-10-8,4 10-4,0 0-5,0 0-2,-9 2-1,9-2-2,-11 14 0,6-4-2,-2 2 2,-4 8-2,2-2 0,-2 7 1,-1-2-2,-3 4 1,3 6-2,-3-4 2,-3 2-1,9 3 0,-4-1-1,4-7 1,-2 1-1,1-3 1,4-2-1,-1-4 0,0-2 0,5-7 0,2-9 0,-2 15 0,2-15-1,0 0 1,-3 13-2,3-13-1,0 0-2,0 0-8,0 0-13,0 0-18,0-9-25</inkml:trace>
</inkml:ink>
</file>

<file path=ppt/ink/ink1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6.3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81,'0'0'53,"0"0"-30,0 0-9,0 0-4,0 0-3,0 15-3,0-15 0,3 21-1,-3-11-1,4 6 0,-2 4 0,3 2-1,2 3 0,4 1 0,-7 2 0,3 0 0,0 5 0,0-1-1,-2-1 1,-1 3-1,1-6 0,-3-1 0,-2 2-1,2-10 1,1 2-1,-3-10-1,2-1-1,-2-10-2,0 0-9,15 0-12,-15 0-16,7-12-31</inkml:trace>
</inkml:ink>
</file>

<file path=ppt/ink/ink1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6.57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27 114,'0'0'43,"0"0"-22,0 0-10,0-14-4,9 14-3,5-4-1,2 2-1,2 1-1,0-2-1,4 3-1,3-2-2,-2 2-4,-1-2-8,-2 2-15,3 0-22,-5 0-21</inkml:trace>
</inkml:ink>
</file>

<file path=ppt/ink/ink1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7.1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65 14 79,'0'0'56,"0"-14"-22,0 14-25,0 0-3,0 0 0,0 0-2,-2 11-1,2 2-1,0 1-1,5 8 1,-1-5-1,10 4 1,-1-7-1,3 0 0,2-2 0,2-6-1,1-6 1,-8-2 0,8-12-1,-5 3 0,-5-2 0,0-5 1,-4-2-1,-3 3 0,1 1 0,-5 1 0,0 6 0,0 9 0,0 0 1,-9-5-1,9 5 0,-7 18 0,5 6 0,2 2 1,0 6-1,0 2 1,0-1 0,4 4 0,-1-2 0,1 1 0,-2-3 1,-2-6 0,0 0-1,0-1 0,-6-4 0,-6 3 0,-3-7-1,-6 2 0,-4 2-1,-2-9-2,2 7-2,-11-11-6,11 2-11,-2-2-10,4-5-26,8-4-26</inkml:trace>
</inkml:ink>
</file>

<file path=ppt/ink/ink1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8.1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58 35,'-2'-10'65,"2"10"-25,0 0-18,0 0-7,0-12-5,0 12-2,0 0-3,16-7-1,-16 7-1,22 0-2,-10-2 1,6 0-1,2-1-1,0 3 1,1 0 0,-8 0-1,10-4 0,-8 0 0,4 4-1,-8-3-2,5 3-4,-7 0-12,2-5-11,-2-1-21,-9 6-26</inkml:trace>
</inkml:ink>
</file>

<file path=ppt/ink/ink1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8.5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235 0 96,'0'0'49,"0"0"-19,-4 5-22,1 11-4,-8-1 1,9 9-1,-10 0-1,1 8-1,0-3 0,-5 6-2,-2 4 2,-5-2-1,1 7-1,6-2 0,-7-1 1,3-4-2,4-2 1,-2-11-2,16 1-2,-7-15-3,9-10-14,0 0-13,7 0-25,-3-5-17</inkml:trace>
</inkml:ink>
</file>

<file path=ppt/ink/ink1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8.8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85,'0'0'53,"9"12"-21,-7 7-21,5 0-4,-3 10-2,-1-3-1,1 7-1,-2-1-1,8 4 0,-7-4 0,-1 4-1,0-6-1,3 5 1,-1-9 0,-4 2 0,7-2-2,-3-7 1,-1-1-2,-3-6 0,4-1-3,-4-11-2,0 0-5,0 0-9,0 0-21,-2-11-28</inkml:trace>
</inkml:ink>
</file>

<file path=ppt/ink/ink1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39:59.09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 12 65,'-16'-7'61,"16"7"-22,-9 0-22,9 0-7,0 0-3,9-4-3,7 4 0,2 0-2,2 2 0,-4 4-2,7-5 0,-1 1-2,-6-2-3,4 2-12,-2-2-9,-9 0-17,-2 0-32</inkml:trace>
</inkml:ink>
</file>

<file path=ppt/ink/ink1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0.6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23,'0'0'51,"0"0"-15,0 0-11,0 0-7,0 0-4,0 0-5,0 0-3,0 0-1,0 0-1,9-2-1,5 2 0,-1 0 0,5 0-1,3 0 0,1 0 0,3 0-1,-2 2-1,-3-2 1,0 2 0,-6 1 0,-1 0-1,-13-3 0,10 14 0,-10-14 1,-7 22-1,-9-9 0,5 3 0,-7 0 0,-3 3 0,-1 2 1,1-4-1,3 5 0,0-9 0,0 5 0,2-2 0,7-6 0,5 1 0,4-11 0,-9 17 0,9-17 0,9 9 0,-9-9 1,13 7-1,1-6 0,-5 1 0,4 2 0,-4-4 0,3 2 1,-1 1-1,0-1 0,1-2 0,-1 2 0,0-1 0,3-1 0,-3 0-1,5 0 0,0 0-1,-5-7-4,9 7-8,-6-5-10,-5 0-18,-9 5-27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0:05.004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1.07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35 65,'-11'-3'59,"11"3"-21,0 0-24,0 0-6,0 0-2,2-11-2,-2 11-1,13-9 0,-13 9-1,18-1 1,-6-1-2,1-2 1,1 3-1,6-3 0,0 4 0,3 0-1,-1 0 0,1 0-1,-1 0-1,3 4-6,-5-1-12,0 1-10,-6-1-24,-1-3-24</inkml:trace>
</inkml:ink>
</file>

<file path=ppt/ink/ink1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4.3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124 29 5,'11'-4'13,"-11"4"4,0 0 1,14-10-2,-14 10 3,0 0-1,11-9-1,-11 9-5,0 0-1,11-6-2,-11 6-1,0 0-2,0 0 0,0 0-1,0 0-1,0 0 0,0 0-2,0 0 0,0 0 0,0 0-1,-11 8 0,11-8-1,-9 12 0,9-12 0,-20 12 1,11-5-1,-2 2 0,0 0 0,-4 2 1,-1-3 0,7 2-1,-4-1 1,4 2-1,-4-4 0,13-7 1,-13 15-1,13-15 1,0 0-1,-11 10 0,11-10 0,0 0 0,0 0 0,0 0 1,0 0-1,0 15 1,0-15 0,0 0-1,7 9 1,-7-9 0,13 6-1,-2-1 1,2 1-1,0-1 2,5 4-2,-5-2 1,5-3-1,-1 2 0,-3-1 0,1-1 0,1 1 1,-8-3-1,-1 2 0,-7-4-1,18 3 1,-18-3-1,0 0-1,0 0-1,0 0-6,0 0-11,0 0-11,0 0-24,-5 5-22</inkml:trace>
</inkml:ink>
</file>

<file path=ppt/ink/ink1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4.70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0 104,'0'0'47,"-5"9"-25,5-9-12,0 0-3,5 0-1,8 3-2,-13-3-1,23 7-1,-14 0 0,9 2-1,-5 2 1,3-3-1,-2 1 0,2 0 0,-5 2-1,5-4 1,-5-2 0,3 2-1,-3 0 0,0 0 0,1-2-2,-12-5-3,18 11-7,-18-11-10,0 0-14,11 10-28</inkml:trace>
</inkml:ink>
</file>

<file path=ppt/ink/ink1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6.24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26 0 35,'0'0'37,"0"0"-5,-5-8-8,5 8-7,0 0-5,0 0-3,0 0-2,0 0-2,0 2-1,0-2-1,-3 18-1,3-5 1,-5 0-2,1 3 1,4 4-1,-3-3 1,3 3-1,0 0 1,0 3-1,0 2 0,0 1 0,0-3 0,0 4 0,0-1 0,0 1-1,0 2 1,0-3-1,0 0 1,0 4-1,3-7 0,-3 2 1,0-1-1,4-2 0,1-2 1,-5 2 0,3-7-1,-3 3 0,3-8 0,-1 0 0,-2-10 0,3 16 0,-3-16 0,0 0-2,0 0-1,0 0-5,0 0-12,7 0-11,-7-12-23,7 0-20</inkml:trace>
</inkml:ink>
</file>

<file path=ppt/ink/ink1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6.76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43 50 18,'0'-20'61,"0"20"-9,2-12-32,-2 12-7,5-9-3,-5 9-4,0 0-2,0 0 0,14-8-1,-14 8 0,11 0-1,-11 0 1,23 0-2,-10 0 1,-1 3 0,6 2 0,1 4-1,1 1 0,1 5 0,-8-5 0,10 6-1,-7 1 1,0-3-1,-7 4 0,0-2 1,-2 1-1,-5 2 1,-2-5-1,0 0 1,-4 0 0,-8-2 0,1-1 0,-5 1-1,0 1 1,-7-6 0,3 3-1,0-3 0,-9 2 0,7 0 0,-3-4-1,0 0-1,4 3-3,-1-8-7,6 4-10,2-2-11,14-2-28,0 0-19</inkml:trace>
</inkml:ink>
</file>

<file path=ppt/ink/ink1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7.70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24 57,'0'0'57,"0"0"-27,0 0-13,0 0-5,0 0-4,0 0-2,0 0-1,13-8-1,1 6-2,-3-1 1,4 2-1,-3-1 0,10 2-1,-2-2 0,2 2 0,1-1 1,-1 1-2,0 0 1,1 0 0,-3-2-1,0 0 0,-5 1 0,-4 1 0,-11 0-1,16-4-3,-16 4-6,0 0-11,0 0-10,0 0-26,-13 0-21</inkml:trace>
</inkml:ink>
</file>

<file path=ppt/ink/ink1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7.98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 11 116,'7'-11'43,"-7"11"-17,0 0-15,0 11-4,-3 4-3,3 3-1,-4 4-1,4 0-1,-5 4 1,5-4-2,-2 0 0,2-2 0,0 0-1,-4-12-1,4 8-3,0-16-5,-5 11-12,5-11-11,0 0-28,0 0-17</inkml:trace>
</inkml:ink>
</file>

<file path=ppt/ink/ink1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08.9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-2 36 69,'-9'0'57,"9"0"-21,0 0-23,0 0-4,0 0-3,0 0-1,9-6-1,9 4-1,-2-5 0,7 3-1,0-1 0,3 3 0,1-1-1,5 1 0,-2-2 1,-1 4-1,-1 0 0,-4 0 0,-1 7-1,-3-1 1,-9 1-1,-11-7 0,14 19 1,-14-7-1,-4 1 0,-8 0 2,-4 0-2,-4-1 0,-3 4 0,1-4 0,-1 0 1,-2 1-1,5-6 0,-1-1 0,6-2 0,3 1 0,12-5 0,-16 4 0,16-4 0,0 0 0,0 0 0,12 10 0,-3-4 0,4-3 0,-1 3 0,1-2 0,-4 3 0,3 2 0,-8 6 0,-1-4 0,-3 3 0,-5 7 0,-6-8 0,-3 7 0,-4-2 0,2-3 0,2 1 0,3-7 0,11-9 0,-2 17 0,2-17 0,16 16 0,0-12 0,2-1 0,-2 1 1,4 4-1,-4 1 1,-5 2-1,-11-11 0,12 19 0,-12-9 0,0 8 0,0-6-1,0-12-3,-12 25-2,1-18-9,11-7-9,-16 12-11,16-12-31</inkml:trace>
</inkml:ink>
</file>

<file path=ppt/ink/ink1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6.3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38 15 33,'-11'-6'59,"11"6"-25,-12-7-11,12 7-9,0 0-4,-15-2-4,15 2-1,0 9-2,0 6 0,9 5-1,-3 5-1,6 6 0,3 4 0,4 1 0,-1-1-1,0-2 1,0-4-1,4-9 0,1-2 0,-5-7 0,2-8 0,-4-3 1,4-9-1,-4-1 1,0-8-1,-5-1 0,5-4 0,-9-3 0,4 1 0,-7 6 0,1-4 0,-5 8 0,0 6 1,0 9-1,0 0 1,0 0 0,2 21 0,0 5-1,3 4 2,2 5-1,-3 2 0,1 1-1,-3 1 1,-2-6 1,0-4-1,0-5 0,-7-4 0,-4-4 1,2-5-1,-7 0-1,0-7 1,-2 3-2,-2-5 1,0 2-1,-3-3-2,1 3-2,-1-4-6,10 0-12,-1 0-13,14 0-34</inkml:trace>
</inkml:ink>
</file>

<file path=ppt/ink/ink1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7.52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 24 48,'-5'-13'54,"5"13"-19,0 0-15,-9-11-8,9 11-2,0 0-4,0 0-1,0 0-2,9 0 0,-9 0-1,12 8-1,1-3 1,5 7-1,0-1 0,10 1-1,-4 4 2,8-5-2,-4-2 1,9 2-1,-10 2 0,0-6 0,-5 0 1,-1 3-1,-5-5 0,-16-5 0,9 16 0,-9-16 0,-3 17 0,-6-11 1,-4 4-1,-8-1 0,-1 4 0,-5 0 0,0 2 0,-1-3 0,-4 3 0,7 3 0,0-7 1,2 1-2,7 0 0,3-5-4,11 4-8,2-11-11,0 0-15,0 0-32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08.4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171 62 18,'4'6'32,"-4"-6"-6,0 0-4,9 10-2,-9-10-6,0 0 0,0 0-2,0 0-1,5 8-3,-5-8-1,0 0-2,0 0 0,0 0-2,0 0 0,0 0 0,1-11 0,-1 11-1,3-15 0,-1 9-1,-2-4 0,0 3 0,0-3 0,-2 4 0,-5-2-1,-1 3 1,-2 1-1,-2 1 1,-4 3-1,5 0 1,-5 5 0,1 3-1,4 3 0,-3-2 1,1 9-1,2-3 0,0 6 0,2 4 0,-1 0 0,4 3 0,3 0 0,-3 0 0,4 0 0,2-2 0,0-3 0,2-1 0,4-8 0,0-2 0,2-6 0,-3-3 0,6-3 2,-5 0-2,5-7 0,-2-8 0,1-3 0,4-2 0,-2-4 0,-1-2 0,0-2 0,5 0 0,-3 1 0,-2 6 0,-2-2 1,-3 8-1,2 4 1,-5 5-1,-3 6 1,0 0-1,0 0 1,0 12-1,0 4 0,0-3 1,0 7-1,0 3 0,0-1 0,0 3 0,0-1 1,3 0-1,-1-5 0,3 2 0,-2-4 1,0-5-1,2-2 0,-5-10 0,9 11 0,-9-11-1,14 0-2,-9-3-4,9 1-11,-1-8-6,1 1-14,-6 3-33</inkml:trace>
</inkml:ink>
</file>

<file path=ppt/ink/ink1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7.83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379 0 50,'0'0'54,"-9"5"-30,9-5-8,-18 10-3,11 2-1,-11-6-3,7 3-1,-10-2-2,1 8-2,-7-3-1,0 3-1,-7-4-1,5 5 0,0 0-1,-3-2-1,5 4-1,2-8-3,7 7-4,0-6-13,9-6-16,9-5-28</inkml:trace>
</inkml:ink>
</file>

<file path=ppt/ink/ink1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8.3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19 139 50,'0'0'62,"-9"12"-25,9 2-22,-9-2-4,9 5-4,-2-1-1,2 6-2,4-7-1,5 8-1,0-4 0,5 2 0,-1-7 0,7 4 0,-2-11-1,5 0 0,1-7 0,1-2 1,-1-7-1,1-7-1,0-4 1,-1-4-1,-1-3 0,-5-5 0,-3-1 0,-8 0 0,-7 0 1,-2-2-1,-16 4 1,-2 9 0,-5 0-1,-4 11 1,-2 6 0,-3 5 0,3 10 0,-3 13-1,9 3 0,3 2-2,15 12-8,1-12-10,6 2-7,0-6-23,11-9-32</inkml:trace>
</inkml:ink>
</file>

<file path=ppt/ink/ink1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19.7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20-1 69,'0'0'45,"0"0"-17,0 0-8,0 0-7,0 0-4,10 0-2,-10 0-1,9 3-2,-9-3-1,4 18-1,-4-10-1,0 8 0,0 0-1,-4-2-1,2 5-2,-7-5-7,1 3-12,2-6-12,-8 1-28,14-12-14</inkml:trace>
</inkml:ink>
</file>

<file path=ppt/ink/ink1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0.31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14 94,'0'0'51,"0"0"-28,0 0-10,0-14-4,9 14-2,-9 0-2,27 0-1,-11 0 0,7 0-2,-1 2-1,5-1 1,-4 1-1,1 2 0,-3 1 0,-1 1-1,-9-3 1,3 4-1,-12 5 0,-2 4 0,0 0 0,-16 6 0,0 4 0,-6 8 1,-1 1-1,-8 0 0,8-2 0,-1 1 0,3-7 0,8-4 0,2-5 0,6-8 0,5-10 0,5 9 0,10-7 0,6-2 0,-1 0 0,5-2 0,2-1 0,0-3 0,0 1 0,-5 1 0,3-3 0,-2 0 0,-3 4-1,-2-3-1,-2 6-3,-16 0-7,13-11-9,-13 11-10,0 0-27,0 0-22</inkml:trace>
</inkml:ink>
</file>

<file path=ppt/ink/ink1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0.58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27 52 102,'0'0'48,"-18"0"-25,9-9-11,9 9-3,0 0-3,0 0-1,0-10-2,7 8 0,2 1-2,13-3 0,-4 1-1,7 1-1,0 2 0,-3-5-4,3 2-13,0-1-8,-3-3-15,-1 4-30</inkml:trace>
</inkml:ink>
</file>

<file path=ppt/ink/ink1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1.1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0 72,'0'0'52,"0"0"-16,-9 2-20,9-2-10,0 0-2,0 0 1,0 0 0,0 0-1,9 5-1,-9-5 0,16 7 0,-16-7-2,19 10 1,-10-2-1,7-1 1,-2 0-1,6 0 0,1-3 0,2 5-1,0-5 1,-1 5 0,1-4-1,0-1 0,-5-1 2,-4 4-2,0-2 0,-14-5 0,9 14 1,-9-14-1,0 14 0,0-14 0,-2 13 0,-10-2 0,-1 0 0,-8-2 0,-2 2 0,-2 5 0,-5 0 0,3 3 0,-7 4 0,8-2-1,3 0-1,1-6 0,15 8-4,-9-18-6,16-5-9,0 0-10,18 8-27,-2-12-19</inkml:trace>
</inkml:ink>
</file>

<file path=ppt/ink/ink1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1.35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147 7 10,'28'-2'43,"-8"1"-13,-2-3-7,-7 4-1,-11 0-5,16 7-3,-16-7-1,0 13-2,-9-10-2,0 13-2,-11-8-3,4 12-1,-16-5-1,10 7 0,-8-2-2,3 0 0,2 1-2,0-9 0,12 2-5,-1-10-9,14-4-11,0 0-19,9-11-24</inkml:trace>
</inkml:ink>
</file>

<file path=ppt/ink/ink1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1.7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55 158 118,'0'0'39,"-11"9"-14,-2-2-17,8 7-2,-9-4-2,10 8-1,-3-3 0,7 2-1,0-1 0,2-3-1,-2-13 0,23 16 0,-7-12 0,4-4 0,-2-6-1,7-3 1,-3-4-1,5-5 1,-7-2-1,3-1 0,-3-4 0,-4 0 1,-9-1-1,-5-1 1,-2 1 0,-9 0-1,-7 4 2,-4 5-1,4 7 0,-11 4-1,9 6 0,-2 0 0,2 13-1,3 2-3,10 12-7,-4-4-9,2 2-6,7 2-22,0-6-28</inkml:trace>
</inkml:ink>
</file>

<file path=ppt/ink/ink1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2.1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126-1 119,'0'0'41,"9"0"-15,-9 0-16,9 5-3,-2 9-2,-7-3-1,0 8 0,-7 4-3,0-1 0,-4 7-2,-7-3-1,2 8-13,-2-1-6,-9-2-12,2-5-25,3-3-25</inkml:trace>
</inkml:ink>
</file>

<file path=ppt/ink/ink1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3.2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58 38,'9'-13'56,"-9"13"-21,0 0-12,-5-12-6,5 12-6,0 0-2,0 0-2,0 0-2,0 0-1,-7-13-2,7 13-1,14-3 1,-3 0-1,8-1 0,4 1 0,2-1 1,2 4-1,3-3 0,4 3 0,-5 0 0,1 0 0,-7 3-1,0 1 2,-9 1-1,-14-5-1,4 19 0,-8-5 1,-15-1-1,-3 0 0,-8 5 0,-2-1 0,-3 3 0,2-4 0,3-1 0,7 1 0,5-5 0,6-2 0,12-9 0,0 18 0,7-12 0,9-5 0,3 5 0,4-3 0,-1 7 0,-3-3 0,-2 4 0,-3 0 0,-5 4 0,-4 8 0,-5-5 0,0 5 0,-5 1 0,-4 1 1,0 1-1,0 1 0,-1-1 1,2-6-1,-3 5 0,4-4 0,-2 0-1,-3-10-5,10 8-10,-5-7-6,7-12-10,-9 9-29,9-9-24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09.4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4 114,'0'0'36,"3"-8"-16,-3 8-6,0 0-4,0 0-3,0 0-1,0 0-2,0 0-1,0 10 0,0-10-1,-4 17-1,0-6 1,1 3-1,-5-1-1,7 4 0,-4-3 1,0 2-1,1-4 0,2 0 1,2-3 0,0-2-1,0-7 0,11 11 1,-5-10-1,7 0-1,-2-1 1,0 0 0,1-2-1,3-3 1,-4 1-3,-4-4-2,8 4-8,-8 1-9,0-7-10,-6 2-28,1-1-25</inkml:trace>
</inkml:ink>
</file>

<file path=ppt/ink/ink1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02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23 90,'0'0'51,"0"-12"-26,0 12-10,0 0-5,-9-11-2,9 11-2,0 0-1,0 0-2,-9 0 1,9 0-2,0 0-1,0 0 1,9 7-1,4 4 0,1-2-1,6 1 1,1 2-1,1 3 1,-1-4-1,4-5 0,-7 5 0,-4-4 1,1 4-2,-15-11 2,12 12-1</inkml:trace>
</inkml:ink>
</file>

<file path=ppt/ink/ink1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5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23 90,'0'0'51,"0"-12"-26,0 12-10,0 0-5,-9-11-2,9 11-2,0 0-1,0 0-2,-9 0 1,9 0-2,0 0-1,0 0 1,9 7-1,4 4 0,1-2-1,6 2 1,0 0-1,2 4 1,-2-5-1,5-3 0,-7 3 0,-5-2 1,2 2-2,-15-10 2,12 13-1,-12-13 0,0 13 0,-7 3 0,-2-3 0,-7 0 0,1 5 1,-7-1-1,4 5 0,-2-6 0,-3 2 0,5-3 0,5-1-1,0-8 0,13-6 0,-14 11-4,14-11-2,0 0-7,14 0-8,-1-7-11,3 0-28,2-1-17</inkml:trace>
</inkml:ink>
</file>

<file path=ppt/ink/ink1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6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169-1 67,'14'0'59,"-5"6"-27,-9-6-15,2 17-4,-2-17-3,-9 27-3,-7-14-2,1 6-2,-4-5 0,1 5-1,-2-1-1,-2-1-1,6-2 1,-7-3-1,10-1-1,-1-3 0,14-8-4,-9 7-5,9-7-10,0 0-10,14-7-21,-1-3-23</inkml:trace>
</inkml:ink>
</file>

<file path=ppt/ink/ink1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40:24.94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23 240 8,'0'0'52,"9"-16"2,-9 16-33,0 0-4,0-13-2,0 13-3,0 0-2,-2 9-2,-9-5-2,8 6-1,-6 0-2,7 4-1,-3-1 1,5 2-2,3-4 0,3 1 0,8-5 0,2 1 1,0-7-1,4-1-1,0 0 1,-3-3 0,6-6-1,-8 0 1,1-7 0,-2 1-1,-1-3 1,-1-5 0,-8 0 0,1-4-1,-5-5 2,0 0-2,-5 3 1,1-1 0,-8 3 0,-1 10-1,-3 7 0,-2 4 1,4 10-1,-8 7 0,0 9-1,4 5-1,0 12-4,-4-6-9,8 6-6,3-3-7,6-3-21,5-5-37</inkml:trace>
</inkml:ink>
</file>

<file path=ppt/ink/ink1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10:17:41.0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4 28,'0'0'25,"0"0"-2,0 0-1,0 0-4,0 0-5,0 0-2,0 0-3,0 0-3,0 0 1,5 0 0,-5 0-2,12 3 2,-4-1-3,0 0 1,1 1-1,-1-1 0,5 1-1,-1-1 0,-2-2 0,5 1 0,-5-1 0,4 1-1,-5-1 0,7 0 1,-5-2-2,2 2 0,-4-2 1,4-2-1,-1 3 0,1-2 0,-4 1 0,0-1 0,-1 2 0,2 0-1,-10 1-2,6-4-4,-6 4-8,0 0-11,0 0-19,0 0-16</inkml:trace>
</inkml:ink>
</file>

<file path=ppt/ink/ink1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10:17:41.7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13 5,'0'0'43,"0"0"-6,0 0-8,0 0-8,0 0-6,9 3-4,-2-2-2,-7-1-2,12 0-3,-2 0 1,-3 2-1,4-2-1,-3 0 0,6 0 0,-1 0-1,-2 0 0,1 3 0,3-3-1,-1 0 0,0 0 0,-2 1 0,2-1 0,-4 0-1,1 0 0,-3 0 0,-2-2 1,-6 2-1,9-2-1,-9 2-1,0 0-2,0 0-5,8-6-11,-8 6-10,0 0-21,8-12-18</inkml:trace>
</inkml:ink>
</file>

<file path=ppt/ink/ink1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6T10:17:42.79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2 142 43,'0'0'38,"0"0"-1,0 0-13,9-1-8,-9 1-5,0 0-4,5-10-1,-5 10-2,6-9-1,-6 9 0,7-12-1,-3 5 0,1-2-1,0 2 2,-2-3-2,2 0 1,-1-1-2,-1 3 2,0-3-1,-1 2-1,0 2 1,-2 7 0,3-12-1,-3 12 2,0-8-2,0 8 1,0 0-1,0 0 0,0 0 1,0 0-1,0 0 1,0 4-1,0-4 1,-3 14 0,1-9-1,2 5 1,0 4-1,0-1 1,0 4-1,0-1 0,0 3 0,0 0 0,0 0 1,0 3-1,0-3 0,2-1 0,-2-1 0,0-3 0,1 0 0,-1-1 0,0-2 0,0-1 1,0-4-1,0-6 0,-1 11 0,1-11 0,-7 4 0,7-4 0,-12 3 0,4 1 0,8-4 0,-11 4 0,3-4 0,8 0 0,-12 8 0,12-8 0,-8 5 0,8-5 0,0 0 0,0 0 0,0 0 0,0 0 0,0 0 0,0 0 0,0 0 0,0 0 0,0 0 1,3 5-1,-3-5 0,12 2 0,-4-2 0,0 0 2,2 0-2,-1-1 0,3-3 0,-2 2 0,-1-2 0,2 3 0,-3-3 0,2 2 1,-4 0-1,-6 2 0,9 0 0,-9 0-1,0 0 1,8 0-2,-8 0 0,0 0-1,9 9-6,-9-9-10,0 0-7,10 11-16,-10-11-29</inkml:trace>
</inkml:ink>
</file>

<file path=ppt/ink/ink1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36.07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0 92,'0'0'46,"0"0"-21,0 0-8,0-10-6,0 10-3,0 0-2,0 0-1,0 7-2,0 5 0,2-3-1,4 6-1,-2 4 0,0 6 2,8 0-2,0 4-1,3 3 1,1-6-1,4 1 0,1 0 1,-1-10-1,2 1 0,-1-13 0,-3-4 1,0-4-1,-3-8 0,5-4 0,-6-3 0,-1-8 1,-3 1-1,-4 3 0,-2-4 0,-4 8 0,0-3 0,-4 10 1,0 0-1,4 11 0,-12 0 1,12 0 0,-3 19 0,3 2-1,0 4 1,11 8 0,-3 6 0,6 4-1,-2 8 1,1 0 0,1-3 0,-4 3 0,-2-4 0,-6-2 0,-2-9 0,-2-8 0,-10-4 0,-6-3-1,-3-7 1,-5-3 0,-1-2-1,-3-4 0,-1-5 0,-1 0-1,7 0 0,5-2 0,1-1-1,11 0-2,-4-7-6,12 10-11,4-12-3,8 3-12,3-4-36</inkml:trace>
</inkml:ink>
</file>

<file path=ppt/ink/ink1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36.72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24 102,'0'0'50,"0"0"-21,0 0-15,-8-6-4,8 6-4,0 0-1,0 0-1,0 0-1,0 0 0,0 0-1,0 0-1,0 0 0,8-3 1,-8 3-1,12 0 0,0 0 0,2 0 0,1 0 0,1 0 0,2-4-1,3 4 0,-5-1 1,4-1-1,-5 1 0,1-3 0,-4 4 0,-4-1 0,-8 1-1,12-2-1,-12 2 0,0 0-4,0 0-10,7 7-6,-7-7-7,-5 11-22,5-11-34</inkml:trace>
</inkml:ink>
</file>

<file path=ppt/ink/ink1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37.0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22 135,'0'0'37,"0"0"-14,11-9-12,1 9-5,-4-5-2,8 3-1,-6 1 0,5 1-2,3-2 0,-4 2 0,0 0 0,3-3-1,-5 3 0,0 0 0,2 0 0,1 0-1,-5 0-2,-10 0-7,18 5-10,-18-5-5,16 5-19,-16-5-31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09.7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8 45,'0'0'61,"-6"0"-17,6 0-29,-5 6-3,5-6-5,0 14-1,0-14-2,0 14-1,0-14 0,7 10-1,-7-10 0,14 0 0,-14 0-1,12-7 0,-7-1 0,-4-1 0,1-1-1,-2 3 0,0 7 0,-3-11-3,3 11-5,-10 4-13,3-2-9,-1 2-26,8-4-21</inkml:trace>
</inkml:ink>
</file>

<file path=ppt/ink/ink1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37.6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19 161 157,'0'0'28,"0"0"-7,0 12-14,2-3-3,-2 2-2,2 2 1,-2 0-2,2 2 1,7-1-1,-5 3-1,0-2 1,0-3 0,6 3-1,-2-4 0,0-3 0,5-2 0,-1-2 1,-2-2-1,2-2 0,-2-6 0,5-3 0,-3-4 0,2-7 1,2 2-1,1-6 0,-3-1 0,0-2 1,-2 0-1,-6-2 1,-1 1-1,-5 3 1,-7-1 0,-7 5-1,-6 5 1,-1 3 0,-3 4 0,0 6 0,-1 3-1,-1 4 1,3 10-1,7 2 0,0 4 0,1 0-1,5 1 0,2 2-1,2-4-3,6 10-9,0-14-8,0 1-5,0-5-22,0-11-36</inkml:trace>
</inkml:ink>
</file>

<file path=ppt/ink/ink1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43.0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 65 8,'0'0'10,"-8"0"2,8 0 1,0 0-1,0 0 5,0 0-1,-12-3 0,12 3 3,0 0-4,0 0-2,-9 0-1,9 0-3,0 0-2,0 0 0,0 0-2,0 0 0,0 0-1,0 0-1,0 0 1,0 0-1,0 0-1,0 0 1,0 0-1,5-8 0,7 3 1,-2 0-2,8 0 1,3 0-1,1-4 0,2 5 0,7-3 0,-3 4-1,-3-2 1,5 2-1,-7 1 1,-1 2 0,-5 0-1,-7 7 0,-10-7 1,12 14-1,-12-2 0,-10 1 1,-2 3-1,-9 1 1,-1 3-1,-7 0 0,1 1 0,-5 0 0,7 2 1,1-8-2,1 1 2,6-2-1,5-4 0,13-10 0,-8 10 1,8-10-1,8 0 0,9 0 0,1-4 0,0 4 1,1-1-1,-1 1 0,-6 0 1,0 5-1,-12-5 1,11 18-1,-11-11 0,0 4 0,0 0 0,-5 0 0,1-2 1,4-9-1,-2 18 0,2-18 0,0 15 0,0-15 0,6 18 0,-4-7 0,1 0 0,-1 2 0,-2 4 0,0-3 1,-7 6-1,1 0 0,-4 4 0,2-6 0,-4 5 0,6-9-1,0 2-1,-3-5-1,9 1-2,0-12-6,0 0-10,0 0-3,0 0-16,0 0-30</inkml:trace>
</inkml:ink>
</file>

<file path=ppt/ink/ink1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43.9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20 119,'0'0'42,"0"-10"-15,0 10-15,0-10-4,0 10-1,0 0-2,0 0-1,0 0-1,0 0-1,0 0 0,5 10-1,-3 3-1,0 0 1,2 5-1,2-4 0,-2 2 0,2-1 0,-2 0 0,6-4 0,-10-11-1,17 12-1,-9-7-2,-8-5-8,8-7-8,0-3-6,-2-1-16,-6-7-34</inkml:trace>
</inkml:ink>
</file>

<file path=ppt/ink/ink1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44.11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 16 152,'0'0'29,"-8"-11"-8,8 11-13,-8-5-3,8 5-3,0 0-1,0 0-1,0 0-1,4 8-4,-4-8-11,10 8-7,-10-8-10,17 9-31,-5-7-12</inkml:trace>
</inkml:ink>
</file>

<file path=ppt/ink/ink1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44.5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42 140,'0'0'35,"0"0"-13,11 0-11,-11 0-3,0 0-2,14-5-3,-6 5 0,-8 0-1,18-3 0,-5 1 0,-1 1-1,4-1 0,0 0-1,1 1 1,-1-2-1,0 0 1,5-3-1,-3 2 0,-2 0 0,0 2-1,-3-1-1,-1 3 0,-12 0-3,16 3-7,-16-3-8,0 0-6,-6 10-15,6-10-33</inkml:trace>
</inkml:ink>
</file>

<file path=ppt/ink/ink1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44.91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64 131,'0'0'35,"0"0"-13,4 10-11,-4-10-4,0 0-2,12-2 0,-12 2-2,10-3 1,-10 3-1,17-2-1,-7 1-1,2-1 1,2-1-1,-2 0 0,7-2-1,-3 2 1,2 0-1,1 0 0,-5 0 0,6 0-2,-3-5-3,5 6-11,-10-4-5,0 0-8,-12 6-20,19-15-38</inkml:trace>
</inkml:ink>
</file>

<file path=ppt/ink/ink1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46.91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20 0 8,'0'0'57,"0"0"-4,0 0-27,0 0-7,0 0-7,0 0-2,0 0-2,0 16-2,0-16-1,0 22-2,0-8 1,0 5-2,0 0 0,0 3 0,0 1-1,0 0 1,-2 1 0,0-4-1,-2 0 0,2-5-1,0 0 1,-4-3-1,6-12 1,0 8-1,0-8 0,0 0 0,0 0 1,0-7-1,4 0 0,0-6 1,0-1-1,0-3 0,4-3 0,0 2 1,-1-5-1,5 1 0,0 0 0,0 3 1,0 1-1,-3 5 2,1 3-2,0 7 0,-10 3 1,14 10 0,-10 5-1,0 3 1,0 5-1,0 1 1,5 1-1,-5 0 0,4-5 0,-4 0 0,0-9 1,2-1-1,-6-10 0,8 8 0,-8-8 0,14-10 0,-7-1 0,1-1 0,0-8 0,4 2 0,0-3 0,-2 2 0,-1-2 0,5 7 0,-8 2 1,2 2-1,-8 10 0,10-3 1,-10 3-1,10 9 1,-10 7 0,5 0 0,-1 3-1,-2 1 1,4 2 0,-6-1-1,4-2 0,0 2 0,-2-3 0,0-3-1,2-2 0,-4-13-2,6 17-3,-6-17-7,0 0-7,16-2-5,-3-4-15,3-8-30</inkml:trace>
</inkml:ink>
</file>

<file path=ppt/ink/ink1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47.42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165 43 131,'0'0'38,"12"-11"-15,-12 11-8,6-11-6,-6 11-2,-4-8-3,4 8-1,-12-9 0,2 5-1,-2 4-1,-2 0 0,-1 4 0,-3 5 0,2 3-1,-5 6 1,5 1-1,2 3 1,-1 0-1,5 3 0,6-6 0,4 0 0,2-8 0,4 1 0,7-8 0,3-4 0,-2-1 0,7-9 1,-1-3-1,-4 0 0,0-2 0,-1 0 0,-5-1 0,0 3 0,-10 13 1,6-16-1,-6 16 0,0 0 0,0 0 0,0 9 1,0-1-2,2 5 2,0 2-2,0-3 1,4 1 0,3 1 0,1-7-1,-2 3 0,-8-10-1,18 13-1,-18-13-5,16 0-9,-3-5-5,-3-1-8,0-7-23,4-1-28</inkml:trace>
</inkml:ink>
</file>

<file path=ppt/ink/ink1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47.66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0 160,'0'0'26,"0"0"-5,2 7-12,4 4-2,-6-11-4,14 17 0,-2-6-1,2 2-1,1-1 1,1 1-2,0 0 1,1-1-1,-1 1 0,0-5 0,-2 4-2,-5-11-2,7 3-6,-16-4-9,16-1-4,-10-10-13,0 0-31</inkml:trace>
</inkml:ink>
</file>

<file path=ppt/ink/ink1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47.90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274-1 169,'-12'0'25,"2"9"-5,-9-6-11,9 11-4,-8-2 0,2 3-2,-3 3-1,5 2-1,-2 1 0,-3 1 0,3 0-1,-2 0-2,3 5 0,-1-10-7,6 5-11,-4-3-2,2 0-11,1-4-28,3-4-26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0.5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15 102,'0'0'49,"0"0"-20,-4-1-19,4 1-3,0 0-2,-7 4-2,7-4 0,0 0-1,-7 12-1,7-2 1,0-3 0,-2 7 0,0-1-1,2 0 0,0 5 0,0-5-1,0 3 0,0-5 0,0 1 2,0-5-4,0-7 2,0 7-2,0-7 0,0 0-1,0 0-1,-7-8 0,2-2-4,-6-1 1,3 3-1,-8-7 1,2 4-1,0-3 3,2 2 1,1 3 5,0-2 2,1 5 3,2-2 0,8 8-1,-9-7 1,9 7-1,0 0 1,0 0-3,6-8 1,4 8 0,1-1-1,6-1 0,-1 0 0,5 2-2,1-3 1,0 1-1,5-1 1,-2 0-1,-3 1-1,-2-2 0,-2 2 0,-4-3-1,-2 5-3,-12 0-6,11-4-9,-11 4-9,0 0-19,0 0-34</inkml:trace>
</inkml:ink>
</file>

<file path=ppt/ink/ink1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51.49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139 41 74,'0'0'45,"0"-11"-18,0 11-9,0-8-5,0 8-4,0-9-1,0 9-2,0 0 0,-2-12-2,2 12 0,0 0-1,-11 6 0,11-6 0,-10 15-1,4-6-1,0 7 1,-2-2-1,0 7 0,-1 1 1,3 3-1,-6-1-1,4 3 1,-2 1 0,0 1 0,2-3 0,-1 3-1,3 1 1,0-1 0,4-1 0,2 0-1,0-1 1,0 0-1,4-4 1,2 6-1,4-7 1,-1 0-1,-1-1 0,0-2 0,-2-3 1,2-3-1,0-1 0,-8-12 0,15 13-1,-15-13 0,16 1-1,-16-1-1,16 0-5,-16 0-11,16-13-3,-9 4-8,7-4-26,-2-1-26</inkml:trace>
</inkml:ink>
</file>

<file path=ppt/ink/ink1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51.9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46 199 152,'-8'-6'29,"8"6"-7,-14-2-12,14 2-3,-12 2-2,12-2-3,-8 11 1,8 2-1,-4 1-1,4 3 0,0 3 0,4 0-1,2 2 0,4-3 0,4 0 1,2-10-1,5-2 0,3-7 1,3-2-1,1-11 0,1-4 0,-1-5 1,-1-7-1,-3 1 1,-6-3-1,-3-1 1,-5-3-1,-6-2 0,-4 4 1,-12 4-1,-3 9 1,-5 0-1,-4 7 1,-3 10-1,-3 3 0,3 14 1,1 7-1,3 0 0,3 4 0,0 5 0,5-2-2,3-3 0,10 5-4,-4-10-10,6 3-5,4-5-6,6 0-17,-2-2-37</inkml:trace>
</inkml:ink>
</file>

<file path=ppt/ink/ink1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52.91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147 0 60,'0'0'46,"0"0"-12,0 0-13,0 0-7,0 0-2,0 0-3,0 0-2,0 0 0,0 0-2,0 0-1,0 0 0,0 0 0,0 5-2,0-5 1,0 0-1,0 14 0,0-14-1,2 14 0,-2-14 0,4 21 0,-4-9 0,0 4-1,-6 3-1,-5 4 0,1 10-8,-6-4-10,-4 5-3,-7-1-9,-3 4-27,-3-4-32</inkml:trace>
</inkml:ink>
</file>

<file path=ppt/ink/ink1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5:00:05.45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8 33,'0'0'46,"0"0"-11,0 0-14,0 0-5,0 0-5,0 0-3,0 0-1,0 0-1,0 0-1,0 0-1,0 0 0,0 0 0,0 0-1,0 4 0,0-4-1,0 0 1,0 0-2,8 3 1,-8-3 0,12 2-1,-12-2 0,18 0 0,-7 0 0,1 0-1,-2 0 2,2 0-1,2 0-1,1 0 1,-3 0-1,2 0 1,0 0 0,-1 0-1,3-2 1,-2 2-1,-2-1 1,-1-2-1,5 3 1,-10 0-1,-6 0 0,18 0 1,-18 0-1,9 0 0,-9 0 0,0 0 0,0 0 0,0 0 0,0 0 0,0 0 0,0 0-1,0 0 0,0 0-2,0 0-4,0 0-11,0 0-5,0 0-9,0 0-30,6-11-16</inkml:trace>
</inkml:ink>
</file>

<file path=ppt/ink/ink1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5:00:06.48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63 1 57,'0'0'57,"0"0"-19,0 0-18,0 0-8,-4 2-4,4-2-2,0 0-2,-8 11-1,8-11 0,-2 14-1,2-4 0,0-10-1,-4 21 1,2-8 0,0 4-1,0 1 0,2 0 0,-4 4 1,2-3-1,2 4-1,0 0 1,0-3-1,0 4 1,0 0-1,0-1 0,-2-2 1,2 2-1,-2-2 1,2 1-1,-5-1 0,3-2 0,0-2 1,0 0-2,0 1 2,2-1-1,-4-2 0,4-3 0,0 0 0,-2-2 1,0 0-1,2-10 0,-4 16 0,4-16 0,-2 9 0,2-9 0,0 0-1,-4 10 1,4-10-1,0 0-1,0 0-1,0 0-7,0 0-9,0 0-5,0-7-16,0 7-27</inkml:trace>
</inkml:ink>
</file>

<file path=ppt/ink/ink1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5:00:10.21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105 22 60,'0'0'44,"0"0"-14,0 0-13,0 0-6,0 0-4,0 0-1,0 0-1,0 0 0,0 0-2,0 0 1,0 0-2,0 0 0,0 0 0,0-10-1,0 10 0,0 0 0,0 0 0,0 0 0,0 0 1,0 0-1,6-7 0,-6 7 0,0 0 1,0 0-1,0 0 0,0 0 0,0 0 0,10-4 0,-10 4-1,0 0 1,13 0 0,-13 0 0,18 4 0,-10-3 0,2 0 1,-4 4-1,7-4 0,-5 3-1,4 1 1,-12-5-1,16 9 0,-16-9 0,15 15 0,-15-15 0,16 10 0,-16-10 0,2 15 1,4-4-1,-6-11 0,4 14 0,-2-5 0,0 1 0,-2-10 1,0 15-1,0-15 0,0 15 0,0-15 1,-2 18-1,2-18 0,-12 12 1,12-12-1,-12 16 0,12-16 0,-17 15 1,5-7-1,2 4 0,-2-1 0,0-4 1,-5-2 0,3 5-1,-4-2 0,1 1 0,-1-3 1,0 0-1,4-1 0,-5 2 0,5-2-1,2 1 1,-1-4-2,13-2 1,-10 8-3,10-8-3,0 0-11,0 0-4,0 0-11,8-2-29,-8 2-18</inkml:trace>
</inkml:ink>
</file>

<file path=ppt/ink/ink1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5:00:10.99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2 76,'0'0'55,"0"0"-25,0 0-14,0 0-6,0 0-3,0 0-1,0-5-1,0 5-2,0 0 1,0 0-1,0 0-1,0 0-1,0 0 1,0 7 0,0-7-1,-2 18-1,2-5 1,0-1-1,-3 1 1,3 3-1,0-6 1,0 3-1,0 0 0,3-4 0,-3-9 1,6 13-1,-6-13 0,10 11 0,-10-11 0,0 0 0,12 12 0,-12-12 1,0 0-2,14 5 1,-14-5 0,8-2-1,3 2-2,-9-12-5,8 1-11,-4 0-5,-2-1-13,2-5-29</inkml:trace>
</inkml:ink>
</file>

<file path=ppt/ink/ink1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5:00:11.28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8 140,'0'0'33,"0"0"-12,-12-8-12,12 8-3,0 0-3,0 0-2,0 0 1,0 4-2,0-4-1,0 10-2,0-10-5,2 11-10,-2-11-8,0 0-17,10 8-25</inkml:trace>
</inkml:ink>
</file>

<file path=ppt/ink/ink1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5:00:12.8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25,'0'0'44,"0"0"-9,0 0-8,0 0-10,0 0-3,0 0-2,0 0-3,4-10-2,-4 10 0,0 0-2,0 0-1,0 0-1,12 8 0,-12-8-1,9 10 0,-3 0 0,4 2 0,-6-1 0,6 2 0,0 2-1,1 0 0,-1-1 0,0 3 0,2 1 0,-2-1 0,3-1-1,1 4 1,-4-6 0,2 4-1,-2 0 1,1-2-1,-5 1 0,4-2 1,-2 1-1,-2-1 0,-2 1 1,2 1-1,-2-4 0,-2 3 1,-2 0-1,4 1 0,-2 0 0,-2 1 0,0 1 0,0-2 0,-6 1 1,4-1-2,-2 0 2,-6 0-2,0-1 2,0 0-1,0-3 0,-7 3 0,7-3 0,-2 0 0,-2 0 0,5-2 0,-1-2 0,10-9 0,-12 15-1,12-15 0,0 0-1,-10 9-2,10-9-8,0 0-7,0 0-6,2 8-14,-2-8-33</inkml:trace>
</inkml:ink>
</file>

<file path=ppt/ink/ink1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33.8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 0 62,'0'0'48,"-11"0"-16,11 0-13,0 0-5,0 0-3,0 0-3,0 0-2,0 0 0,0 0-2,0 0-1,0 0 0,0 0 0,9 0 0,-9 0-1,18 0-1,-8 0 1,0 1-1,5-1 0,-1 0 0,2 0 0,-4 0 0,5 0-1,1 0 1,-4 0-1,-4 0 0,5 0 0,-5 0 1,-10 0-1,16 0 0,-16 0 0,0 0 0,10 0-1,-10 0 0,0 0-3,0 0-1,0 0-9,-4 13-7,4-13-8,-12 7-18,2 0-32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6.1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37 90,'0'0'51,"0"0"-24,0 0-11,0 0-6,5-7-2,9 7-3,2-5-2,2 4 0,1-2-1,5 2-1,-4-1 0,2 0 0,-5 2-1,2 0 0,-3-1 0,-5-1-2,1 2-6,-2-2-9,-4 0-6,-6 2-16,14-9-28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1.9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46 94,'0'0'48,"3"-13"-26,-3 13-10,0 0-2,3-6-4,-3 6-1,0 0-1,0 0 0,0 0-2,2-9 1,-2 9-1,0 0-1,0 0 0,0 0 0,4-11 0,-4 11-1,0 0 0,0 0 0,5-7 0,-5 7 0,0 0-1,-6 8-2,6-8-2,-7 16-8,4-5-11,-1 0-12,0-2-31</inkml:trace>
</inkml:ink>
</file>

<file path=ppt/ink/ink1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34.19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 38 106,'-12'6'49,"12"-6"-22,0 0-13,0 0-5,0 0-2,10-2-2,4-1-2,-2 2 0,7-2-1,-1 0 0,2-2-1,1 5 0,-1 0 0,-2 0 0,3 0 0,-1 2-1,0 4 1,-1-6-1,-1 3 1,-2-3-1,-1 0 0,1 0-1,-8 0 0,8 0-3,-16 0-4,17-16-12,-17 16-3,8-14-14,-2 6-29</inkml:trace>
</inkml:ink>
</file>

<file path=ppt/ink/ink1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8T14:59:34.73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0 125 141,'0'0'34,"0"0"-12,0 0-11,0 6-4,0-6-3,0 16 0,0-4-2,0 1 0,9 4 0,-7-1-1,2 6-1,-2-4 1,2 4 0,6-3-1,0-1 1,2-5-1,-1 2 0,3-4 0,2-8 1,-2-3-1,5 0 0,-1-8 0,2-6 1,3-4-1,-1-2 1,-1-3-1,-1-6 0,0 0 0,-3 1 1,-11-1-1,2-1 1,-8 2-1,-12 5 1,-7-3 0,-1 9 0,-5 2 0,-1 9 0,-7 3-1,9 3 0,-2 6 1,3 9-1,3-2 0,1 5 0,5 2 0,4-5-1,0 6-1,8-9 0,4 14-7,-2-13-11,14 2-4,-6 0-9,9-4-30,-5 1-27</inkml:trace>
</inkml:ink>
</file>

<file path=ppt/ink/ink1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21:58:14.0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37 0 28,'0'0'24,"0"0"-5,0 0-3,-7 6-3,7-6 0,0 0-3,0 0 0,3 3-2,3-2 0,-6-1-2,15 0 0,-6-1-1,2 1-1,0-1-1,2 1-1,1 1 1,-1 3-2,3 0 1,1 2-1,0-1 0,0 1 0,2 0-1,-3-2 1,1 0-1,-2 2 1,-1-1-1,-2 0 1,-2 1 0,-2 0-1,-3 5 1,-2-1 1,-3 0-1,-3 3 0,-5 0 0,-2 2 0,-6 2 0,0 0 0,-3 0 0,0 1 0,-3 4 0,1 0 0,-3 2 0,3 0 0,0-2-1,1 2 1,1-2-1,2 0 1,2-2 0,1-5 0,4 0-1,2-6 1,3-1 0,5-8 0,-3 9 1,3-9-1,6 1 0,3-1 0,2 0 0,3 0 0,3-1 0,3 1 0,0-3-1,4 2 1,0 0-1,3 1 1,0-2-1,2 1 0,-4 1 0,0 0 0,1 0 0,-6 0 0,0 0 1,-6 1-1,-2 1 0,-4-1 0,-2 0 1,-6-1 0,9 6-2,-9-6 1,0 0-1,0 0-2,4 7-3,-4-7-11,1 6-13,-1-6-3,0 0-7,-1 9-4,1-9 2</inkml:trace>
</inkml:ink>
</file>

<file path=ppt/ink/ink1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21:58:20.81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36 21 23,'0'0'18,"-8"-9"0,8 9-5,-7-6-2,7 6-2,-7-3-2,7 3-1,0 0 0,-6-2 0,6 2 0,0 0 1,0 0-2,0 0 1,-8-1 0,8 1-2,0 0 0,0 0-2,0 0 1,0 0-2,0 6 0,0-6 0,0 0 0,0 0 0,6 7 0,-6-7 0,5 4 2,-5-4-2,9 4 1,-9-4 0,9 7 0,-9-7 0,13 9 0,-6-6-1,3 2 0,0-2 1,3 1-1,0-3 0,1 2 0,1-2-1,0-1 1,0 2-1,-2-2 2,0 1-2,-1 0 0,-2 0 1,-3-1-1,0 2 0,-7-2-1,9 1-4,-9-1-9,6 7-19,-6-7-2,0 7-3,0-7-2</inkml:trace>
</inkml:ink>
</file>

<file path=ppt/ink/ink1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49.4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60-1 38,'0'0'32,"0"0"-10,0 0-2,-5-4-4,5 4-5,0 0-2,0 0-3,0 0-3,0 0 1,-5 4-2,5 3-1,-2 4 0,1 2 0,-1 5-1,0 4 1,-1 2-1,-3 1 1,2 2-1,-1-2 2,0-3-1,1-1-1,-1-3 0,1-4 1,1-3-1,2-3 0,1-8 1,-3 9-1,3-9 0,0 0 0,0 0 1,0-4-1,3-4 0,0-1 0,2-3 1,0 0-1,0-6 0,2 2 0,0-2 1,3 0-1,-1 1 0,-1 1 0,1 1 1,-1 5-1,0 2 1,-1-1-1,0 6 0,-7 3 0,11-3 1,-11 3-1,10 1 0,-10-1 0,11 12 0,-3-6 1,-4 4-1,2 2 0,-1 1 1,-2 2 0,0 0-1,-2 2 0,-1-1 1,0-3-1,0-3 1,0 1-1,0-11 1,-1 10-1,1-10 1,0 0 0,0 0-1,0 0 0,0-9 1,1-1-1,2-1 0,1 0 0,2-5 0,0-3 0,4 5 0,1-3 0,2 0 0,1-1 1,0 4-1,2 2 0,0 1 0,-2 2 0,-1 1 2,-3 7-2,1 1 0,-1 1 1,-3 4-1,0 4 1,-1 6 0,1 4 0,-3-3 0,0 4 0,1 2 0,-5-2 0,0-2 0,0 2-1,0-4 1,-3-5 0,0-2-1,0 0 0,3-9-1,-1 9-1,1-9-6,0 0-27,0 0-2,-3-6-3,3-2-2</inkml:trace>
</inkml:ink>
</file>

<file path=ppt/ink/ink1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0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98 12,'0'0'32,"0"0"1,0 0-11,0 0-6,8-1 1,-8-7-4,0 8-3,7-12-3,-4 4-2,0-2 2,0 2-3,-3-1 1,0-1-2,0 3 0,-3 1 1,-3-4-2,-2 6 0,-2 0-1,0 4 1,-1 0-2,-2 5 0,0 0 1,0 6-2,0 3 1,2 3 0,0 2 0,-1-2-1,5 4 1,0 2 0,3-3 0,1-3 0,3-1 0,0-4 0,3-1 1,4-5 0,2-3 0,0-3-1,3-1 1,1-4 0,-1-7 0,3 1 0,-3-4-1,1 2 1,0-5 0,-3 4-1,-2 0 1,-2 5 0,-2 2-1,-4 7 1,0 0-1,0 0-1,-5 0 1,0 8 0,3 5 0,0 0 0,1 0 0,1 3 0,3-1 0,2-2 1,4-1-1,-1 0 0,5-6 0,1-3-2,2-1-6,-3-3-22,5-5-7,1-3-3,-2-4-2,1-2-2</inkml:trace>
</inkml:ink>
</file>

<file path=ppt/ink/ink1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0.9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72,'0'0'38,"0"0"-2,-5 5-14,10 7-12,-1-5-2,6 7-1,-2-2-2,4 5-2,1-4-1,-1 2 0,1-2-2,-2 1 1,2-3-2,-1-2-2,-2 1-7,-3-7-26,1-3 0,-1 0-4,2-6-2</inkml:trace>
</inkml:ink>
</file>

<file path=ppt/ink/ink1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1.2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192-1 95,'0'0'38,"0"0"-3,-7 4-23,7-4-3,-7 11 0,-2-1-4,4 6-1,-7 2-2,1 4 0,-3 4 0,-2 0 0,-2 2 0,-1-1-1,-1 0-1,2-4 0,4-5-5,-1-6-10,8-3-23,7-9 0,0 0-5,0-13-3</inkml:trace>
</inkml:ink>
</file>

<file path=ppt/ink/ink1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2.5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152 116 30,'0'0'29,"0"0"-4,0 0-4,10 0-3,-10-9-5,10 3-2,-6-3-2,6 1-2,-6-5 0,4 5-2,-3-7 0,-2 7-2,0-1 1,-3 0-2,0 2 2,0 7-2,-7-11-1,-3 8 1,-2 3-2,0 0 1,-4 0-1,-1 5 1,0 2-2,0 2 2,0 4-1,0 2 0,4 3 0,-1 1 0,2 0-1,2 3 1,5-1 0,-2 2 0,2-1-1,5-4 1,0 1 1,3-2-1,4-2 0,0-1 1,6-5-1,1-1 0,5-1 0,4-2 1,-1-4-2,4-1 2,0 0-1,-1-3-1,-2-3-1,-2-3-9,-2 4-23,-4-7-2,-2 2-3,-3-5-5</inkml:trace>
</inkml:ink>
</file>

<file path=ppt/ink/ink1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2.8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99,'-6'1'35,"6"-1"-2,-6 9-26,6 2-1,0 0-1,0 3-1,0 1-1,0 0-1,3 2-1,-1-3-2,-2 0-5,0-7-8,1 2-21,-1-9-1,0 0-3,0 0-2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2.5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40 85,'0'0'52,"0"0"-22,0 10-21,0-10-3,0 0-2,0 0-2,0 0 1,0 0 0,0 8 0,0-8-1,0 0 1,0 0-1,0 0 0,0 0 0,0 0 0,0 0-1,0 0 0,1-6 0,-1 6 1,0-6 0,0 6-1,0 0 1,0-9 0,0 9-1,0-10 0,0 10-1,2-12 0,-2 12 0,2-9 0,-2 9 0,9-6 0,-9 6 0,0 0 0,0 0 0,0 0 0,0 0 0,0 0 0,3 4 0,-3-4 0,2 7-1,-2-7-2,0 0 0,0 0-3,8 8-8,-8-8-8,0 9-13,0-9-31,0 0-8</inkml:trace>
</inkml:ink>
</file>

<file path=ppt/ink/ink1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3.1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6 103,'-8'0'37,"8"0"-2,0 0-25,11 0-1,-1-1-3,3 1-2,2-3-1,5 3-1,0 0 0,-1-1-2,0 1-1,-1-3-3,0 6-21,-7-3-10,4 0-4,-5 0-4,-5 0-2</inkml:trace>
</inkml:ink>
</file>

<file path=ppt/ink/ink1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6.2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43,'0'0'26,"0"0"-6,0 0-1,0 0-6,0 0-2,0 3-3,3 6-1,0-1-2,6 4 0,-2 2-1,3 0 0,-2 2-1,2 3 1,2-1-2,0 1 0,-2-2 0,0 1 0,2-1-1,-4-1 1,2 0-1,-1-2-1,-4-3 1,5-1-1,-5 0 1,0-4-1,-5-6 0,7 9 0,-7-9-2,0 0-4,7 0-26,-7 0-4,0-12-2,0 2-3</inkml:trace>
</inkml:ink>
</file>

<file path=ppt/ink/ink1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6.6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0 73,'-10'9'36,"4"-1"-4,-3-3-22,2 5-3,-3 0 1,0 5-1,-2 0-3,2 2 0,-6 0 0,3 3-1,-2-2 0,-1 2-1,-1-2 0,1 0-1,2 0 0,0-5 0,2-1-1,3-3 0,0-1-1,2-3-2,7-5-7,-9 6-24,9-6-3,0 0-3,-1-5-2</inkml:trace>
</inkml:ink>
</file>

<file path=ppt/ink/ink1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8.2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42 25,'0'0'34,"0"0"-6,0 0-4,10-3-5,-10 3-4,3-7-5,-3 7-2,1-6-1,-1 6-2,0-9-1,0 9 0,-1-7-1,1 7-1,-9-7 1,9 7-1,-12-3 0,4 3-1,-1 0 0,-4 1 0,3 2 0,-3 1 0,0 3-1,2 0 0,-1 1 1,3 1-2,-1-1 1,1 0 0,3-1 0,4 2-1,-1 2 1,3 0 0,0-1 0,3 2 0,4 4 0,1 0 0,5 2 0,0 2 0,1-3 1,0-2-1,0 2 1,-4-3-1,0 1 2,-3-6 0,-1 0 0,-5-3 0,-1 1 1,0-7-1,-9 7 0,1-4-1,-3 0 0,0-2-1,-4 0 0,1 0 0,0-1-1,1 0-2,3-2-1,3 2-8,0-5-26,7 5 0,0-8-3,4 1-3</inkml:trace>
</inkml:ink>
</file>

<file path=ppt/ink/ink1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8.4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0 109,'0'9'37,"0"-9"-10,-1 10-19,1-10-2,-9 12-1,7-4-4,2-8-7,0 6-26,0-6-3,4-1-5,3-7-2</inkml:trace>
</inkml:ink>
</file>

<file path=ppt/ink/ink1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8.8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0 112,'0'0'37,"0"0"-7,0 0-23,-3 4 1,3 5-3,-2 3-1,1 1-2,0 4 1,1 5-1,-2-1 0,1 4-1,-1 2 1,-1 1-1,2-2 0,1 3-1,-1-4 0,1-2 0,0-1 0,0-5 0,0-4 0,1-3-1,0-3 1,-1-7-1,8 10 1,-8-10-2,9 0 0,-9 0-4,13-2-5,-4-7-27,1 1 0,-2-2-3,2-2-3</inkml:trace>
</inkml:ink>
</file>

<file path=ppt/ink/ink1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9.1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1 103,'0'0'38,"-10"3"-2,10-3-26,0 0-2,7 0-3,-1 0-1,5 0-3,1-1-1,1-2-2,2 3-9,1 0-25,1 0-1,-3 0-4,2 4-4</inkml:trace>
</inkml:ink>
</file>

<file path=ppt/ink/ink1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3:59.3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17-1 120,'-1'11'40,"-4"-5"-2,3 1-31,2-7-2,-5 9-3,5-9-6,-8 8-31,8-8-3,0 0-3,0-2-4,7-9 0</inkml:trace>
</inkml:ink>
</file>

<file path=ppt/ink/ink1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0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5 24,'0'0'33,"0"0"-1,-3-6-12,3 6-4,0 0-3,0 0-3,0 0-3,0 0-2,0 0-1,0 0-1,0 0 0,0 0-1,0 0-1,0 4 1,0-4 0,0 0-1,0 0 1,0 0 0,4-4 1,-4 4-1,0 0 0,0 0 0,0 0-1,0 0 1,0 0-1,0 0-1,0 0-1,0 0-4,0 8-10,0-8-20,3 8-2,-3-8-1,4 9-5</inkml:trace>
</inkml:ink>
</file>

<file path=ppt/ink/ink1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1.1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41,'-3'11'33,"3"-11"0,-1 9-18,1-9-4,0 7-3,0-7-1,0 0-2,8 6-1,-8-6 0,10-1 0,-10 1 2,6-7-1,-6 7 0,0 0-1,0-7 2,0 7-3,-6 2 1,6-2-2,-11 7-5,5-5-14,6-2-17,0 0-4,0 0-3,0-8-2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3.8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159 115 40,'2'-7'64,"-2"7"-16,0 0-29,0 0-6,0-7-4,0-1-3,0 8-2,-2-16 0,2 16-1,-3-15-1,3 6-1,-4-1 1,2 0 0,-1 0-1,3 10 0,-14-13 0,6 8-1,0 2 2,-1 1-1,-1 4-1,-1 4 0,3 0 0,-2 5 1,2 2-1,0 1 1,-2 3-1,4 2 1,-3 4-1,2 2 1,3 1-1,-3 2 0,1-1 0,5 1 1,-1-2-1,2-2 0,2-4 0,1-4 0,3-3 0,3-5 0,1-5 0,-2-3 0,6-9 0,0-5 0,0-6 0,2-5 0,-1-6 1,3-2-1,-3-2 0,-1-2 0,-3 5 0,0 4 0,-4 6 0,-3 6 0,-4 16 1,0 0-1,-3 8 0,-5 12 0,5 3 0,-3 2 0,0 2 0,6-3 1,0-3-2,4-4 1,4-3 0,2-5 0,-1 0 0,4-5-1,-2 1-1,-4-5-1,6 7-5,-13-7-8,9 7-9,-9-7-12,7 11-32</inkml:trace>
</inkml:ink>
</file>

<file path=ppt/ink/ink1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2.3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149 6 27,'0'0'26,"0"0"-5,-1-7-4,1 7-3,0 0-1,0 0-3,0 0-2,0 0 0,0 0-2,0 0-2,0 0 0,0 0 0,-6 3-2,5 4 1,1-7 0,-8 12 0,4-2-1,0 1 1,-2 3 0,3 0-1,-1 1 1,0 0-1,-3 4 2,1 1-2,0 1 1,1 2-2,-4 3 1,3 0-1,1 0 0,-4 2 0,4-3 0,-4 0-1,3-1 1,-1-5-1,2-2 1,-3-1-1,4-5 1,0-1-1,3-4 0,1-6 0,-6 7 0,6-7-2,0 0-1,0 0-4,0 0-22,0-4-6,0 4-4,7-17-3,0 6 0</inkml:trace>
</inkml:ink>
</file>

<file path=ppt/ink/ink1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2.8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62,'0'0'33,"0"0"0,0 0-20,0 0-1,0 0-3,-3 4-1,3 4-3,3-1 0,1 4 0,-2 1 1,2 2-3,0 2 0,2 1 0,-3 0 0,1 5-2,0 1 0,1 0 1,-2 1-2,2 0 1,-3 3 0,0-2-1,0 0 1,-2-1 0,0-2-1,3-4 0,-3-1 1,1-2 0,1-4-1,0-2 0,1-2-1,-3-7 1,3 8-1,-3-8-2,0 0-6,0 0-27,6-2-1,-6 2-3,0-15-2,-2 5-2</inkml:trace>
</inkml:ink>
</file>

<file path=ppt/ink/ink1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3.2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4 54,'0'0'35,"-10"1"-1,10-1-11,0 0-12,0 0-1,0 0-3,7 0-1,1 0-2,7 0-1,-1 0 2,2 0-2,2 0-1,-1 0-1,2 0-3,-7 0-10,4 0-22,-5 0-3,-2-1-2,2-3-3</inkml:trace>
</inkml:ink>
</file>

<file path=ppt/ink/ink1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4.0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52,'0'0'36,"0"0"-1,-6-7-15,6 7-5,0 0-3,0 0-4,3 5-2,-3-5-2,10 11 1,-2-1-2,4-1 0,0 5-1,3 1 0,-1 3 0,-3 0-1,6 2 1,-5 2-1,0-1 0,-2-2 0,0 0 0,-3-1-1,1-3 1,-4 0 0,0-5 0,-1 0-1,-3-10-2,6 9-1,-6-9-6,0 0-27,2-2-1,-2-8-4,0-1-2,0-1 0</inkml:trace>
</inkml:ink>
</file>

<file path=ppt/ink/ink1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4.3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197-1 101,'0'0'35,"0"0"-3,-9 3-22,9 5-2,-7 2-1,1 1-3,1 4-1,-5 2 0,-2 0 0,4 5 0,-6 0-1,1 0 0,-1-3-1,-1 3 1,1-2-1,1-3-1,1-1 0,-3-3 1,7-3-3,-2-4-2,6 2-5,-5-6-29,9-2 1,0 0-4,7-11-3,3-1 1</inkml:trace>
</inkml:ink>
</file>

<file path=ppt/ink/ink1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5.2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22 36,'-8'1'33,"8"-1"-1,0 0-12,0 0-5,0 0-3,0 0-4,0 0-1,0 0-2,7-1 1,-2-3-1,7 4-1,-1-2-1,3 2 2,2-2-2,1 2-1,0-1 1,3 0-1,-4-1 0,1 0 0,-3-2-1,-1 3 0,-5 0 0,2-1-1,-10 2 0,10 0-2,-10 0-1,0 0-5,0 0-28,0 0-1,0 0-1,-8 1-5,3 1 2</inkml:trace>
</inkml:ink>
</file>

<file path=ppt/ink/ink1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5.5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 76,'0'0'35,"0"0"0,0 0-23,6 1 0,2-2-4,5 0-2,1-4 1,3 1-3,0-1-1,2 1-1,-1 1-1,-1 0 0,-3-1 1,1 3-2,-5-1 1,0 0-4,1 2-13,-5-2-18,2-3-4,-4-1-2,1-2-3</inkml:trace>
</inkml:ink>
</file>

<file path=ppt/ink/ink1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6.4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91 0 72,'0'0'33,"2"5"0,-2-5-21,-5 16-3,1-7-2,3 8-1,-2-1 0,0 3-1,-4 3-1,6 1 1,-4 1-1,1 3-2,0 3 2,-2 2-2,-1-2 0,1 4 0,-1-2-1,1 0 1,-2-4-1,4-1 0,-1-9-1,3-2 1,-3-4-1,2-4-1,3-8 0,0 0-4,0 0-7,0 0-25,10-4 1,-5-6-5,-1-2-2</inkml:trace>
</inkml:ink>
</file>

<file path=ppt/ink/ink1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6.8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 24 74,'0'0'36,"0"0"-2,0 0-21,-3-8-4,3 8 0,3-7-3,7 5-2,-3-2 0,4 2 0,1 0-1,2 2 0,0 0-1,0 0 0,0 2-1,1 3 1,-5 3-1,2 1 0,-2-1 1,0 7-1,-4-1 0,1 4 1,-6 1-1,-1-1 1,0 0 0,-1 4 0,-8-3-1,1-1 2,-1-1-2,-2-3 1,-2 0-1,-1-3 0,-2 0 0,1-3 0,-5-4-1,-3 0-2,5-3-1,-5-1-8,4 0-27,2-5-2,2 2-3,3-8-3,8-1 1</inkml:trace>
</inkml:ink>
</file>

<file path=ppt/ink/ink1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07.5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241 1 221,'-3'17'1,"-5"1"2,-1-1-2,-2-3 1,-2 0-1,-1-3 0,-2 0 0,1-3 0,-5-4-1,-3 0-2,5-3-1,-5-1-8,4 0-27,2-5-2,2 2-3,3-8-3,8-1 1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4.5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87 0 123,'0'7'41,"0"-7"-17,1 13-14,-1-13-4,0 16-2,0-8-1,2 7-1,-2-3 1,3 5-2,-2 0 1,3 3-1,-4 2 1,0-2-1,0 3-1,-5-1 1,0-1-1,2-3 0,-3-1 1,-2-6-1,2-1 0,-4-2 0,4-5 0,-3-3 0,2-2 0,-4-7-1,7 2-3,-7-6-1,9 1-11,-1-2-7,1-5-12,2 2-30,0-3-11</inkml:trace>
</inkml:ink>
</file>

<file path=ppt/ink/ink1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10.1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47,'-3'7'37,"3"-7"-2,0 0-17,0 12-3,0-12-3,7 15-2,-3-5-3,8 0-2,-2 5 1,1-2-2,3 5-1,-1-3-1,0 1 0,1 5 0,0-5-1,-1 3 0,-1 0-1,-5-2 1,1 0 0,1-2-1,-5-2 1,-3-2-1,4-3-1,-5-8-1,5 11-6,-5-11-28,0 0-1,0-4-2,0-5-4,2-7 0</inkml:trace>
</inkml:ink>
</file>

<file path=ppt/ink/ink1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10.4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 95,'-7'4'37,"-3"2"-4,8-1-24,-10 1-1,9 6-2,-7-3 1,3 4-3,-4 0 0,-2 3-1,2 0-1,-3 6 1,-2-6-2,-1 3 0,1 1 0,1-4-1,-1-3-1,3-1-3,5 2-10,2-11-23,6-3-1,0 0-3,7-10-4</inkml:trace>
</inkml:ink>
</file>

<file path=ppt/ink/ink1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11.2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0 100,'0'0'36,"0"0"-9,0 0-15,0 0-4,0 0-3,-2 9 0,2-9-3,8 9 0,1-4 0,-1 2-1,4 1 1,1-2 0,2 2-1,0-2 0,0 3 0,-1-6-1,0 3 1,-3 0-1,-3-1 1,0-1-1,-8-4 1,5 5 0,-5-5 0,-3 8 0,-2-4 1,-5 4-1,-2-1 0,1-1 1,-5 3-1,2 1-1,-2-1 1,2 4-2,1-2 2,3-1-1,0-1 0,0-1 0,4-1-1,1-1-2,5-6-1,-3 8-5,3-8-28,0 0 0,8-2-5,1-2-1,4-2 0</inkml:trace>
</inkml:ink>
</file>

<file path=ppt/ink/ink1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11.4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0 107,'-9'8'37,"1"-4"-2,1 2-28,-5-2 1,1 4-2,0 1-2,-2-2 0,-1 2-1,-1 3-1,1-2 0,0 1 0,-2 0-1,3-3 0,1 1-1,0 0-2,5-3-7,-3-3-27,10-3-2,0 0-3,0 0-3,0-7 0</inkml:trace>
</inkml:ink>
</file>

<file path=ppt/ink/ink1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4:12.1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51 129 83,'0'0'38,"-3"-2"-3,3 2-19,-11 1-5,5 0-1,-1 6-4,1-1-1,2 3-1,-3-3-2,5 5 1,0 0-2,0 0 1,2 4-1,0-2 1,2 2-2,2-2 1,3 3-1,0-4 0,2 1 0,-2-4 1,7-2-1,-1-2 0,2-5 1,1-1 0,2-8 0,1 0-1,-1-6 1,2 0-1,-1-7 1,-2-2-1,-3 1 1,-6-3-2,-2-1 1,-4 0 0,-4 2 2,-6 0-2,-7 5 2,0 1-1,-5 9 1,-3 2 0,2 5-1,-3 3 1,1 6-2,2 5 1,1 1-3,1 2-4,12 2-32,-4-3-2,9-3-2,2-2-4,0-8-4</inkml:trace>
</inkml:ink>
</file>

<file path=ppt/ink/ink1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600" units="cm"/>
          <inkml:channel name="Y" type="integer" max="900" units="cm"/>
        </inkml:traceFormat>
        <inkml:channelProperties>
          <inkml:channelProperty channel="X" name="resolution" value="55.17241" units="1/cm"/>
          <inkml:channelProperty channel="Y" name="resolution" value="52.94118" units="1/cm"/>
        </inkml:channelProperties>
      </inkml:inkSource>
      <inkml:timestamp xml:id="ts0" timeString="2014-08-26T09:14:41.9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1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09:18:28.3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09:20:52.22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</inkml:trace>
</inkml:ink>
</file>

<file path=ppt/ink/ink1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7:57.65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 6 23,'0'0'31,"1"-8"1,-1 8-14,0 0-2,0 0-3,0 0-3,0 0-4,0 0-2,0 0-1,0 0 0,-4 10-1,4 1-1,-1 0 1,1 4 0,-4 1 0,2 3 1,1-1-2,-1 0 1,1-3 0,-1 0-1,1-2 0,0-2 0,-1-2-1,2-4 1,0-5 0,-3 8 1,3-8-1,0 0 0,0 0 0,0-10 0,3 3 0,-1-5-1,2 0 0,0-8-1,3 3 0,0-2 0,2-2 1,-1 5-1,4-1 0,-1 2 1,0 4 0,-2 2 0,2 7 0,-2-1 0,-2 3-1,3 5 2,-4 3-1,2 0 1,-2 6 1,1 2-1,-3 0 1,1 2 1,-4 1-1,2-2 0,-2-1 0,-1-1-1,0-5 0,0-2 0,0-8-1,0 0 1,6 1 0,1-5-1,0-6 1,2-4-1,1-3-1,1-2 1,2 0-1,-2 3 1,0-3-1,-1 6 0,0 2 0,-4 3 0,3 5 1,-4 3 0,-5 0 0,12 5 0,-8 3 1,2 4 1,-4 2 0,3 1 0,-4-1 1,-1 3-1,0-1 0,0-2 0,0 0 0,0-4-1,-1-1-1,1-9-2,0 12-3,0-12-5,0 0-26,7 0 0,-2-2-5,3-3-2,2 1 1</inkml:trace>
</inkml:ink>
</file>

<file path=ppt/ink/ink1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7:58.18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112 71 94,'5'-8'36,"-4"3"-2,3-4-22,-4-1-4,0 5 1,-4-4-3,0 1-2,-1 1-1,5 7 0,-12-10 0,3 10-1,-1 3-1,-3 3 1,2 4-1,-3 7 0,2-1 1,2 4-1,1 0 0,1 2 0,7-5-1,1-1 0,0-5 0,9-1 0,2-7 1,0-3-2,8-3 2,-2-7-1,0-2 1,1-2-1,1-2 0,-2-1-1,-4 2 1,-5-2 0,-1 5-1,-4 2 1,-1 3-1,-2 7 1,0 0 1,-9 2 0,5 7-1,-2 4 1,5 1-1,-2 0 2,3 3-2,3-4 0,2-1-1,7-2 0,2-3-4,0-7-5,6 0-27,-3-1-1,3-4-3,-4-7-2,-1 2-2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4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6 156,'0'0'29,"-5"-6"-8,5 6-15,-10 0-2,10 0-2,-11 2-1,11-2-2,-6 13-4,6-13-9,0 0-9,0 0-12,0 0-27,0 0-17</inkml:trace>
</inkml:ink>
</file>

<file path=ppt/ink/ink1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7:58.42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0-1 95,'6'0'38,"-6"0"-1,4 8-24,3 1-4,-1 0-1,5 0-1,1 1-1,2 1-3,0-1 0,0-1-1,1 0 0,0-3-2,-2 1-2,-4-2-5,1 3-11,-10-8-20,11 5-1,-11-5-2,0 0-5</inkml:trace>
</inkml:ink>
</file>

<file path=ppt/ink/ink1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7:58.6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178-1 110,'0'0'40,"-9"0"-4,9 0-24,-8 6-3,1 2-1,-1 3-2,-1 3-3,-1 3 0,-3 1-1,1 3 0,-5 2 0,2-2-1,-1 1-2,2 0-3,-2-4-4,8-2-30,-4-5 0,8-4-5,4-7-2,0-7-4</inkml:trace>
</inkml:ink>
</file>

<file path=ppt/ink/ink1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2.44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137 50 33,'0'0'34,"9"-4"-9,-9-1-8,0 5-2,6-11-2,-6 11-3,4-11-2,-4 11-2,1-10 0,-1 10-1,-1-7-2,1 7 1,-13-2-1,4 2-1,-3 1-1,-3 5 1,0 4-2,-1 1 0,-1 2 1,-1 0-1,3 5 0,6 0 0,-1 0 1,5 1-1,4-1 2,1-1-1,4 1 0,6-5 0,1 0 0,4-5-1,3-2 1,1-4 0,-1-2-1,3 0 1,-1-3 0,-3-5-3,2 1-2,-5-6-15,3 3-17,-3-4-1,-4-1-5,2-3-2</inkml:trace>
</inkml:ink>
</file>

<file path=ppt/ink/ink1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2.70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20-1 105,'-4'0'38,"4"0"-3,-12 10-29,9-1-2,2 1 1,1 4-3,-1 3 0,1-2 0,0 3 0,0-2-2,0-1-1,0-5-4,0 3-8,0-5-22,0-8-3,0 0-2,0 0-3</inkml:trace>
</inkml:ink>
</file>

<file path=ppt/ink/ink1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2.93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82 83,'-6'-7'40,"6"7"-2,-4-10-15,4 10-13,5-12-3,5 9-1,5-4-3,0 2 0,8-2-2,1-1-1,2 2-1,3-5-4,4 11-15,-4-5-17,-4 4-2,-4 1-4,-2 2-2</inkml:trace>
</inkml:ink>
</file>

<file path=ppt/ink/ink1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3.27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1 103,'-7'9'38,"7"-9"-2,-2 15-29,2-9-2,3 7 2,3-2-3,2 4-1,1 0 0,2 5-1,0-2 1,1 2-2,1 0 1,-1 2-1,0-1 0,-5-2-2,3 1-5,-7-8-24,4-1-8,-7-11-2,7 3-3,-3-6-2</inkml:trace>
</inkml:ink>
</file>

<file path=ppt/ink/ink1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3.50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200 0 107,'-5'2'40,"-4"7"-3,-1 5-27,-1 0-3,-1 3 0,-3 4-2,-1 0-2,-4 3 0,2-3-2,2 0-2,1-4-6,3-1-30,-1-2-2,2-3-3,2-5-3,1-3-2</inkml:trace>
</inkml:ink>
</file>

<file path=ppt/ink/ink1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4.68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166 58 34,'0'0'35,"6"-10"-3,-6 10-9,3-13-9,-3 13-1,5-13-3,-5 13 0,2-12-2,-2 12-1,-2-7-1,-3 4-2,-8 3 0,0 3-2,-7-2-1,0 8 0,-1 5 0,-2-5-2,3 3 1,2 0 0,4 0 0,5-1 0,5 0-1,4-2 1,3 0 0,5-1-1,5 5 1,3-4 0,4 4-1,-3-2 1,1 0 1,-2 1-1,-3-4 2,-2 1 0,-7 2 1,-2-4 0,-2 0-1,-3-1 2,-6-2-2,1 3 0,-2-5-2,-2-2-2,4 1-3,-4-2-12,12 1-20,-9-6-2,9 6-3,1-11-4</inkml:trace>
</inkml:ink>
</file>

<file path=ppt/ink/ink1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4.86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33 124,'0'0'37,"0"0"-1,0 0-32,4 7-2,-4-7-7,0 0-30,0 0 0,10-12-5,-5 1-3,0-6 0</inkml:trace>
</inkml:ink>
</file>

<file path=ppt/ink/ink1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5.13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0 101,'7'-2'38,"-7"2"-1,12 2-26,-9 6-2,4 6-2,-4 3-1,2 6-3,-1 5 0,0 4-1,-1-2-1,-2 1 0,1 0 0,-2-2-1,1-4 1,5-3 0,-2-6-3,0-6 0,6-1-5,-3-9-20,6 0-9,-1-6-4,-1-3-3,-5-7-2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5.4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121 46 153,'0'0'30,"5"4"-9,-4 10-14,-1-1-2,0 6-3,0 0 0,0 2 1,0 0-2,0-2-1,0 0 0,0-3 0,0-4-1,0-5-2,0-7 1,0 0-3,0 0 1,0 0-2,-8-5 0,2-7 0,3-1 1,-8-2 0,-3-3 3,3 1 3,-3-4 1,1 5 2,-1 0-1,3 2 2,-2 0 0,10 7 0,-3-5-2,6 12 1,3-10-1,10 6 0,-1-1-1,9-1 1,-3 0-2,9 1 0,-2 1-1,2 0 0,0 1-1,-7 0-3,0 3-6,-6 0-9,1 2-7,-8 2-19,-7-4-31</inkml:trace>
</inkml:ink>
</file>

<file path=ppt/ink/ink1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5.32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 13 96,'-10'0'40,"10"0"-2,0 0-10,0 0-22,0 0-2,17-7 0,-1 5-3,7-1-2,4 3-10,1 0-26,2 5-1,-3 2-3,-3 1-4,-1 5 1</inkml:trace>
</inkml:ink>
</file>

<file path=ppt/ink/ink1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5.48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0-1 122,'1'9'37,"-1"-9"-2,0 0-42,0 0-26,0 0-2,0 0-5,0-6-3</inkml:trace>
</inkml:ink>
</file>

<file path=ppt/ink/ink1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8.58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116-1 53,'0'0'36,"0"0"-1,0 0-19,-3 0-5,3 0-3,-4 9-2,1 1-1,-1 4-3,1 2 1,-3 5-1,1 4 1,-1 2 0,-2 3-1,-1 1 0,-1-2-1,2 0 2,-2-1-2,0-5-1,1-4 1,2-3-1,3-4 0,-2-2-1,6-10 0,-1 10-4,1-10-2,4-2-26,0-6-4,6-2-1,-3-3-3</inkml:trace>
</inkml:ink>
</file>

<file path=ppt/ink/ink1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8.9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93,'0'0'38,"0"0"-4,0 0-23,0 0-4,0 0 1,0 5-4,3 6-1,3 1-2,1 7 1,1 3-1,2 3 1,2 4-1,-1 0 0,0 0 0,-1 2-1,-1-1 0,1-6 1,-5-2-1,1-1 0,1-4 0,-2-4-1,0 1 0,-2-8-3,3 3-11,-6-9-21,8 2-2,-8-2-3,3-8-3</inkml:trace>
</inkml:ink>
</file>

<file path=ppt/ink/ink1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09.14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 16 105,'0'0'38,"-12"1"-3,12-1-27,0 0-2,0 0-2,12 0-2,-1-1-1,3 1-1,0-2-4,8 1-31,-4-4-1,2 3-3,-3-4-6</inkml:trace>
</inkml:ink>
</file>

<file path=ppt/ink/ink1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0.03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 2 56,'-5'-2'38,"5"2"-2,0 0-19,-9 0-6,9 0-2,0 0-1,9 5-3,-4 2-2,5 2-1,0 1 1,4 4 0,1 0 0,2 5-1,1-3 0,-2 0-1,-2 0 0,0-2 1,-1-1-2,-3 0 1,0-4-2,0-1-2,-4 2-11,-1-4-23,-5-6 0,0 0-4,9 3-3</inkml:trace>
</inkml:ink>
</file>

<file path=ppt/ink/ink1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0.3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135 0 88,'0'0'38,"-12"7"-2,5 3-25,-3-1-4,5 7 0,-7-1 0,4 4-3,-5 2-1,3 0 0,-3-2-1,2 2 0,1-4-1,0-3-2,3 0-3,-2-7-14,9-7-18,-2 4-4,2-4-3,4-7-3</inkml:trace>
</inkml:ink>
</file>

<file path=ppt/ink/ink1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2.62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145 13 17,'3'-7'33,"-3"7"2,0 0-12,0 0-5,2-7-1,-2 7-5,0 0-3,0 0-1,0 0-3,-3 4-1,3-4-3,-9 10 0,2-6 0,-1 6 0,-1 2-1,-2 0 1,-2 2 0,-1-3 0,-1 3-1,1-2 1,0 1 1,3-5-1,3 0-1,0-2 0,8-6 1,-6 9-1,6-9 1,0 0-1,6 6 1,2-3 0,1 1-1,1 0 1,3-1 0,0 4-1,1-5 1,-3 1-1,1 1 1,-1-2-1,-1 0 0,-2 0-1,1 1-2,-9-3-9,11 2-22,-11-2-4,0 0-1,0 8-3</inkml:trace>
</inkml:ink>
</file>

<file path=ppt/ink/ink1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2.8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0-1 85,'0'0'37,"0"0"-1,0 0-27,11 7 0,-1-6-2,6 1-2,3 0 0,-1 3-2,-1-3-1,6 0-1,-5 2 0,-1 1-3,-2 1-7,-3 1-26,1-2-2,-4-4-4,-1-1-2</inkml:trace>
</inkml:ink>
</file>

<file path=ppt/ink/ink1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3.25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 11 99,'0'-9'38,"0"9"1,0 0-28,-10-2-4,10 2-2,-1 4 1,1 5-3,0 5-1,0 1 0,0 6-2,0 4 2,-1 4 0,-1 4-1,1 2 0,-1-1 0,1 0-1,-2-2 1,3-4-1,-3-1 0,3-5-1,0-5-3,3-4-4,-3-5-29,0-8-1,7 1-5,-7-1 0,7-9-2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6.1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7 152,'11'-9'32,"-11"9"-11,0 0-10,8 1-9,-8-1 0,4 10-2,-4-10-1,3 7-1,-3 2-4,0-2-11,0-7-7,0 13-14,0-5-29</inkml:trace>
</inkml:ink>
</file>

<file path=ppt/ink/ink1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3.59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8 115,'0'-8'37,"0"8"-8,6 0-22,4 0 0,-3 0-2,6 0-2,1 0-1,2 2 0,-1 3-1,2 2 0,-1 4 0,-3-1 0,-5 4 0,2-1 1,-6 4 0,-1-2 0,-3 2-1,-3-1 1,-6-2 0,0-2 0,-5-1-1,-2-2-1,1-4-2,-3-2-8,4-3-27,0-3-3,4-2-3,2-6-4,5-5 1</inkml:trace>
</inkml:ink>
</file>

<file path=ppt/ink/ink1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7.8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-1-3 34,'0'0'38,"-4"-5"-2,4 5-13,0 0-8,0 0-4,0 0-2,0 0-2,2 9-3,4 1-1,3 4-1,-1 2 0,5 5 0,0-1 0,1 3 1,-1 0-2,4 0 0,-3-1-1,-1-1 1,1-3-1,-3-3 0,-2 0 0,-2-4-1,-1 1-1,-6-12-3,8 10-7,-8-10-24,0 0 0,7-11-3,-5-3-3</inkml:trace>
</inkml:ink>
</file>

<file path=ppt/ink/ink1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8.1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215 0 74,'0'0'37,"-5"1"-1,-3 1-22,2 9-5,-7 0 0,2 5-3,-3 4 1,0 5-2,-2-1-1,-1 6-1,1-2-1,-1 1-1,3-2 0,0 0 0,0-4-1,2-4 0,2-4-3,3-4-4,4 1-17,3-12-14,-4 7 0,4-7-5,0-4-1</inkml:trace>
</inkml:ink>
</file>

<file path=ppt/ink/ink1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8.66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14-1 80,'-6'0'39,"6"0"-5,-8 4-22,8-4-4,0 0-3,6 4 0,-1 0-3,5 0 0,3-1 0,1-1 0,2 3 0,-1-3-1,3 4 1,-3-2-1,1 2-1,-5-4 1,2 4-1,-7-3 1,1 4-1,-4 1 0,-3-1 1,-3 0 0,-7 3 0,0 3 1,-4 0 0,-2 1-1,-2 0 0,2 1 0,-1 0-1,1-2 0,3-3 0,2 0-2,4-4-2,3 1-5,4-7-22,0 0-7,5 5-2,5-5-4,0-5 3</inkml:trace>
</inkml:ink>
</file>

<file path=ppt/ink/ink1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8.91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138 0 94,'-4'1'39,"-5"3"-2,4 5-26,-8-2-4,1 4 1,-2 1-4,1 2 0,-2 1-2,3 1 0,2-1-1,1-4-1,0 3-1,2-6-5,4 3-5,3-11-26,-3 6-2,3-6-3,12-6-1</inkml:trace>
</inkml:ink>
</file>

<file path=ppt/ink/ink1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19.33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95 109,'6'-4'39,"-6"4"-3,-3 0-28,0 8-3,-1-4 0,-1 6-3,2 2-2,1 1 0,2-3 0,2 5 0,6-4 0,-1-1 1,5-4-1,3-4 1,2-2-1,3-2 1,1-5-1,-1-7 0,1 2 0,-1-5-1,-4 3 1,-3-2 1,-4-1 0,-3 2 1,-6-1-1,-3 1 1,-7 0 0,-1 5 1,-5-1-1,-2 5 0,-3 3 0,-2 3 0,3 6-1,1 5-2,4 3-1,-2 0-7,12 5-29,0-2-2,5 0-3,0-7-6,4-4 4</inkml:trace>
</inkml:ink>
</file>

<file path=ppt/ink/ink1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29.12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33 4 27,'0'0'33,"0"0"-4,0 0-6,0 0-4,-4-6-4,4 6-3,0 0-3,0 0-1,0 0-2,0 5-2,0-5-2,-2 13 0,2-2 0,0 2-1,-1 4 0,0 0-1,-1 2 0,1 0 1,-4 0-1,3-2 0,-3 0 1,3-3-1,-3-2 0,2-2 1,3-3-1,0-7 0,-2 9 0,2-9 1,0 0-1,0 0 0,0 0 1,2-7-1,0-1 1,4 0-1,-1-6 1,5 0-1,-1-3 1,2-2-1,3-2 0,0 0 1,2 1-1,0 1 0,-2 3 0,-1 1-1,-2 6 1,0 5 0,-3 2 1,-1 2-1,-3 6 0,-1 3 1,0 5 0,-2 1 0,0 1-1,-1-1 1,0 0-1,0-3 1,0 1-1,0-6 0,0 0-1,0-7 1,0 0 1,0 0-1,6 0 0,-2-6 1,5-2 0,-3-5-1,4 1 0,1-3 1,-1-2-1,1 3 1,1 0-2,-1 1 1,-4 4 0,2 2 0,-2 5 1,-7 2-1,10 10 0,-7 2 1,-2 2 0,-1 3 0,0 1 0,0 4 0,0-4-1,-4-1 0,4-1 0,-2-5-1,2 1-2,0-5-4,0-7-25,6 5-5,2-5-2,0-6-2,3-4-3</inkml:trace>
</inkml:ink>
</file>

<file path=ppt/ink/ink1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29.63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112 11 93,'0'0'37,"-8"0"-3,8 0-21,-12-5-5,12 5 0,-13-5-3,6 4-2,0 1 0,0 1-2,-3 5 0,2 5 0,-1 0 0,-1 7-1,4 0 0,1 4 0,-1-4 0,5-1 0,-1-2 0,2-2 0,4-4 1,4-3-1,0-3 0,5-3 1,0-4 0,2-3-1,1-2 1,-2-2-1,0 1 0,-1-3 1,-1-2-1,-7 2 0,1 2 0,-5 2 1,-1 3-1,0 6 0,0 0-1,-5-1 1,3 5-1,1 5 1,1 1 0,0 0 0,1 2-1,5-2 1,0 2 0,4-6-1,2 2-2,0-7-5,8 0-27,-6-1-1,3-5-4,-2-3-2,1-3 1</inkml:trace>
</inkml:ink>
</file>

<file path=ppt/ink/ink1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29.85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86,'0'0'36,"5"8"-1,-3 0-24,6 6-2,-2-3-2,5 4 0,-1-3-3,5 4-2,-3-4-1,-2 1-2,5-3-4,-5-7-10,1 1-19,-4-4-5,2 0 1,-4-4-4</inkml:trace>
</inkml:ink>
</file>

<file path=ppt/ink/ink1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0.06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150 0 95,'-11'9'39,"1"1"-3,4 6-21,-8-2-5,3 3-2,-3 2-3,2 0-1,-2 1-2,4-3-1,-1 0-4,-4-4-6,8 1-28,0-4 0,7-10-5,-8 8-4,8-8 5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6.4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0-1 135,'0'0'34,"0"9"-15,0-9-17,5 8-8,-5-8-14,0 8-13,0-8-24,0 12-12</inkml:trace>
</inkml:ink>
</file>

<file path=ppt/ink/ink1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1.3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139 81 43,'6'-9'36,"-6"9"-7,4-14-11,-4 14 0,4-14-6,-4 14-2,2-13-1,-2 13-2,-2-13-2,2 13 1,-11-11-2,3 8-1,-2-2 0,-2 5-2,-2 5 0,0 4 0,-2 1 0,2 6-1,0 1 0,0 4 0,2-1 0,5 0 0,1 2-1,4-4 2,2-1-1,2 1 1,5-5-2,1 1 2,2-5 0,1 3-1,-1-5 0,0-3 1,5 2-2,0-4 1,-1-2-1,0-3-2,7 1-9,-2-9-25,2-4-1,2-2-4,-2-5-3</inkml:trace>
</inkml:ink>
</file>

<file path=ppt/ink/ink1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1.63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16-2 95,'-6'0'38,"6"0"-3,-7 4-26,7 4-3,-1 3-2,1 3-2,0 2 1,0 1-2,0 3-1,0-1 0,0-2-2,-2-3-2,2 2-4,0-8-5,0-1-22,0-7-3,0 0-2,0 0-1</inkml:trace>
</inkml:ink>
</file>

<file path=ppt/ink/ink1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1.8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29 58,'-6'-8'37,"6"8"0,0 0-15,-7-3-9,10 3-1,4 1-6,4-1-2,6 0 0,2 0-1,2-1-1,3-4 0,0 3-1,-1-2-2,1 2-4,-7-3-18,6 5-15,-7 0-2,-5 1-2,-2 3-2</inkml:trace>
</inkml:ink>
</file>

<file path=ppt/ink/ink1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2.18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0 102,'0'0'39,"0"0"-2,0 0-29,0 12-3,0-4-1,3 5-2,1-2 0,6 8-1,-2 1 0,2-1 0,3-1 0,-2 1 0,-1-1-1,0-3 0,2 0 0,-4-3-2,2 1-3,-10-13-12,12 13-20,-12-13-4,12 1-2,-6-2-2</inkml:trace>
</inkml:ink>
</file>

<file path=ppt/ink/ink1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2.39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182 0 83,'-10'12'39,"-4"4"-1,0 1-19,-3-1-11,3 3 0,-3-2-3,2 2-2,1-4-1,1 3-3,2-5-6,0 0-31,2 0 0,-2-2-5,-1 2-2</inkml:trace>
</inkml:ink>
</file>

<file path=ppt/ink/ink1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5.9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134 39 31,'0'0'36,"6"-8"0,-6 8-11,2-5-6,-4-4-5,2 9-2,0 0-4,-6-9-2,6 9-1,-12-4-2,2 1-1,0 3 0,-3 0-1,-1 2 0,0 2 0,-1 2-1,1 0 0,3 1 0,1-1-1,4 2 1,3 1 0,3-1-1,0 0 1,6 2 0,5 0 0,2 0 0,1 5 1,2-2-2,0-1 3,-2-1-1,-1-1 1,-2 1-1,-5 0 1,-4 0 0,-2-11 0,-1 10 0,-5-4-1,-4 1 1,-2-2-1,-1-1 0,-3-4-2,2 1-1,1 2-5,-1-4-13,7 0-17,-2-3-1,9 4-4,0-9-2</inkml:trace>
</inkml:ink>
</file>

<file path=ppt/ink/ink1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6.13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83,'7'7'37,"-3"2"-3,-4-9-18,1 11-6,-1-11-3,0 12-1,0-12-7,0 0-12,0 0-21,0 0-2,0-6-3,0-6-3</inkml:trace>
</inkml:ink>
</file>

<file path=ppt/ink/ink1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6.4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0 105,'7'4'39,"-7"5"-3,3 9-25,-3-2-5,0 8 0,-1 1 0,1 4-2,-3 2-1,3-2-1,0 3 0,0-5-1,0-4 1,1 0-2,3-6 0,4-2-1,-1-5 0,1-6-2,2 1-1,1-5-7,4-5-28,-5-4 1,0-4-4,-3-1-2,-3-4 4</inkml:trace>
</inkml:ink>
</file>

<file path=ppt/ink/ink1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6.6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 41 123,'-12'1'38,"12"-1"0,-10 3-30,10-3-2,13-2-2,2-1-2,6-5-1,2 2-2,6 2-4,-4-6-13,5 5-20,-3 1-2,-4 1-2,-6 3-4</inkml:trace>
</inkml:ink>
</file>

<file path=ppt/ink/ink1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7.3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8 101,'0'0'36,"0"0"-10,0 0-15,0 0-4,-7-8-2,7 8 0,0 0-3,0 0 1,0 0 0,0 0 0,0 0-1,0 0 0,0 0-1,0 0 0,0 0 0,-6 4-3,6 3-4,0-7-27,0 16-4,0-9-2,0 0-4,0 1-1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16.4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0 126,'0'0'36,"0"15"-14,0-7-17,0-8-7,-3 15-15,3-15-12,-3 5-22,3-5-16</inkml:trace>
</inkml:ink>
</file>

<file path=ppt/ink/ink1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37.69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0 80,'0'0'39,"0"0"-7,0 0-17,0 0-3,0 0-3,0 0-2,0 0-3,0 0-2,0 0-4,4 2-30,-4-2-3,0 0-7,0 0 0,-4-2-3</inkml:trace>
</inkml:ink>
</file>

<file path=ppt/ink/ink1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4.78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97 14 32,'0'-7'31,"0"7"-9,0 0-4,0 0-3,0-7-3,0 7-3,0 0-1,0 0-2,0 0-1,-3 5-2,3-5 0,-4 11 0,1 3 0,-1 1-1,-2 5-1,4 0 2,-6 4-2,4 4 1,-4 0-1,2 0-1,0 1 1,-1-3 0,1 0 0,-1-3-2,2-4 2,0 2 0,0-11 0,2 3-1,1-4 2,0-1-3,2 1 1,0-9 1,-2 9-2,2-9-1,0 0-1,0 0-8,0-6-26,0 6 0,2-15-2,-1 4-4</inkml:trace>
</inkml:ink>
</file>

<file path=ppt/ink/ink1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4.94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66,'0'0'0</inkml:trace>
</inkml:ink>
</file>

<file path=ppt/ink/ink1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5.2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97 14 32,'0'-7'31,"0"7"-9,0 0-4,0 0-3,0-7-3,0 7-3,0 0-1,0 0-2,0 0-1,-3 5-2,3-5 0,-4 11 0,1 3 0,-1 1-1,-2 5-1,4 0 2,-6 4-2,4 4 1,-4 0-1,2 0-1,0 1 1,-1-3 0,1 0 0,-1-3-2,2-4 2,0 2 0,0-11 0,2 3-1,1-4 2,0-1-3,2 1 1,0-9 1,-2 9-2,2-9-1,0 0-1,0 0-8,0-6-26,0 6 0,2-15-2,-1 4-4</inkml:trace>
</inkml:ink>
</file>

<file path=ppt/ink/ink1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5.45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-1-2 66,'0'-6'37,"0"6"-1,0 0-21,0 0-5,2 10 0,-2 0-5,4 6-2,2 2-1,-1 7 0,4 1 0,-2 1 2,4 2-3,1-3 0,-4 3 1,4-1-1,-3-5 0,-1-2-1,0-2 1,-2-1-1,-1 1 0,1-3 0,-3-3-2,0-5-1,1 1-5,-4-9-12,3 8-17,-3-8-4,0 0-2,4-6 0</inkml:trace>
</inkml:ink>
</file>

<file path=ppt/ink/ink1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5.6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2 84,'-9'-1'38,"4"-3"-3,5 4-26,0 0-3,0 0-1,0 0 0,1 3-2,8 4 0,-1-3 0,3 3-1,4-4-1,2 1 0,0 2 0,3-2-1,-3 2-1,0 2-5,-3 1-26,0 5-5,-2-6-3,-4 6-3</inkml:trace>
</inkml:ink>
</file>

<file path=ppt/ink/ink1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6.5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4-1 74,'0'0'36,"-6"0"-12,6 0-12,0 0-3,0 5-3,4 1-3,0 3 0,6 3 0,0 4 0,2 0 1,1 3-2,-1-2-1,1 1 1,1 1-1,1-6 0,-1 2 0,-3-4-1,-2-3-3,1 4-4,-6-6-23,3-1-8,-7-5-4,11 1-2</inkml:trace>
</inkml:ink>
</file>

<file path=ppt/ink/ink1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6.79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206-1 86,'-10'0'38,"10"0"-3,-14 0-26,11 5-2,-5 5-2,1 2-1,-5 1-2,2 2 0,0-2 2,-4 6-3,0-1 1,-3 3-1,0-1 0,0-1-2,1 1-2,0-3-6,9-1-28,-3-6-2,6 0-4,4-10-2</inkml:trace>
</inkml:ink>
</file>

<file path=ppt/ink/ink1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7.6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 3 49,'-8'0'38,"8"0"-13,-7-3-6,7 3-4,0 0-3,0 0-4,0 0-1,0 0-3,0 0 0,0 0-2,2 0 0,4 2 0,4-1 0,1 1 0,1-1-1,-1 0 0,3 2 0,-1-1-1,-1-2 0,0 0 0,-2 0-2,-3 0-4,3 2-6,-10-2-26,9 7-1,-9-7-4,0 7 0</inkml:trace>
</inkml:ink>
</file>

<file path=ppt/ink/ink1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7.9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26 69,'0'0'39,"0"0"0,0 0-23,0 0-6,9-1-4,-2-5-2,4 5-2,2 0 1,0 0-3,1 0 1,0 1-1,0 0-3,-1-5-7,-2 3-28,1 0 0,-2-2-5,-3 3 0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23.0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32 76,'0'0'40,"0"0"-15,0 0-8,0 0-6,0 0-5,0 0-1,3-7-1,-3 7-2,11-6 2,-6 1-1,-5 5 0,11-10-1,-11 10 0,4-7 1,-4 7-1,0 0-1,0 0 0,0 0 0,0 0-1,0 0 0,0 0 0,0 0 0,0 0 0,0 0-1,-1 6-3,1-6-9,0 0-10,0 11-15,0-11-24</inkml:trace>
</inkml:ink>
</file>

<file path=ppt/ink/ink1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48.78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61-1 41,'0'0'38,"-7"1"-2,7-1-19,-6 10-4,6-10-2,-7 18-3,4-7-2,3 6-2,0 2-1,0 4 0,0 1-2,0 6 1,0 0-1,0 3 0,0-3 0,0 4-1,-4-5 1,1 0-2,-2 1 1,0-10 0,4-1 0,-2-5 0,2-6-1,1-8 1,0 0 0,0-8 1,2-8-1,1-2 0,4-1-1,-1-5 0,0 3 1,1 0 0,-3 0 0,5 3 0,-4 3-1,5 5 2,-1 0-1,1 7 1,1-2-1,2 3-1,0 2 2,1 4-1,-3 2 1,1 2-2,0 1 2,-2 1-1,-4 3 2,-2 1 1,-1-2 0,-3 3-1,-3-6 0,-1 4 1,-10-1 0,0-2-2,-3-2 1,-6-2-2,0 1-2,-4-5-3,7 3-35,-4-5-1,6-5-2,2-4-5</inkml:trace>
</inkml:ink>
</file>

<file path=ppt/ink/ink1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3.87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40-1 28,'0'0'28,"0"0"-5,0 0-2,0 0-6,0 0-1,-6 0-4,6 0-1,0 0-3,0 7 0,0-7-2,-3 15-1,2-2 1,0 5-2,-2 3-1,1 6 1,-3-1-1,2 3 0,0-2 0,-4 0-1,7-4 1,-3-6-1,2-2 1,-1-6-1,2-9 0,0 0 0,0 0 0,6-6 0,-2-7 0,2-1 0,-2-5 0,3 0 0,0-5 1,2-2 0,-2 0-1,1 0 1,2-1-1,-1 4 1,1 3 0,-2 6 0,1 3 1,1 8 0,-4 3 0,2 10 0,-4 5 0,-1 5-1,-1 4 0,-2 1 0,0-2 0,0 1-1,0-3 0,-3-5 0,3-7 0,0-1 0,0-8 1,3 0-2,4-7 1,3-4 0,0-4 0,2-3 0,1 0 0,1-1 0,1 1 1,-1 2-1,0 3 0,-1 6 1,-2 1 0,-2 6 0,-5 3 0,4 6 0,-5 2 0,-1 4 0,-2 0 0,0 2-1,0 1 0,-2 0 1,1-2-2,-1-2-1,2 0-4,-2-6-15,2-2-14,0-6-4,7 5-2,3-5-2</inkml:trace>
</inkml:ink>
</file>

<file path=ppt/ink/ink1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4.3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141 17 91,'0'-7'37,"0"7"-4,-15-9-19,7 9-4,-5 0-2,0 7-4,-1 2-1,-3 6-1,3 3-1,4 1 0,-3 2-1,2-1 1,1 0-2,7-3 1,3-6 0,0-3 1,8-5-1,4-3 1,2-5-1,4-6 0,1-3 1,-1-3-1,2 0 0,-4-2 0,-5 1 0,-2 3 1,-3 2 0,-4 5 0,-2 8 0,-5-1 0,-1 5 1,0 8-1,-1 1-1,0 7 1,3 1-1,4-1 1,0 0-2,1-4 0,9-2 0,0-5-3,4-1-5,-4-8-17,7 0-11,-2-9-2,2-1-3,-7-4-1</inkml:trace>
</inkml:ink>
</file>

<file path=ppt/ink/ink1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4.53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0 80,'0'0'38,"0"0"-4,-10 4-18,10 5-6,4-2-2,2 4-2,2-2-3,2 3-1,1-5 0,4 4 0,-1-3-3,-1-2-1,1 0-7,-7-3-14,3-2-12,-2-1-3,0 0-2,-8 0-1</inkml:trace>
</inkml:ink>
</file>

<file path=ppt/ink/ink1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4.73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153-1 53,'0'0'38,"-14"8"-1,4-3-12,2 8-10,-9 0-3,5 4-3,-6 2-3,2 0-1,0-1-3,1 0-5,3 0-17,4-8-15,1-2-4,7-8-1,0 0-4</inkml:trace>
</inkml:ink>
</file>

<file path=ppt/ink/ink1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5.99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149 47 31,'0'0'34,"4"-10"0,-4 1-15,0 9-2,0-12-3,0 12-2,-5-8-2,5 8-2,-12-7-2,7 7 0,-7 0-2,4 0-1,-4 3-2,0 3 0,-1 1 0,1 5-1,1 3 1,-2 5-2,3 2 1,0 1 0,3 5-1,0-2 1,4-1-1,2-1 1,2-4 1,6-3 0,3-7 0,5-2 0,3-3 0,2-2 2,-2-3-2,4-3 1,-1-2-1,-3 0-1,0-1 0,-6 2-2,3-3-4,-6-3-17,3 3-13,-5 0-4,0-3 0,-1-2-4</inkml:trace>
</inkml:ink>
</file>

<file path=ppt/ink/ink1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6.26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10-1 93,'0'0'38,"0"0"-4,-5 0-21,5 7-5,-4 3-1,4 1-4,0 4-1,0-1-1,0 2 0,0-2 0,0 1-3,0-6-2,3 3-6,-3-12-24,0 7-3,0-7-1,0 0-4</inkml:trace>
</inkml:ink>
</file>

<file path=ppt/ink/ink1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6.48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 38 83,'-5'-10'37,"5"10"-1,2-9-19,6 8-6,-1-2-3,6 1-3,0-2-2,1 2-1,2 0-3,-1 0-4,5 1-31,-5-1 0,-3 2-3,-2 0-3,0 2-1</inkml:trace>
</inkml:ink>
</file>

<file path=ppt/ink/ink1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7.2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87,'0'0'37,"0"0"-1,0 0-22,0 5-4,0-5-2,5 14-3,0-3-1,4 4 0,-2 1-1,1 2-1,5 2 0,-3 1 0,0-1-1,0 2 0,0-2 0,1-1-1,-2-1 0,-1-4 0,0-1 0,-1-4-1,-2 0-3,-5-9-5,13 5-28,-13-5 0,6-6-4,-6-5-2,3-2-1</inkml:trace>
</inkml:ink>
</file>

<file path=ppt/ink/ink1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7.4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236 0 104,'0'0'40,"0"0"-4,-10 2-24,9 7-3,-8-2-2,4 7-3,-8 3-2,4 3 1,-5 3-1,-2 2-1,-1 0 0,-3 1-2,-1 0 0,0-1-1,1-2-4,-3-7-26,8-1-4,3-4-6,2-6-1,10-5-2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6.7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0 137,'0'0'34,"0"0"-11,-6 5-15,7 6-1,3-1-2,2 3-2,2 2 0,1-1 0,2 3-2,2-1 0,-2 2 0,4 0 0,-4 0 0,3-1-1,2-3 1,-2 3 0,2-3-1,-2 1 1,2-2-1,-2 0 1,1-3-1,-2 1 0,-2 0 0,2-3 0,-2 0 0,-5-3 0,-6-5 0,11 6-2,-11-6-1,0 0-4,0 0-10,1-11-5,-1 1-9,-3 0-27,-2-7-24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23.4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39 67,'0'0'56,"0"0"-21,0 0-24,0 0-2,0 0-3,-7-11-3,7 11 0,0 0-1,5-11 1,-5 11-1,3-8 0,-3 8 1,2-9-2,-2 9 1,0 0-1,0 0 0,0 0-1,0 0 1,0 0-1,0 5 0,0-5 0,0 0 0,0 0-2,0 7-1,0-7-6,0 0-13,0 7-12,0-7-25,0 12-17</inkml:trace>
</inkml:ink>
</file>

<file path=ppt/ink/ink1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8.53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0 215,'10'19'1,"0"1"0,1-1-1,-2-1 0,-1-4 0,0-1 0,-1-4-1,-2 0-3,-5-9-5,13 5-28,-13-5 0,6-6-4,-6-5-2,3-2-1</inkml:trace>
</inkml:ink>
</file>

<file path=ppt/ink/ink1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28.67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236 0 104,'0'0'40,"0"0"-4,-10 2-24,9 7-3,-8-2-2,4 7-3,-8 3-2,4 3 1,-5 3-1,-2 2-1,-1 0 0,-3 1-2,-1 0 0,0-1-1,1-2-4,-3-7-26,8-1-4,3-4-6,2-6-1,10-5-2</inkml:trace>
</inkml:ink>
</file>

<file path=ppt/ink/ink1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30.16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112 58 45,'6'-4'34,"-6"4"-10,11-6-6,-8 0-2,4 3-4,-4-5-3,-3 8-2,7-11-1,-7 11-1,4-10-1,-4 10 0,-1-6-2,-6 3 1,0 2-1,-5 1 0,-2 0-2,-1 1 1,-1 4-1,0 2 0,1-2 0,2 3-1,2 0 2,1 1-2,7 0 1,0 1 0,3-1 0,1 1-1,4 0 2,5 1-1,1-1 0,-1 3 1,3-2 0,1 1 0,-1-1 0,-1 1 1,-2 0 0,-4 2 1,-3-4-1,-3 2 0,-1-1 0,-5 0 1,-4-2-2,-3 2 1,-1-6-1,4 1 1,-4-3-2,1-1 1,0-2-1,5 0-2,1 0-4,-2-8-6,9 8-25,0-9-1,0 9-2,10-10-5,3 4 5</inkml:trace>
</inkml:ink>
</file>

<file path=ppt/ink/ink1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30.3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86,'14'3'38,"-7"0"-1,-1 5-19,-6-8-8,7 11 0,-7-3-5,1 2-2,-1-3-3,0-7-6,0 11-29,0-11 0,0 0-4,0 0-3,1-9-1</inkml:trace>
</inkml:ink>
</file>

<file path=ppt/ink/ink1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30.70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0 111,'0'0'37,"0"0"-2,0 0-27,-4 9-2,4 4 0,0 2-2,0 2-2,3 4 0,-2-1 0,5 4-1,-3 0 0,0 1 0,-2-1-1,3-1 0,-4 2 0,5-4 0,-4 1 1,0-5-1,2-1 0,2-3 0,-3-3 1,3-1-1,-5-9-1,14 2 0,-8-3-3,8-3-7,-4-6-25,3-3-1,-5 0-3,-1 0-3,-3-2 0</inkml:trace>
</inkml:ink>
</file>

<file path=ppt/ink/ink1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30.92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24 121,'-7'3'37,"7"-3"1,7 0-30,3 0-2,4-2-1,2 0-2,3 1-3,0-6-6,6 4-30,-8 0-2,0 1-3,-3-1 0,-4-1-7</inkml:trace>
</inkml:ink>
</file>

<file path=ppt/ink/ink1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32.14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16 73,'0'0'36,"0"0"-9,0 0-9,0-9-5,0 9-2,0 0-3,0 0-1,0 0-2,0 0-1,1-7-1,-1 7 0,0 0-1,0 0 0,0 0 0,0 6-1,0-6 0,0 10-3,0-5-3,0-5-26,1 10-6,-1-10-2,6 8-3,-6-8-1</inkml:trace>
</inkml:ink>
</file>

<file path=ppt/ink/ink1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32.5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41,'0'0'38,"0"0"-2,0 0-10,0 0-7,0 0-3,0 0-6,0 0-1,0 0-3,0 0-2,0 9-1,0-9 0,0 10-1,0-10-1,0 10 0,0-10 0,0 9 0,0-9-2,0 0-4,7 0-29,-7 0-4,9-8-1,-9 2-3,4-3-3</inkml:trace>
</inkml:ink>
</file>

<file path=ppt/ink/ink1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0.94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96 27 23,'0'0'23,"4"-11"2,-4 11-4,1-9-3,-1 9-3,0-7-3,0 7-1,0 0-2,0 0-2,0 0 0,0 0-3,0 0 0,0 0-1,-5 12 0,5-6-1,-5 7 2,1 3-2,-2 5-1,2 4 1,-1 3 0,-1 2-1,-3 2 0,4 6-1,-4 0 0,1-3 1,2-1 0,0-4 0,-1-2-1,3-3 0,1-6 1,-1-4-1,1-5 1,1-4-1,2-6 0,0 7-1,0-7-1,0 0-2,0-10-6,5 1-24,-1-4-2,0-1-2,1-6-3,0-1 2</inkml:trace>
</inkml:ink>
</file>

<file path=ppt/ink/ink1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1.33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0-1 66,'0'0'35,"1"-6"-1,-1 6-17,0 0-4,0 0 0,3 4-4,-3 5-1,6 5-3,-5 2 0,8 5-2,-5 3 1,6 4-2,-2 0-1,4 3 0,-2-1-1,3-1 1,-1-1 0,0-1-1,-1 0 0,-1-2 0,0-9 1,-2 0-1,-2-2 0,-3-3-1,3-3-2,-6-8-1,4 7-9,-4-7-23,0 0-2,0-7-1,-3 0-5,-3-3 3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23.8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3 45,'0'0'59,"-10"-4"-15,10 4-28,-8 0-5,8 0-5,0 0-1,-3 4-1,3-4-2,0 0 2,0 0-2,0 0 1,3 3-1,-3-3 1,0 0-2,7 0 0,-7 0-1,0 0-1,0 0-7,0 0-13,1 5-9,-1-5-26,0 0-21</inkml:trace>
</inkml:ink>
</file>

<file path=ppt/ink/ink1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1.6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 42 94,'-10'0'37,"10"0"-2,-11-3-20,11 3-8,0 0 0,0 0-2,0-9-2,10 7-1,1-2-1,3-1 0,6 2-1,3 0 1,1-1-2,2-1-2,-1 4-7,-2 1-26,1-1 1,-4 0-4,-3 1-2,-1 0-1</inkml:trace>
</inkml:ink>
</file>

<file path=ppt/ink/ink1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1.93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0 121,'0'0'36,"0"0"-6,0 0-22,0 0-1,6 4-2,0 3-1,2 3-1,-1 0-1,2 4 0,4 0-1,-3 1 0,1 0 0,2-1-1,-2 2-1,-2-1 0,2-4-2,-4 0-2,2 0-11,-4-3-21,-5-8-1,6 7-3,-6-7-1</inkml:trace>
</inkml:ink>
</file>

<file path=ppt/ink/ink1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2.20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163 0 103,'0'0'36,"-9"2"-1,9-2-27,-7 14-1,0-2 0,0 5-2,0 2-2,-2 5 1,-4 0-2,2 4 0,-2-2-1,-3 1-1,2-2-2,0-5-4,3-1-22,1-4-9,1-7-1,3-5-2,6-3-3</inkml:trace>
</inkml:ink>
</file>

<file path=ppt/ink/ink1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2.96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25 70,'0'0'33,"0"0"-5,0 0-12,0 0-4,5 0-3,-5 0 0,16 0-4,-6 0 0,4 0 1,2 0-3,4 0 0,-5-1-1,4-1 0,-2 1-1,1-2 0,-5 2 0,0-1-2,-2 2-2,-4-4-5,0 3-27,-7 1-1,0 0-2,0 0-4,-4-10 1</inkml:trace>
</inkml:ink>
</file>

<file path=ppt/ink/ink1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3.2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8-1 95,'0'0'38,"0"0"-3,-8 0-18,8 5-8,0 3-3,0 2-1,0 2-3,0 4 0,0 2 0,1 1-2,-1 1-2,0-5-6,0 3-28,0-5 1,-1-1-6,1-12-2,0 8-1</inkml:trace>
</inkml:ink>
</file>

<file path=ppt/ink/ink1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4.36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 13 50,'-8'1'38,"8"-1"-3,0 0-12,0 0-9,0 0 0,0 0-6,0 0-3,0-4 1,0 4-3,10-3-1,0 1 0,0 0-1,4-1 1,1 2-1,5 1 0,0 0 1,-2 0-1,2 4 1,-3 0-1,0-2 0,-4 3 0,-4-1 0,0 2 1,-9-6 0,1 11-1,-1-5 0,-7 2 1,-5 3-1,-4 0 0,-3 4 0,0 0 0,-4 2-1,1-1 0,1 2 0,2 0 0,8-1 0,0-2 0,8-1 0,3-3-1,0 0 0,7-1 1,1-3 0,1-2-1,4 0 1,-3 1 0,1 1 0,-1-1 0,-2 0 0,0 3-1,-4 0 1,0 1 0,-2 4-1,-2-1 1,-2 1 0,-3-1 0,0 1 0,2-1 0,-2 2 0,-1-1 0,3-1 1,0 0-2,0 0 1,-1-4-2,3 6-10,-2-10-25,3-5-1,-9 5-5,9-5-1,-5-7-1</inkml:trace>
</inkml:ink>
</file>

<file path=ppt/ink/ink1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5.9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16 62,'0'0'33,"7"-7"-9,0 7-8,-7 0-3,14-5-3,-5 3-3,3 2-1,1 0-2,3 0 0,-2 0-1,2 0-1,-2 0 0,0 0 0,-4 0 1,3 0-3,-5 0 0,-1 0-5,2 0-7,-9 0-22,6 0-2,-6 0-3,0 0-1</inkml:trace>
</inkml:ink>
</file>

<file path=ppt/ink/ink1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6.24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49 85,'0'0'36,"-3"5"-1,3-5-20,7 0-8,1-1-2,4 0 0,4-2-1,5-1-2,1-2-1,0 0 0,4 1-3,-6-2-12,5 1-20,-8 1-2,2 0-3,-5 0-2</inkml:trace>
</inkml:ink>
</file>

<file path=ppt/ink/ink1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6.7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67 0 97,'0'0'37,"0"0"-3,-2 11-24,-1-3-3,3 7 0,-3-1-3,2 6-1,1 1 0,0 3-1,0 1 1,0 4-2,-1-1 1,-2 1-2,1 0 1,-1 2 0,-3-3-1,0 0 1,2-2-2,-3-2 0,3-4-2,-5-5-1,8 1-6,-5-9-26,6-7-1,0 0-4,0 0 0,6-6 2</inkml:trace>
</inkml:ink>
</file>

<file path=ppt/ink/ink1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47.0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30 11 91,'0'0'37,"7"-6"-4,-7 6-24,14-3-3,-6 1 0,7 2-2,-1 0 1,0 0-2,0 1-1,-1 2 0,-3 5-1,3 1 1,-5 0-1,-2 6 1,-2-1 0,-2 4 1,-2-1-1,-6 2 0,-1-1 1,-4 1-1,1-2-1,-5-4 1,1 0-2,-1-4-2,0-2-6,-5-5-29,6 0-1,-1-4-4,0-4-2,1-3-2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24.0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39 67,'0'0'56,"0"0"-21,0 0-24,0 0-2,0 0-3,-7-11-3,7 11 0,0 0-1,5-11 1,-5 11-1,3-8 0,-3 8 1,2-9-2,-2 9 1,0 0-1,0 0 0,0 0-1,0 0 1,0 0-1,0 5 0,0-5 0,0 0 0,0 0-2,0 7-1,0-7-6,0 0-13,0 7-12,0-7-25,0 12-17</inkml:trace>
</inkml:ink>
</file>

<file path=ppt/ink/ink1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1.3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9 73,'0'0'35,"-8"-9"-8,8 9-13,0 0-3,0 0-1,-3 5-3,6 0-1,-2 3-2,8 2 0,-2 4-1,3 4-1,1 0 0,3 3 0,-1 1-1,0 2 0,1-4 0,-2 2 0,-2-2 1,-1-1-1,0-3-1,-2-3 0,0-2-2,-7-3-6,9-1-26,-9-7-1,10 2-4,-10-2-1,5-9-1</inkml:trace>
</inkml:ink>
</file>

<file path=ppt/ink/ink1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1.57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195 8 86,'-6'-9'35,"6"9"-1,-11 0-23,1 4-2,1 7-2,-1 1-1,-2 5-1,-3 2-2,3 4 0,-5 1 0,1 1-1,-3 0-1,2-2-1,3-2-4,0-8-20,5 0-9,5-6-3,4-7-6,3-4-1</inkml:trace>
</inkml:ink>
</file>

<file path=ppt/ink/ink1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2.3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3 64,'-5'-5'33,"5"5"1,0 0-18,0 0-8,0 0 0,0 0-1,0 0-2,0 0-1,9 6-1,0 0 0,2 0 1,4 1-1,-1-2-1,1-1 0,2 0-1,-1-1 0,0 0 0,-3-1 0,-1 2 0,-3-1 0,-2-1-1,-7-2 1,4 7 0,-4-7 0,-3 13 0,-4-5-1,-1 0 2,-5 2-1,0 1 0,-1 0-1,1 1 1,0-3 0,-1 1-1,3-2 0,1 0 0,3-2 0,7-6-3,-10 7-3,10-7-6,0 0-24,0 0 1,4-2-5,5-5-2,2 1 4</inkml:trace>
</inkml:ink>
</file>

<file path=ppt/ink/ink1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2.60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177 0 99,'-3'8'35,"-11"-2"-2,4 1-23,-10 4-3,6 0 0,-8 1-1,2 2-3,2 1 1,-1-4-2,5 2-2,3-3-2,1 0-5,4-7-10,6-3-17,0 0-3,10-5-2,4-5-3</inkml:trace>
</inkml:ink>
</file>

<file path=ppt/ink/ink1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3.0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22 82 99,'-1'7'34,"-2"0"-3,-4 2-24,2 2-3,3 1 1,-1 3-2,3-2-1,0-1 0,5 0 2,4-2-2,2-3-1,4-3 0,-1-3 1,3-1-2,0-4 1,3-3 0,-2-2-1,-1-2 0,-1-1 1,-3-2-1,-3 2 1,0-5 0,-9-1 1,-1 2 0,-6-4 0,-2 2 1,-6 2 0,-5 2 0,1 5 0,-5 5-2,-3 4 0,5 7 0,-2 5-2,8 2-3,5 7-15,0-7-18,10 1-2,0-6-3,13-5-2</inkml:trace>
</inkml:ink>
</file>

<file path=ppt/ink/ink1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4.18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41 0 73,'0'0'36,"0"0"-2,0 0-15,0 0-8,0 0-3,2 10-3,-2-4-2,0 5 1,0-2-2,-2 0-1,-3 6-1,-1-3-2,3 6-10,-4-1-20,1-5-3,-2 0-1,2-4-4,6-8 1</inkml:trace>
</inkml:ink>
</file>

<file path=ppt/ink/ink1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5.0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33 69,'-7'0'34,"7"0"-1,0 0-19,0 0-3,0 0-2,-4-3-3,4 3-2,0 0 0,7-5-1,0 3 1,4-2-2,2 1 1,7 1-1,3-2 0,-1 3 0,4-2-1,-1 2 0,2 0 0,-4 1 0,-3 0-1,-4 1 1,-3 3 0,-6 0 0,-5 1 0,-2 8 0,-7-4 1,-4 8-1,-9-1 0,-3 1 0,-4 4 0,2-2-1,-4 0 0,4-1 0,6-4 0,5-1 0,3-5-1,9 1 1,2-1 0,7-6 0,6 1 0,-1 0 0,3-1 0,2 0 0,-1 0 0,-3 2 0,-2 0 0,-5 3 1,-6 2-1,0 2 1,-7 1-1,-2 0 1,2 1-1,-2-2 0,2 3 0,3-7-1,3 2 1,1-1-1,5-3 1,0 3 0,2 0 0,0 5 1,-3 0 0,-2 7 0,-2 0 0,-2 4 0,-5-1-2,-6 3-5,3 2-30,-1-8 0,1-1-4,-1-8-3,11-11-2</inkml:trace>
</inkml:ink>
</file>

<file path=ppt/ink/ink1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5.54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33 69,'-7'0'34,"7"0"-1,0 0-19,0 0-3,0 0-2,-4-3-3,4 3-2,0 0 0,7-5-1,0 3 1,4-2-2,2 1 1,7 1-1,3-2 0,-1 3 0,4-2-1,-1 2 0,2 0 0,-4 1 0,-3 0-1,-4 1 1,-3 3 0,-6 0 0,-5 1 0,-2 8 0,-7-4 1,-4 8-1,-9-1 0,-3 1 0,-4 4 0,2-2-1,-4 0 0,4-1 0,6-4 0,5-1 0,3-5-1,9 1 1,2-1 0,7-6 0,6 1 0,-1 0 0,3-1 0,2 0 0,-1 0 0,-3 2 0,-2 0 0,-5 3 1,-6 2-1,0 2 1,-7 1-1,-2 0 1,2 1-1,-2-2 0,2 3 0,3-7-1,3 2 1,1-1-1,5-3 1,0 3 0,2 0 0,0 5 1,-3 0 0,-2 7 0,-2 0 0,-2 4 0,-5-1-2,-6 3-5,3 2-30,-1-8 0,1-1-4,-1-8-3,11-11-2</inkml:trace>
</inkml:ink>
</file>

<file path=ppt/ink/ink1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5.96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0 76,'0'0'34,"0"0"-1,0 4-20,0-4-6,9 6 1,-9-6-3,15 8 0,-2-4-1,3 3-1,2-3 1,3 3-1,-4-4-2,5 3 0,-4-1 0,-2-1 0,-5 0-1,-2 1 0,-1-1 0,-8-4 1,5 12 0,-5-7-1,-3 4 1,-7 1 0,-2 1 0,-2 0 0,-4 2-1,1 1 2,-5-2-2,1 1 1,4-2 0,-3 0 0,4-3-1,4-2-2,5 0-4,-2-6-18,9 0-10,0 0-6,7-4 0,2-2-4</inkml:trace>
</inkml:ink>
</file>

<file path=ppt/ink/ink1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6.74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176-1 63,'0'0'32,"0"0"1,-11-1-18,11 1-4,-10 4-2,3 2-1,-6 2-1,5 1-1,-7 0-1,4 3-1,-5-2 0,2 2-2,-3 0 0,3 1-1,3-5-1,-1 1 0,2 0-2,3-6-5,7-3-28,0 0 0,0 0-2,3-6-3,8-4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0:24.2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3 45,'0'0'59,"-10"-4"-15,10 4-28,-8 0-5,8 0-5,0 0-1,-3 4-1,3-4-2,0 0 2,0 0-2,0 0 1,3 3-1,-3-3 1,0 0-2,7 0 0,-7 0-1,0 0-1,0 0-7,0 0-13,1 5-9,-1-5-26,0 0-21</inkml:trace>
</inkml:ink>
</file>

<file path=ppt/ink/ink1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18:57.2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97 81,'0'0'34,"0"0"-2,6 9-24,-6-9-5,0 15 1,0-5 0,0 1 1,0 1-3,5-1 1,-2-1 0,7 0-1,-1-2 1,1-2-2,4-4 0,2-1-1,-2-1 1,1 0 0,4-4-1,1-2 0,-3-2 0,-2-3 0,1 1 1,-2-2 1,-2-4-1,-4-1 1,-2 0 0,-6-5 1,-2 1 0,-8 2 0,-4 3 0,-1 3 0,-8 6-1,-1 5 0,-3 2-1,0 9-2,4 6-4,0-1-23,6 5-8,3-2-3,8-4-4,5-1-2</inkml:trace>
</inkml:ink>
</file>

<file path=ppt/ink/ink1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09:18:00.9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53.63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57 43,'0'0'35,"0"0"-2,1-6-9,-1 6-9,0 0-4,0 0-4,0 0-1,0 0-2,0 0-1,0 4 0,0 5-1,0 4 1,0-2-1,0 4 0,-1 2 0,-1 1-1,1-2-1,-2-1 1,-1-4 0,4-2-1,-3 0 0,3-2 1,0-7 0,0 0-1,0 0 0,0-4 1,3-4-1,2-5 1,0-1-1,-1-4 0,6-4 0,1 0 0,-2-1 1,3 2-1,3 4 1,-3 0 0,1 4-1,0 4 1,-2 5-1,-1 4 1,0 2 0,-3 6 0,-1 5 0,-2-2-1,-4 6 1,0-1 0,0 1 0,0-3-1,-1-1 0,-2-1 1,2-4-1,1-8 1,0 5-1,0-5 1,7-4-1,1-6 0,2 0 0,2-3 0,2 0 1,0-2-1,0 3 0,0 2 0,-1-1 0,-1 5 1,-5 4 0,3 2 0,-10 0 1,10 13-1,-9-1 1,1 4 0,-2 4-1,0 0 0,0 1-1,-2-5 1,1-1-1,1-3 0,0-2-2,0-10-3,5 8-7,-5-8-23,13-5-2,-3-3-2,0-1-3,4-3-1</inkml:trace>
</inkml:ink>
</file>

<file path=ppt/ink/ink1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54.11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101 37 94,'3'-7'37,"-3"7"-3,1-11-15,-1 11-6,0-9-3,0 9-4,-6-8-1,6 8-2,-12-1-1,2 3 0,0 5 0,-5 5-1,4 4 0,0 3-1,-2 3 1,4 0 0,5 0-1,1-3 0,3-2 0,7-8 0,2-3 1,5-6-1,0-5 0,2-3 0,1-3 1,-3-3-1,-1-2 0,0 2 0,-6 0 0,-1 1 0,-4 6 0,-2 0 1,0 7-1,-2 0 0,-4 5 0,-1 6 1,4 0-1,-4 3 0,7-2 1,0 0-1,0 0 0,10-3 1,1-5-1,2 1-1,3-4-1,-1-1-2,4 0-8,-5-2-24,4-5-1,-5-3-4,3 1 0,-5-4-3</inkml:trace>
</inkml:ink>
</file>

<file path=ppt/ink/ink1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54.3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2 114,'0'0'38,"-8"-2"-3,8 2-18,0 6-8,0 3-3,4-1-1,4 2-2,2 2-1,2-2 0,2 3-1,0-3-1,0 2 1,-2-3-1,1 0-2,-2-1-2,-1-3-4,-10-5-28,17 2 0,-11-2-3,2-4-3,-4-5-1</inkml:trace>
</inkml:ink>
</file>

<file path=ppt/ink/ink1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54.5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169 0 107,'0'0'37,"-12"3"-1,8 4-20,-6-3-5,4 8-3,-3-3-2,0 5-2,-1 2-2,-1 2 0,-1 1-1,1-2-2,0 4-4,-6-5-30,5 3-2,-1-6-2,1 2-3,2-8-4</inkml:trace>
</inkml:ink>
</file>

<file path=ppt/ink/ink1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58.0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199 53 5,'0'0'12,"0"0"-1,0 0 1,0 0 0,0 0-2,0 0-3,0 0-3,0 0 0,0 0 0,0 0 1,0 0 1,0 0 1,0 0 1,0 0-1,0 0 2,0 0-2,0 0-1,0 0 1,0 0-3,0 0 0,3-3 0,-3 3 1,6-6-1,-6 6 2,4-8-2,-4 8 0,4-7 0,-4 7 0,2-8-1,-2 8 1,0-8-1,0 8-1,0 0 0,-6-9 1,6 9 0,-13-1-1,3-1 0,-1 2 0,-2 0 0,-1 2-1,-2 2 1,2 1-2,0 1 1,0 2 0,-1 3-1,4 0 0,-2 3 0,0 1 0,5 0-1,-2 4 1,1 0-1,4-1 1,0 3 0,4 1 0,-2-4 0,3 0 0,4-2 0,2 0 1,3-5 0,1 0 0,5-5 0,4-2 0,-1-1 1,6-2-1,1-1 0,-1-3 0,1-2-1,-3 1 1,-1-1-1,-5 1-1,-2-2 0,-4 2-1,-2-2-5,4 1-26,-8-1-2,-4 6-4,8-15-2,-6 7-3</inkml:trace>
</inkml:ink>
</file>

<file path=ppt/ink/ink1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58.44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8-1 102,'0'0'36,"0"0"-3,0 0-22,0 0-2,0 0-4,0 0-1,0 0-1,2 3 0,-2 5-1,0 0-1,0 2 0,0 0 1,0 2-1,0 1 0,0 3 0,0-2 0,0 0-1,0-4 0,0 0-1,0 0-2,0-3-2,0 1-8,0-8-23,0 0 1,0 0-4,-5-4-2,1-5 2</inkml:trace>
</inkml:ink>
</file>

<file path=ppt/ink/ink1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58.70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45 117,'-8'-2'35,"8"2"1,0 0-23,0 0-5,1-9-2,8 6-3,-1-1 0,5 1-1,0-3-1,2 4 0,1-1 0,0-1-1,-2 3-1,-1-1-5,2 0-29,-3 0-2,-2 1-1,0 0-5,0 1-2</inkml:trace>
</inkml:ink>
</file>

<file path=ppt/ink/ink1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59.40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7 81,'0'0'37,"0"0"-3,-10-8-18,10 8-2,0 0-3,0 0-4,0 0-2,0 0-1,3 4-1,1 4-1,5 1-1,1 1 1,-1 1-1,4 4 1,0 0 0,1 3-1,0-3 0,-1 4 0,-1 1-1,2-3 1,-4 0-3,0-2 0,0 2-6,-6-9-15,3 3-15,-7-11 0,7 5-3,-7-5-2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8:01.0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0,0 0,0 0,0 0</inkml:trace>
</inkml:ink>
</file>

<file path=ppt/ink/ink1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0:59.70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220-1 105,'0'0'36,"-7"0"-1,7 0-22,-6 3-3,3 6-4,-5-2-1,2 9-1,-6 0-1,4 8 1,-6 0-2,-2 6 1,-5 1-2,1-1 1,-3 0-2,0-3 0,5-5-1,-1-4-4,7-3-5,3-10-27,9-5 0,3-7-3,10-8-3,5-6-4</inkml:trace>
</inkml:ink>
</file>

<file path=ppt/ink/ink1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0.46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4 76,'0'0'34,"0"-5"-8,0 5-6,0 0-6,0 0-4,0 0-2,0 0-2,0 0-1,0 4-1,1 4 0,4 2-1,-4 2-1,3 2 0,-1 2-1,1 0 1,-2-2-1,1 0-1,-2-1 0,2-1-2,-2-4-1,-1-1-4,2 1-19,-2-8-9,0 8-3,0-8-2,0 0-2</inkml:trace>
</inkml:ink>
</file>

<file path=ppt/ink/ink1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0.73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55 113,'0'0'36,"0"0"-3,0 0-21,0 0-6,11 0-1,1 0-1,3 0-2,5-1 1,3-1-1,0-2-1,1-1-4,1 0-31,-2-3-2,-3 2-1,-3-5-6,3-1-1</inkml:trace>
</inkml:ink>
</file>

<file path=ppt/ink/ink1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2.8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19 14,'0'0'27,"-7"0"2,7 0-8,0 0-5,-1-3-2,1 3-3,0 0-3,7-6 1,-7 6-1,10-7-2,-4 7-1,6-2 2,-2 1-3,3 1 0,1 0 1,3 1-1,2-1-1,-2 0 0,1 2-1,-2-1-1,1 0 0,-3-1 0,1 0-1,-4 0 0,0 0-1,-5 0-3,3 0-9,-9 0-21,11 0 0,-11 0-5,0 0-2</inkml:trace>
</inkml:ink>
</file>

<file path=ppt/ink/ink1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3.45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140 65 60,'7'-8'35,"-7"8"-2,3-11-14,-3 11-4,2-12-2,-2 12-5,0-11 0,0 4-3,0 7 0,-5-11-2,5 11 0,-9-5-1,-1 5-1,0 0 1,0 3-2,-2 3 1,-3 1-1,1 5 0,0 2 1,3 3-2,-2 1 1,4 3 1,-2 0-1,7 1-1,-1 0 1,5 0 0,0-3 0,6-2 0,0-2 0,2-2-1,1 0 2,1-3-1,3-4 0,-1-2 0,3-2 1,-1-1 0,0-1-1,3-2 0,-1-3-3,2-7-8,3 4-25,-3-6 1,1 1-3,-3-5-4,1 0-1</inkml:trace>
</inkml:ink>
</file>

<file path=ppt/ink/ink1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3.7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0 118,'0'0'34,"0"0"0,0 0-23,-4 8-5,2 2-3,1 2-2,-2 2 0,3 1-1,-1 0 1,1 1-2,0-2-1,0-2-4,0 1-13,0-5-15,0-1-2,0-7-2,0 0-3</inkml:trace>
</inkml:ink>
</file>

<file path=ppt/ink/ink1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3.9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 62 104,'-6'0'36,"6"0"0,-10-5-13,10 5-15,6-4-2,4 1-2,2-2-2,7 1-1,2-3 0,-2 0 0,3 1-2,0-1-3,-2 4-10,-3 0-22,0-2 1,-7 2-5,-2 2-2,2 1-2</inkml:trace>
</inkml:ink>
</file>

<file path=ppt/ink/ink1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4.18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47 130,'18'-11'-38,"-2"-7"-4,1 0-1</inkml:trace>
</inkml:ink>
</file>

<file path=ppt/ink/ink1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4.3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0 118,'0'0'34,"0"0"0,0 0-23,-4 8-5,2 2-3,1 2-2,-2 2 0,3 1-1,-1 0 1,1 1-2,0-2-1,0-2-4,0 1-13,0-5-15,0-1-2,0-7-2,0 0-3</inkml:trace>
</inkml:ink>
</file>

<file path=ppt/ink/ink1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4.4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 62 104,'-6'0'36,"6"0"0,-10-5-13,10 5-15,6-4-2,4 1-2,2-2-2,7 1-1,2-3 0,-2 0 0,3 1-2,0-1-3,-2 4-10,-3 0-22,0-2 1,-7 2-5,-2 2-2,2 1-2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03.1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34 604 18,'0'0'17,"0"0"3,0 0-3,0 0-6,0 0-2,0 9-7,0-9-6,0 0-1,-1 8 1,1-8-3,0 0 2,-5 8 1,5-8-1,0 0 5,-3 7 0,3-7 5,0 0-1,0 0 1,0 0 0,-6 8 1,6-8-1,0 0 1,0 0 0,0 0 2,-2 10 0,2-10 0,-3 7 0,3-7 0,-3 10 0,3-10-2,-5 12 0,5-12 0,-5 7-2,5-7 0,-1 8 1,1-8-2,0 0 1,0 0 0,1-5-1,3-2-1,-4 7 1,12-19 0,-4 7-1,-3-2-1,4-1 1,0-1-1,2 1 1,-1-8-1,4 3 0,0-3 1,2 1-1,-1-5 0,3 0 0,-1-2 0,0 1 0,-1-4 1,0 2-2,-1-2 1,1 2-1,0 2 0,-4 0 0,4 1 0,-1-1 0,0 3 0,-1 4 0,-5-1 0,2 1 0,-1 5 0,-4 1 0,2 2 0,-4 4 0,-1 1 1,-3 8-1,7-11 0,-7 11 0,0 0 0,0 0 0,0 0 1,0 0-1,0 8 0,0 3 0,0 1 0,-2 3 1,-1 3-1,1 5 0,2-2 1,-1 5-1,-1 2 0,2 2 0,0 5 1,0 0-1,0 1 0,2 2 1,-1 0-1,1 0 0,1-4 1,-1 0-1,-1-5 1,-1 1-1,2-2 1,1-3-1,0-4 0,-3 0 0,5 0 1,0-4-1,-1-2 0,-1-4 0,1-1 0,0-3 0,-4-7 0,5 8-1,-5-8-1,0 0-2,0 0-9,2-8-7,-2 1-6,-5-3-18,3-2-36</inkml:trace>
</inkml:ink>
</file>

<file path=ppt/ink/ink1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4.7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0 118,'0'0'36,"0"4"-1,0-4-25,0 0-3,3 8-2,1-1-2,2 0-1,2 5 0,2-3 0,1 3-1,2 2 1,-1 0-2,5 0 1,-5 1 0,3 1-1,-1-1 1,0-2-1,-3 1 0,-1-2-1,-1-2-1,1-2-4,-10-8-7,14 6-24,-14-6 0,6-2-2,-2-6-5,-1 0 2</inkml:trace>
</inkml:ink>
</file>

<file path=ppt/ink/ink1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4.85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234 0 97,'0'0'36,"0"0"-1,0 0-10,-9 3-16,5 3-2,-3 5-1,-3-1-2,-3 5-1,-3 2 1,-4 3-2,3 0 0,-3 2-1,-1 0-1,5 0-1,-1 1-1,5-2-1,-3-1-2,7 1-6,-5-6-26,7 2 0,1-5-2,0-4-3,5-8 0</inkml:trace>
</inkml:ink>
</file>

<file path=ppt/ink/ink1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05.97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 11 76,'-10'0'33,"10"0"-3,-5-2-15,5 2-4,0 0-1,0 0-3,0 0-2,0 0 0,5-1-2,3 1 0,-4-1-1,9 1 1,-2 0-1,0 0 0,4-1 0,3 1-1,-4-1 1,2 1-1,-3-3 0,-2 3 0,-2-1 0,-9 1 0,10-1 1,-10 1-1,0 0 0,0 0 1,-10 1-1,4 2 0,-5-2 0,-2 1 0,-3 1 0,-1-1-2,1 1 1,-1 0-3,6-1-7,-5-2-26,6 1-1,3-1-2,7 0-4,-1-9-2</inkml:trace>
</inkml:ink>
</file>

<file path=ppt/ink/ink1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0.29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135 14 43,'0'-7'33,"0"7"-8,0 0-4,0-8-4,0 8-4,0 0-3,0 3-1,0-3-2,-7 14-2,4-2 0,-2 4-1,-1 4-1,2 0 0,-2 3 0,-2 3-1,-1 4-1,2-2 1,-3-1-1,1 1-1,-1-2 1,1-1-1,0 2 1,2-5 0,0-3 0,3-4-1,-1 2-1,2-6 1,-1 0 0,4-6 0,0-5-1,-3 7-1,3-7-2,0 0-3,0 0-9,0-5-18,3-1-2,-1-5-2,2-1-3</inkml:trace>
</inkml:ink>
</file>

<file path=ppt/ink/ink1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0.6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0 109,'0'0'35,"0"0"-2,0 0-24,-7 0-1,7 8-2,1 4-3,2 5 0,1 5-1,2 2-1,-2 2 0,2 2 1,0 2-1,-1 1 0,1 1 0,1 0 0,-3-6 0,4 3-1,-4-4 1,2-1-1,1 1-1,-3-6 1,3-5 1,-1 1-2,-2-4-2,0-3-2,5 2-6,-9-10-21,0 0-4,7-4-2,-7-3-4,0-8 0</inkml:trace>
</inkml:ink>
</file>

<file path=ppt/ink/ink1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0.96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 42 96,'-10'0'37,"3"0"-3,0-6-20,7 6-4,0 0-3,0 0-2,0 0-2,6-4-1,4 2-1,5-1 1,4 0-1,2-1-2,2 1 1,2-1-3,2 1-11,-3-1-22,1 4 1,-8-4-3,1 4-6,-2-2 4</inkml:trace>
</inkml:ink>
</file>

<file path=ppt/ink/ink1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1.34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0 105,'0'0'36,"0"0"-1,0 5-25,0 2-2,0 1-2,5 1-2,0 4-1,3-1 0,2 3-1,3-2 1,-2 2-2,4 0 1,-3-1 0,3 2-3,-1 0 0,-3-2-2,1 2-7,-7-3-27,4-2 0,-9-11-3,10 10-4,-10-10 3</inkml:trace>
</inkml:ink>
</file>

<file path=ppt/ink/ink1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1.60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214 0 101,'0'0'36,"-8"0"0,5 4-24,-6 2-1,4 4-4,-7 2-1,4 5-1,-6 1 0,-1 1-2,1 2 0,-3 0-2,-1 5 0,-1-6-2,1 4-1,2-8-5,3 4-14,2-11-17,2 2 0,4-10-3,5-1-5</inkml:trace>
</inkml:ink>
</file>

<file path=ppt/ink/ink1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2.49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96,'0'0'36,"0"0"-3,0 0-20,0 5-5,0 1-1,2 3-4,-2 0 0,1 5-2,3 2 1,-4 2 0,3 1-1,-3-2 1,2 0-1,-2-1 0,0-2-1,0-1-3,0-6-3,0 3-12,0-10-17,0 0-2,0 0-2,0 0-4</inkml:trace>
</inkml:ink>
</file>

<file path=ppt/ink/ink1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2.73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38 104,'0'0'35,"0"0"0,0 0-25,0 0-1,13 0-3,-3 0-2,5 0 0,-1 0-1,6 0 0,0-1-2,-1-4-1,1 4-5,-6-4-28,4 2-3,-3-4-3,0 1-3,-3-5-3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03.5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19 83,'0'0'52,"-7"-6"-18,7 6-21,8-3-3,1 3-2,1-1-3,4 1 0,-3-4-3,8 4 1,-2 0-1,2 0 0,1-2-1,1 2 1,1-3-2,0 3 1,-5 0-1,0 0 0,0 0-7,-7 0-9,1 0-6,-11 0-10,0 0-29,0 0-24</inkml:trace>
</inkml:ink>
</file>

<file path=ppt/ink/ink1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3.6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43 52,'0'0'33,"0"0"0,0 0-17,0-4-3,0 4-2,13-7-2,-6 2-2,7 3 0,-2-4-2,6 2 0,-1 1-2,1 1 0,1 2 0,-4 0-2,4 3 1,-2-3-2,0 0 1,0 0-1,-3 0 0,-1 0-3,-1 0-6,-3-1-26,0-4 0,-2 4-2,0 1-4,0-6 1</inkml:trace>
</inkml:ink>
</file>

<file path=ppt/ink/ink1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4.19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179 0 110,'0'0'37,"0"0"-3,-8 4-26,3 9-1,-2 4-3,0 3-1,0 5-1,-2 8 0,-5 5-1,4 0 0,-4 4 0,-2 1 0,1-3 1,-2 0-2,3-6 0,-1-4-1,7-5-1,-1-5-2,8-4-11,1-16-21,0 8-1,1-14-3,6-3-2</inkml:trace>
</inkml:ink>
</file>

<file path=ppt/ink/ink1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4.49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0 119,'0'0'34,"0"4"-7,0-4-20,1 15-1,3-3-2,1 3-2,0 1 1,2 6 0,0 1-1,2 2 0,-2-1 0,2 1 0,-4 3-1,4-3 0,-5 2-1,0-5-1,2 0-2,-2-5-3,3 3-11,-5-8-20,-1-5-1,-1-7-1,0 0-3</inkml:trace>
</inkml:ink>
</file>

<file path=ppt/ink/ink1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4.7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50 112,'0'0'37,"0"0"-3,10 0-26,5-3-3,0 0-2,7-2 0,0 0-2,1 0-2,1-2-9,2 6-24,-5-3-2,2 0-3,-5-2-3,-1-1 1</inkml:trace>
</inkml:ink>
</file>

<file path=ppt/ink/ink1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5.14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0-2 121,'7'0'35,"-7"0"0,9 8-29,1-1-2,-2 2 0,6 0-2,1 1 1,2 2-1,-2 1-1,2 0 1,-1-2-2,-6 4-1,3 0-5,-5-5-18,-1-2-11,-2 0-4,-1-1-1,-4-7-4</inkml:trace>
</inkml:ink>
</file>

<file path=ppt/ink/ink1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5.40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244 0 113,'-15'2'37,"8"8"-2,-4-2-25,2 6-4,-4 3 0,2 1-2,-7 4 0,3 2-1,-6-1 0,0 1-1,1-2-1,-4 1-2,5 0-1,-1-8-5,8-1-29,2-6-1,10-8-3,0 0-3,0-10-2</inkml:trace>
</inkml:ink>
</file>

<file path=ppt/ink/ink1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6.30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25 41,'-10'5'31,"10"-5"0,0 0-14,0 0-5,0 0-1,0 0-2,0 0-4,0 0 0,0-5 0,0 5 0,0 0-1,0 0-1,0 0 1,0 0 0,0 0 0,0 0 0,8-3-1,-8 3 0,9-2 1,-1-2-1,1 3 0,1-2-1,3 3 1,1-2-1,1 1-1,0-1 1,0 1-2,-2 0 1,1 1 0,-1 0 0,-4-3-1,-1 1 0,-8 2-2,10 0-2,-10 0-10,0 0-23,0 0 1,0 0-6,0 0-2,0 0-1</inkml:trace>
</inkml:ink>
</file>

<file path=ppt/ink/ink1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7.66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11 53,'0'0'33,"0"0"0,0 0-11,0 0-10,0 0-3,10 0-1,-10 0-2,15 0-1,-5 0 0,4 0 0,-3-3-1,5 0-1,-2 1 1,3 2-2,-1-2-1,-2 1 0,-3 1 0,-1 0 0,0 0-1,-6 0-1,-4 0-1,9-1-4,-9 1-11,0 0-17,0 0-2,0 0-3,0 4-2</inkml:trace>
</inkml:ink>
</file>

<file path=ppt/ink/ink1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7.94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21 102,'0'0'36,"-8"2"-3,8-2-22,3 0-4,4 0 0,3 0-3,2 0-1,1-1 0,4 0 0,1 0-1,1 0-1,-1-2 1,2 3-2,-3-1-1,0-1-3,1 2-13,-6-2-19,2-2 1,0-1-5,0 3-2</inkml:trace>
</inkml:ink>
</file>

<file path=ppt/ink/ink1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8.36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104 0 109,'0'0'37,"0"0"-3,0 8-20,-2 4-6,-5 6-2,3 1-2,0 5-2,-3 4 1,1 3-1,-1 2 0,0 1-1,-2 0 1,1-7 0,-4 5 0,7-4-1,-4-6-1,3 1 0,1-5-1,0-2-2,4-7-5,1 2-26,0-11-3,0 0-2,0 0-3,3-7-2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05.8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122 0 100,'-8'0'46,"8"0"-17,-12 8-20,7 0-2,2 0-2,0 4 0,1 3-1,2 0-2,0 3 1,0 4-2,2 3 1,2 0 0,-2 1-1,-2 0-1,2-1 1,-2-4-1,0-1 1,0-4-1,0-5 0,0-11 0,0 10 0,0-10 0,0 0 0,-2-12-1,2 1 1,0-8-1,-2-3 1,1-2-1,-4-4 1,5 3-1,0-4 1,0 1-1,0 2 1,8 3 0,-2 3 0,4 4 0,5 8 0,-1-3 1,4 6-1,-1 4 1,0 1-1,-1 5 0,0 3 0,-2 4 1,-6 1-1,-1 2 1,-7 1-1,0 2 1,-7 2 0,0-4-1,-7 2 1,6-5-1,-1 2 0,-1-5 2,4-4-2,6-6 0,0 0 0,0 0 0,0 0 0,0 0 0,6 0 0,4 1 0,2 0 0,4 7 0,0-2 0,-1 3 0,3 4 0,-3 0 1,-2 0-1,-1 4 0,-4-4 0,-5 2 0,-3-2 1,0-1 0,-11-1 0,-3 0 0,-9-3 0,-2 0-1,-8-1 1,-5-4-1,2-1 0,-5-2-1,5 0 0,3-4-3,11-1-8,5-6-8,9-5-6,8-5-18,13-9-34</inkml:trace>
</inkml:ink>
</file>

<file path=ppt/ink/ink1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18.73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51 20 79,'3'-8'35,"-3"8"0,2-8-14,6 8-11,-8 0-2,15-4 0,-5 4-4,3 0-1,2 3 0,-1 3 0,0 0-2,0 2 1,0 0-1,-2 2 1,-7 0-1,4 1 0,-5-2 1,-4 0 0,0 2 0,0 0 0,-4-2 0,-5 1 0,2-6 0,-5 3 1,-4-1-1,0-2-1,-5 5-1,3-2-2,0-3-1,-5-4-24,6 3-11,0-3 0,4-5-5,1-4-5</inkml:trace>
</inkml:ink>
</file>

<file path=ppt/ink/ink1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0.20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-1-3 67,'0'0'40,"-4"-1"-6,4 1-13,0 0-7,0 0-5,0 0-1,0 0-3,0 0-1,4 5-2,6 4-1,2 4 0,0-5 1,4 3-1,0 3 0,-2 3 1,4 4 1,-2 0-1,-2-4 3,-1-1-2,-2-2 0,2 2-2,-4-6 1,-1-1-3,-2 2 0,-6-11-4,10 7-5,-10-7-28,3 13 1,-3-13-3,0 0-6,0-11 2</inkml:trace>
</inkml:ink>
</file>

<file path=ppt/ink/ink1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0.49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269 3 84,'0'0'37,"-9"-6"-1,9 6-9,-8 1-20,8-1 0,-13 6-3,6 1-1,-5 5-1,2 6 2,-5 11-2,-1-4 1,-5 8 1,-1-1-2,-2 0-1,3-3 0,-2 0-1,3-10-3,5-1-5,-5 1-28,13-16-2,7-3-1,-7 0-3,7-6-3</inkml:trace>
</inkml:ink>
</file>

<file path=ppt/ink/ink1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1.4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7 65,'0'0'35,"-6"-8"-1,6 8-15,0 0-8,0 0-1,-1 6-5,1 0 0,0-6-3,0 17 1,1-2 0,1-4-1,1 3 0,-1 2 0,-2-1-2,0 1 1,0-3 0,0-1 1,0-3-3,0-1-1,0 5-6,0-13-19,0 10-7,0-10-3,0 0-3,-1-8-1</inkml:trace>
</inkml:ink>
</file>

<file path=ppt/ink/ink1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1.7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 65 47,'-8'1'37,"8"-1"-1,-12-2-16,12 2-4,0 0-4,0 0-1,0-8-4,0 8-1,8-6-1,3 5-2,-1 1 0,4-5 0,5 3-1,-2-3 0,5 2-2,1-2-1,3 4-3,-9-7-21,5 3-10,-2 4-2,0-8-4,-3 4-3</inkml:trace>
</inkml:ink>
</file>

<file path=ppt/ink/ink1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5.3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 24 33,'0'0'32,"0"0"-4,1-4-7,-1 4-1,0 0-4,1-9-3,-1 9-2,0 0-3,6-11-1,-6 11 0,3 8-1,-3-8-3,7 3 1,-3 10-1,-1 5-1,0 1 0,-2 3 0,-1-22 0,0 0-2,-1 28-2,1-28-15,0 0-21,-19 41 3,19-41-6,0 0-2,-27 37 0</inkml:trace>
</inkml:ink>
</file>

<file path=ppt/ink/ink1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5.8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0 100,'0'0'34,"0"0"0,-4 9-24,7-3-4,3-2-1,4 9-1,2-3 1,4 3-1,-2 3-2,2 0 2,-1-11-3,2 11 0,-2-2 1,-3-1-1,1 0-1,-4-1-2,1 1 0,-6-3-13,2 3-19,-6-13-2,5 15-2,-5-15-4,0 0 0</inkml:trace>
</inkml:ink>
</file>

<file path=ppt/ink/ink1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6.1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253-1 91,'0'0'35,"-4"-2"0,-4 2-19,8 0-5,-11 11-2,1 0-4,0 0 0,-1 1-2,-3 4 0,1 1-1,-6 5 2,-1 0-3,2 3 1,-3-3-2,1 5-3,-2-5-2,11-2-13,-6-8-20,7 2-2,-3-8-1,13-6-5</inkml:trace>
</inkml:ink>
</file>

<file path=ppt/ink/ink1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7.08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31 0 34,'-3'5'31,"3"-5"-2,0 0-11,-8 0-7,8 0-2,0 0-3,0 0 1,0 0-2,-5 6 2,5-6-2,0 0 0,-3 8-1,3-8-2,0 0 0,0 0-2,0 0 1,-7 8 0,7-8 0,0 0 0,0 0 0,0 0-1,0 0 1,0 0-1,-5 3 0,5-3 1,0 0 0,0 0-1,0 0 2,0 0-2,0 0 1,0 0 0,0 0 0,0 0 0,1 0-1,-1 0 2,9-1-1,-4 1 1,4-2-1,-1-1 0,5 1 0,0 0 1,3 2 0,-1-1 0,-1-3-1,2 4 1,-2-1 0,0 1-2,-2 0 2,-4 1-2,1-1 1,-1 0 0,-8 0 0,10-2 0,-10 2 0,8 0-1,-8 0 1,0 0-1,0 0-1,0 0-2,0 0-7,0 0-28,0 0 0,0 0-2,0 0-5,-8-7 4</inkml:trace>
</inkml:ink>
</file>

<file path=ppt/ink/ink1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8.16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30-1 62,'-7'0'33,"7"0"1,0 0-18,0 0-6,0 0-1,0 0-2,0 0-3,5 0-1,-5 0 0,15 2-1,-7-1 1,5 2-1,1 0-1,2 1 3,-1-2-3,4 0 0,-2 2 0,-3-2 0,0 4 0,-5-4 0,-1 5 0,-1-4 0,-1 4-1,-6-7 1,2 10 0,-2-10 0,0 0-1,-9 8 1,2-3 1,-6-2-1,-1 7 1,-2 0-1,1-2 3,-7 7-1,2-7 0,2 8-3,0-6 1,2 4-2,2-8 5,4-5-6,0 7 0,6-4-1,4-4-4,0 0-8,0 0-22,0 0 1,1 9-7,6-5 4,2-4-1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06.3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19 112,'0'0'45,"0"0"-18,-8-6-15,8 6-5,0 0-1,0 0-2,0 0-1,9-7-1,-1 7-1,6-1-1,4 0 1,-1 1 1,6-2-2,1 2 1,1 0-1,0 0 0,0-1-1,-4 0-1,-4 1-2,-5 0-7,-2 0-9,-10 0-8,0 0-19,0 7-33</inkml:trace>
</inkml:ink>
</file>

<file path=ppt/ink/ink1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8.43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206-1 85,'6'0'36,"-6"0"0,-7-2-13,-3 8-9,-3-1-8,-4 2-2,0 0 1,-5 8-3,1 4 1,3-1-1,-2-2-2,0 5 1,6-10-2,-1 2-1,11-2-6,-7-6-12,11-5-15,-7 0-2,7 0-4,3-17 0</inkml:trace>
</inkml:ink>
</file>

<file path=ppt/ink/ink1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09:21:29.03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31 135 84,'2'9'37,"-2"-9"0,-9 11-17,4 0-7,-1-6-5,0 5-2,2 2-3,1-2 0,2 4 1,1-2-4,1 1 1,3-2 0,6 2 1,-2-2 1,1-5 0,4 1-3,0-7 0,1 0 1,2-5 0,2-7-2,2-1 0,2-2-1,0-5 0,1 3 2,1-6 0,-5 4 0,-4-5-1,0 2 2,-10 3 0,0-2 0,-5 4 1,-3 1-1,-4 4 0,-3-2 0,-7 3 2,1 6-2,-3 1 0,-2 3 0,1 2 0,-4 5-1,4 2 1,-1 1-3,1 6 0,4-1 1,2 4-6,0-3-26,8 2-6,-4-6-1,10 1-3,0-6-2</inkml:trace>
</inkml:ink>
</file>

<file path=ppt/ink/ink1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0:23:35.0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32 6,'0'-10'17,"0"10"-2,3-8 1,-3 8 0,3-8-2,-3 8-3,0 0-1,0-6-1,0 6-1,0 0-1,0 0-2,0 0 0,0 0-1,0 0-1,0 6 0,0 0-1,0 2 0,0 4 0,0 7 1,0-1 0,-3 5-1,3 4 1,-1 1 1,-1 3-2,-1 3 0,0-1 0,2 0-1,-5-2 0,3 0 0,2-5 0,-2 0 1,-1-5-1,1-3 0,2-5-1,-2 0 1,3-6 0,-2-2-1,2-5 0,0 0-1,0 0 0,0 0-4,0 0-9,2-4-20,1-4-2,1-5-1,0 2-2</inkml:trace>
</inkml:ink>
</file>

<file path=ppt/ink/ink1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0:23:35.5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13 71,'0'0'33,"0"0"0,-3-9-24,3 9-1,6-4 0,-1 4-2,1 0-1,5 0-1,-1 4-1,5 3 0,-3 1 0,3 5 0,-3 0 0,3 1-1,-7 3 0,2-2 0,-4 1 0,1-1 1,-6 0-1,-1-1 0,0-2 0,-5-1 0,-3-2 0,-1 1 0,-6-5-1,5 1 0,-7-2-1,3 0 0,1-3 0,0 1 0,1-1-2,2-1-2,10 0-3,-13-3-12,13 3-18,0-10-1,3 1-3,5-2-2</inkml:trace>
</inkml:ink>
</file>

<file path=ppt/ink/ink1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0:23:36.5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15,'0'0'30,"0"0"-4,0 0-5,-7-2-3,7 2-4,0 0-2,0 0-3,0 0-3,0 0-1,0 0-1,0 0 0,0 6-2,0-6 2,0 0-1,9 10 0,-9-10 0,15 13 0,-5-10 0,0 3-1,2-1 2,-1 3-2,0-4-1,-2 1 1,-1 0-1,-2 0 0,-6-5-1,10 12 1,-10-12 1,1 6-1,-1-6 0,-4 12-1,-3-7 1,-2 3 0,0-3 0,-1 3 0,0-2-1,0 2 0,0-3 0,3-1 0,7-4-1,-10 7 0,10-7-2,0 0-2,0 0-5,0 0-14,0 0-11,8-2-4,1-2-1,4 1 0</inkml:trace>
</inkml:ink>
</file>

<file path=ppt/ink/ink1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0:23:36.8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0 33,'0'0'36,"0"6"-1,0 1-11,-4-4-5,1 6-4,-7-4-2,5 5-6,-7-1-1,2 0 0,2-3-3,-2 4 0,-1-3-2,3-3 0,0 2 0,2-3-1,6-3-1,-10 6-3,10-6-2,0 0-7,0 0-21,0-6-3,5 2-1,5-3-4</inkml:trace>
</inkml:ink>
</file>

<file path=ppt/ink/ink1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0:23:37.3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0 170 38,'0'0'35,"9"-4"0,-9 4-13,0 0-6,0 0-4,0 0-3,0 9-1,-2-1-3,2 1-2,-5 2-1,5 1 1,-2 0-2,2 1 2,0-1-1,6 0 0,0-6 0,4 1-1,-2-5 1,6 0-1,1-2 1,5-3-1,-2-6 0,2 1 0,0-4 0,-2-1-1,-1-4 1,-1 1 0,-5-6 0,-5-1-1,0-1 1,-6 0 0,-6 0 1,-1 2-2,-6 2 2,-3 1-1,-1 7 1,-2 2-1,-1 8 0,1 2 0,-1 7 0,6 4-1,-2 5 0,2 3 0,9 3 0,-4 3-1,3 0-5,2-6-15,4 2-17,0-3-1,1-6-3,2-2-4</inkml:trace>
</inkml:ink>
</file>

<file path=ppt/ink/ink1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4.84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54 5,'0'0'13,"0"-6"-3,0 6-8,0-6-2,0 6 0,0-10 0,0 10 0,1-9-2,-1 2-1,1 2-2,1 0-2,-1-1-6</inkml:trace>
</inkml:ink>
</file>

<file path=ppt/ink/ink1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5.78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19 13,'0'0'32,"1"-9"-1,-1 9 3,0-8-9,0 8-7,0 0-4,0 0-5,0-5-1,0 5-1,0 4-2,0 3 0,-3 0-1,3 3-1,-2 3 1,2 2-2,-1 1 1,1 6-1,0 0 1,0 4-2,0 2 1,0 1-1,0-1 0,-3 3-1,2-4 1,1-2-1,-2-4 1,0-3-1,0-5 0,1-2 0,0-3 0,1-8 1,-2 5-1,2-5 0,0-4 0,0-2 0,0-5 0,0-2 0,0-5 0,3-4 0,0-1 0,0-3 0,4-1 0,-1-1 0,3 0 0,2 2 1,0 3-1,2 2 0,-2 5 0,3 3 1,1 3-2,-2 4 2,1 3-1,0 3 0,-1 0 0,-2 5 0,1 3 1,-2 2-1,-1 1 1,-1 5 0,-2 1-1,-1 3 1,-2 1 0,-1 1-1,-1 2 0,-1 0 1,0 0-1,0-2 0,0-2 0,0-6 0,0-2 0,1-4 0,-1-8 0,0 0 0,8 0 0,-3-9 0,2-7 1,1-2-1,-1-6 0,4 0 1,-1-4-1,2 2 0,-1 0 0,2-2 0,0 7-1,-2 5 1,1 2 0,-1 5 0,-1 3-1,-1 3 1,0 3 0,-1 0 0,-1 7 1,0 2-1,0 5 1,-1 0-1,-2 4 1,1 4-1,-4 1 1,-1 0-1,0-1 0,0-1 0,0-2 1,0-1-1,0-5 0,2 1 0,-1-5 0,2-1 0,0-3 0,-1 0 0,-2-5-1,5 6-1,-5-6-2,0 0-10,10 7-7,-10-7-4,4 0-16,-4 0-37</inkml:trace>
</inkml:ink>
</file>

<file path=ppt/ink/ink1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6.08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0 173,'0'0'24,"0"0"-4,0 6-14,0 6-2,-2 0 0,-1 4-1,0 3-1,1 2-1,-1-3 0,2 1 0,-3-3-1,3-2 0,0-4-1,1-4 0,0-6-3,0 0-3,2-1-11,-2-7-4,5-3-9,-5-7-28,3-2-27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06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33 157,'0'0'26,"9"6"-9,-3-6-11,10 0-1,0 0-2,3 0 0,2-3-2,0 2 0,1-2 0,0-1-1,-2 3-3,-4-4-10,1 0-7,-3 0-9,0 0-24,-4-2-26</inkml:trace>
</inkml:ink>
</file>

<file path=ppt/ink/ink1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6.28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8 167,'0'-5'26,"0"5"-6,0 0-13,-10-6-1,10 6-3,0 0 0,-1 3-3,1-3 0,0 5-4,6 2-10,-1 1-6,1 1-5,2-2-20,1 3-31</inkml:trace>
</inkml:ink>
</file>

<file path=ppt/ink/ink1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6.72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0 169,'7'7'26,"-5"0"-6,0 5-12,-2 0-4,2 8 1,-2 1-1,0 3-2,0 2 0,0 1-1,0-2 0,0-2-1,0-3 1,0-4-1,0-3 0,0-5 0,0-8 0,7 5 0,-7-5 0,10-9 0,-4-2 0,4-6 0,1-6 0,2-3 0,1-4 0,4-1 0,0-2 0,2 5 0,0 3 0,-3 7 0,0 7 0,-1 7 1,-2 5-1,-2 9 0,-3 7 1,0 6-1,-2 3 0,0 4 1,-4 1-1,-2-1 0,3-3 0,-3-1 0,3-4 0,-4-5 0,0-4-2,0-8-2,1 6-6,-1-11-10,2 10-4,4-2-10,3 6-33</inkml:trace>
</inkml:ink>
</file>

<file path=ppt/ink/ink1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8.59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147 108 50,'0'0'62,"0"0"-21,0 0-21,4 1-5,1-1-4,-3-2-4,6 0-1,-3-8-2,3 4-1,1-3-2,-3-1 2,-1 1-2,-1-2 0,-2 1-1,-2 2 1,-1-1-1,-5 2 1,-3 3 0,-3-1-1,-1 0 1,-2 4-1,-2 1 1,2 1 0,-2 6 0,3 0 0,0 1 0,1 5-1,1 3 1,0 0 0,3 7-1,1 0 1,-1 1 0,3 1-1,4 0 1,2 2-1,0-3 0,2-2 1,7-4-1,0-2 0,4-3 0,0-3 1,6-2 0,-1-3-1,2-1 0,0-2 0,0-2 1,0 0-1,-1-2 0,0-1 0,-5 0 0,3-2-1,-1-2 0,-3-2-1,-1 2-2,-5-8-8,4 2-9,-4-3-4,-3-1-14,0-1-34</inkml:trace>
</inkml:ink>
</file>

<file path=ppt/ink/ink1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9.21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144 3 169,'-3'5'25,"-2"3"-6,3 1-14,2 2 0,0 2-1,0 3-2,0-2 0,2 4-1,2-2 1,-2-1-1,-1-3 0,0 1 0,1-4-1,0-2 0,-2-1 0,0-6-1,0 0 0,0 0 0,0 0 0,-2-9-1,-2 1 0,-4-3 1,-2-1-1,-2-4 2,-3 1-1,0 0 1,1 1 0,-2 3 0,1 0 0,3 3 1,2 4 0,3 0 0,7 4 0,-8 0 1,8 0 0,3 0-1,5 0 0,3 0 1,4 0-1,5 0 0,-1-4 0,5 0 0,1 1 0,2-1 0,-5 0-1,-1 0 1,-1 0-1,-4 0 0,-5 3 0,0-1-1,-5 0-2,1 2-2,-7 0-12,0 0-4,-2 4-7,-4 0-20,0 3-38</inkml:trace>
</inkml:ink>
</file>

<file path=ppt/ink/ink1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9.826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1 138,'0'0'35,"-4"5"-11,4-5-14,5 12-2,-3-6-1,7 7-3,-2-4 0,3 4-1,2-1 0,0 4-1,3-2-1,3 3 1,-3 0-1,4 1 0,-4 1-1,2-1 1,-1-3-1,0 2 1,-2-4-1,-2-1 0,-2-4 0,1-1 1,-5-2-1,1-3-1,-7-2 0,8 2-1,-8-2-2,0-4-11,0-2-6,-6-5-6,4 0-14,-5-4-38</inkml:trace>
</inkml:ink>
</file>

<file path=ppt/ink/ink1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0.16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254 1 167,'0'0'25,"0"0"-5,0 0-13,-3 8-1,-1-2-2,1 5-1,-3 1-1,0 5 1,-4 1-1,-1 3-1,-3 3 1,-3 5-1,-2 1 0,-1-1 0,-2 2 0,1-3 0,0 0-1,2-3 0,1-6 0,2-4 0,7-5-1,-1-3-1,10-7-2,-8 1-12,8-1-5,7-9-6,-2 0-15,-2-4-39</inkml:trace>
</inkml:ink>
</file>

<file path=ppt/ink/ink1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3.121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 43 110,'7'-5'43,"-7"5"-16,10-8-17,-10 2-2,0 6-1,0-12-2,0 12-2,-12-9 0,3 8 0,-4-1-2,-2 2 2,-3 0-1,1 5-1,-3 2-1,1 5 1,1 1 0,-1 3-1,3 0 1,3 3-1,3-2 1,4 1 0,2-1 0,4 2 0,8-3 0,4-3 0,4 1 0,4-2 0,2 2 0,4-2 0,-3 0-1,5 0 0,-2 1 1,-4 2-1,-3-2 0,-8 3 1,-7 3-1,-5-6 1,-10 3-1,-5 0 1,-5-3 0,-5 1-1,-3-2 0,0-4 1,0-3-1,2-4 0,0-1-1,4 0 1,5-3-2,2-2 0,10 0-3,-1-5-11,8 4-6,8 4-5,3-2-19,7-1-40</inkml:trace>
</inkml:ink>
</file>

<file path=ppt/ink/ink1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3.49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12 159,'-4'5'29,"-2"4"-9,4 0-12,-4-5-4,6 5 1,0-9-2,0 9-1,0-9 0,8 0-1,-2-7 0,2-1-1,-2 0 1,1-3-1,-3 2 1,-1 1-1,-3 3 0,0 5 0,-8-2 0,-1 3 1,1 6-1,-1 1 0,0-1-1,5 1 0,-1-1-4,5-7-10,0 0-5,0 0-7,9-3-20,0-9-34</inkml:trace>
</inkml:ink>
</file>

<file path=ppt/ink/ink1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4.111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0 173,'0'0'25,"-6"5"-5,3 1-14,3 6-1,0 1 0,0 3-3,0 2 1,0 4-2,2 2 1,-1 3-1,1 1 0,-1 2 0,-1 1 0,0 3-1,0-1 0,-1 3 1,-1-3-1,1 0 0,-1-2 0,2-2 1,0 1-2,0-5 1,0-4 0,0-1 1,0-5-1,0 0 0,3-3 0,-1-3 0,2-4 0,0 0 0,-4-5 0,12 8 0,-6-6 0,3-2 0,-3 0 0,3 0 0,1-3 0,-1-2-1,3 0 1,-4-2-2,4 0 0,-2-5-3,4 5-11,-6-6-6,2 5-4,-6-7-19,-1 3-36</inkml:trace>
</inkml:ink>
</file>

<file path=ppt/ink/ink1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4.422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14 180,'0'0'23,"0"0"-2,0 0-16,5 1 0,4 0-2,3 0-1,1 0 0,1-1-1,2 0 0,-1-1-1,-1-1 1,0-1-2,-1-1 0,3 3-3,-6-3-6,5 3-10,-7-1-4,2 2-9,0 0-33,-1 0-19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7.0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0 148,'0'0'30,"0"0"-9,0 0-13,2 6-2,-2 2-1,-2 9-1,-1 1-1,-3 7-1,0 0-1,-4 5 1,1 0-2,-1 1 2,-2-1-2,-2-2 1,4-3-1,-2-1 0,1-2 0,1-3-1,-1-2 0,5-4-1,0 0-1,6-13-11,-3 11-6,3-11-7,9-4-19,5-7-33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07.9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235 38 13,'0'0'30,"8"-5"6,-8 5-1,0 0-8,0 0-7,8-1-6,-8 1-5,0 0-2,0 0-2,0 0-1,0 0 0,0 0-1,0-9 0,0 9-1,0 0 0,-8-5 0,8 5 0,-10-4-1,-1 3 0,5 1 1,-6-1-1,1-2 0,-2 3 0,0-2-1,-2 1 1,2-1 0,-2 0-1,-1 2 0,5 0 1,0 0-1,-2 0 0,1 0 1,1 0-1,3 2 0,-1 2 0,1 0 0,0-1 1,2 5-1,6 0 0,-4 2 1,4 5-1,0 0 0,2 6 0,0 4 0,2 1 0,-1 5-1,2 2 2,-2 0-1,-3 4 0,2 0 0,1-1 0,-1-3 1,-1 0-2,-1-1 2,3-3-1,-3-5 0,0 0 0,0-1 1,-3 0-1,-3 1 0,4-2 1,-2-1-1,-3 0 0,3 0 0,0-2 0,0 1 0,4-4 0,-2 1 0,2-1 0,0 0 1,0-1-1,2-2 0,1-2 0,0-2 0,-1 2 0,-2-11 0,7 11 0,-7-11 0,8 2 0,-8-2 0,13 3 0,-7-3 0,5-3 0,0 1 0,3-3 0,3 1 1,1-1-1,1-3 0,-1 2 0,1-2 0,-2 3 0,2 1 0,-2-5-1,-4 4 0,1 5-5,-6-3-9,1 3-6,-9 0-6,11-5-22,-11 5-37</inkml:trace>
</inkml:ink>
</file>

<file path=ppt/ink/ink1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5.11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0 149,'0'0'32,"0"0"-10,0 0-12,0 0-3,0 0-1,2 7-2,-2-7-1,0 12-1,0-7-1,0 0 0,0-5 0,3 8-1,-3-8 1,7 1-1,-7-1 1,6-2-1,-6 2 0,4-7 1,-4 7-1,0-6 0,0 6 0,-9-1 1,2 1-1,1 2 0,-1 3 0,7-5 0,-7 10 1,7-10-1,0 9 0,0-9 0,9 1 0,-1-1 0,-2-5 0,3 0 0,-3-1 0,-6 6 1,5-8-1,-5 8 1,0 0 0,-7 0-1,1 5 0,-3 1-1,4 1-3,-2-7-12,7 0-6,0-4-5,2-6-17,6-4-43</inkml:trace>
</inkml:ink>
</file>

<file path=ppt/ink/ink1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6.381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31 15,'0'0'47,"0"0"-11,1-4-8,-1 4-8,0 0-6,0 0-4,0-8-1,0 8 0,0-5-3,0 5 0,0 0 0,0 0-2,-2-5-1,2 5 0,-4 6-1,4 0 0,-3 2 0,3-1-1,0 2 0,3-2 0,1-2-1,0-3 1,3-2-1,0-1 0,0-5 1,1-1-1,-4-3 0,0 3 0,-1-4 0,-3 4 0,-1 1 0,1 6 1,-11-6-1,3 6 0,0 6 0,1-1 0,0 1 0,4 2 1,0-1-1,3-3 1,0-4-1,3 6 1,-3-6 0,10-1-1,-6-3 0,3 2 1,-7 2-1,7-7 0,-7 7 0,1-7 0,-1 7 0,0 0-2,0 0-4,0 0-11,0 5-4,0-5-9,-1 7-25,1-1-29</inkml:trace>
</inkml:ink>
</file>

<file path=ppt/ink/ink1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7.04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23 132,'0'0'37,"-3"-2"-14,3 2-14,0 0-2,0 0-2,-7-9-1,7 9-1,-4 2 0,4-2-1,-7 7-1,7-7 1,-5 6-1,5-6 0,-4 8-1,4-8 1,0 0 0,0 0-1,7 0 1,-7 0-1,7-7 0,-7 7 0,6-8 1,-6 8-1,2-11 0,-2 11 1,0 0-1,0 0 1,0 0-1,0 0 0,-2 5 1,2 0-1,0-1 1,0 1-1,0-5 0,8 9 1,-8-9-1,9 0 0,-4 0 1,-1-4-1,-4 4 0,8-12 0,-8 7 1,0-2-1,-2 1 0,2 6 1,-11-3-1,3 3 1,3 0-1,-3 3 0,4 2 1,4-5-1,-8 11-1,8-11 0,0 5-5,0-5-11,4-1-4,-4 1-6,10-9-20,-3-1-42</inkml:trace>
</inkml:ink>
</file>

<file path=ppt/ink/ink1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1.90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210 70 60,'4'-9'38,"1"-2"-7,-3 3-10,3-2-6,-2 1-4,3 2-1,-5-1-2,-1 8-2,6-7 0,-6 7-1,0 0-1,0 0-1,-1 7 1,-5 4-1,-2 3-1,1 6 0,-3 5-1,-2 10 1,1 2-1,-1 8 0,-1 3 0,0 2 0,0-1-1,-1 3 1,0-1-1,-2-6 1,2-5 0,1-3-1,-1-4 1,1-3-1,2-6 1,1-4-1,2-4 0,3-4 0,1-4 0,4-8 0,-3 9 0,3-9-1,3-4-1,1-7-1,4 2-4,-3-9-10,5-2-5,-1-4-8,2-3-27,1-7-27</inkml:trace>
</inkml:ink>
</file>

<file path=ppt/ink/ink1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2.38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14 128,'0'-5'39,"0"5"-14,-6-9-15,6 9-2,0 0 0,0 6-3,0 1-1,4 4-1,2 3 0,2 7-1,1 1 0,3 6 0,1 0-1,1 5 1,2-1-1,-2 3 0,1-3 0,-1 3 0,1-5-1,-2 0 1,1 0-1,-2-3 0,-3-2 0,3 0 0,-3-4 1,2 1-1,-3-4 0,-2 2 0,0-6 0,-1-1 0,-3-3 0,0 0 0,2-5 0,-4-5 0,1 7 0,-1-7-1,0 0-2,0-9 0,0 9-1,-1-13-7,1 8-10,-5-3-4,2 1-13,-3-1-32</inkml:trace>
</inkml:ink>
</file>

<file path=ppt/ink/ink1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2.79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64 128,'-6'-2'38,"1"-1"-13,5 3-13,-8-3-5,8 3-1,0 0-2,0 0 1,0 0-2,1-5-1,9 3 1,1 2-1,5-3-1,5 3 1,4-4-1,3-1 0,3 2 0,0-3-1,0 3 0,-4-1 0,-1 1 0,-5-1 0,-3 2-1,-8 0-2,0 2-5,-10 0-10,8 0-5,-8 0-8,0-6-32,-6 2-31</inkml:trace>
</inkml:ink>
</file>

<file path=ppt/ink/ink1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4.54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4 83,'-4'-5'58,"4"5"-25,0 0-17,0 0-4,0 0-3,0 0-3,0 0-1,4 0-1,1 5-1,-1 3 0,5 3-2,0 2 1,3 3-1,1 0 1,1 6-1,2-2-1,2 0 1,-2-4 0,3 3-1,-2-1 1,-1 1-1,1-4 1,-2-1-1,-1 0 0,0-4 0,-2 0 0,0 0 0,0-3 0,-1 1 0,-2-1 0,-1 0 0,0-1 0,-3 1 0,0-3 0,-5-4 0,7 10-1,-7-10-1,0 0-2,0 0-9,0 0-8,0 0-4,0-9-15,-2-1-37</inkml:trace>
</inkml:ink>
</file>

<file path=ppt/ink/ink1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4.94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239-1 137,'0'0'35,"-7"0"-11,0 0-13,1 7-5,-5 0 0,2 6-1,-4 3-2,1 4 0,-3 1-1,-2 4 0,3 2 0,-1-1 0,0-2-1,-2 5 0,5-5 0,-2 0 0,3-2-1,0-4 1,2-2-1,3-5 0,1-1 0,5-10-1,-8 4 0,8-4-2,-1-3-3,-4-6-13,5 0-3,0-4-8,0-1-27,0-6-34</inkml:trace>
</inkml:ink>
</file>

<file path=ppt/ink/ink1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5.91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19 106,'-5'-4'47,"5"4"-19,0 0-16,-2-5-3,2 5-3,5-2 0,5 2-2,1-2 1,4 2-2,4-3-1,1 2 0,5-1 0,4 2 0,-3 0-1,0 0-1,-1 0 1,-4 0-1,-3 2 0,-3 0 1,-3 2-1,-5-3-1,-7-1 0,7 1-1,-7-1-2,0 0-8,-6 0-8,-1 0-5,-1 1-16,-4 1-33</inkml:trace>
</inkml:ink>
</file>

<file path=ppt/ink/ink1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6.24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34 158,'-1'8'28,"3"-5"-7,5-3-14,9 0-2,-1 0 1,9 0-3,0-2 1,4 1-2,2 0-1,-1 0 1,-2 0-2,2-2 1,-6 1 0,-3 1-1,-1-1 0,-6-1-1,-1 0-2,-7 0-3,4 1-11,-9 2-4,3-9-9,-3 4-25,0-1-28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09.0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216 60 3,'0'0'47,"0"0"-7,0 0-11,0 0-7,-8-4-7,8 4-3,0 0-3,0 0-1,0-8-2,0 8-1,0 0-1,3-8-1,-3 8-1,3-8 0,-3 8 1,0-10-2,-4 3 1,4 7 0,-13-10-2,4 7 1,-5 2-1,1 1 1,-3 0-1,-4 5 0,3 6 0,-2 0 0,0 7 0,0-1 0,2 5 1,2 1-1,6 2 0,1 0 0,7-2 1,1-2-1,1-4 0,9-4 0,1-4 0,0-2 1,1-6-1,4-1 0,-2-3 2,4-4-2,-3-1 0,1-3 0,-2-1 0,2-1 0,-2-5 0,-5 0 0,1-1 0,-1 2 0,-2 2 0,-3 1 1,-2 5-1,-2 9 1,0 0-1,0 0 1,-8 6-1,3 11 0,-4-1 1,6 5-1,0 3 0,3-2 0,0 1 0,3-3 0,1 0 0,7-5 1,-3-3-2,4-4 1,0 0-1,-2-8-2,4 6-6,-5-6-9,1 0-6,-1 0-15,-3 0-31</inkml:trace>
</inkml:ink>
</file>

<file path=ppt/ink/ink1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6.769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0 110,'0'0'46,"0"0"-18,-3 0-13,-3 2-5,3 11-2,-2-4-2,2 9-2,0 1 0,3 4-1,-1 2-1,1 1 0,3 6-1,1 5 0,0 3 0,1 0 0,-2 0 0,1 0-1,-4 1 0,1-2 1,-1-5-1,0-5 1,-1-6-1,1-5 0,-1-4 0,1-2-1,0-6 0,0-6-1,8 2-3,-5-4-7,3-2-9,-4-4-4,4 1-13,-5 0-37</inkml:trace>
</inkml:ink>
</file>

<file path=ppt/ink/ink1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7.39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61 83,'0'-6'55,"0"-2"-23,-4-1-18,4 9-3,-1-12-2,1 12-2,-1-8-2,1 8-1,1-5 0,4 4-2,2-3 0,3 1 0,1 1 0,4 0-1,1 2 0,4 0-1,0 1 1,0 5-1,4 0 1,-3 2-1,-1 3 0,-3 0 1,0 3-1,-6-1 0,0 2 0,-3 1 0,-4-2 0,-2 1 1,-2 1-1,-2-2 0,-2 0 1,-1 1-1,-3-4 1,-1 3-1,-3-5 1,-1 2 0,-2-3 0,-4-1-1,2-1 1,-4 1-1,-1-4 0,4 0 0,-1 1 0,1-3-1,3 3-2,0-4-7,4 0-9,3 0-4,-1-3-10,1-1-30,3-2-29</inkml:trace>
</inkml:ink>
</file>

<file path=ppt/ink/ink1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0.62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74,'-1'6'61,"1"-6"-32,9 10-12,-2-1-5,10 4-3,-3 0-3,9 5-1,-4 0-1,8 5-1,-3 0 0,1 5-1,-1-3 0,-2-1-1,0 1 1,-1 0-1,-3-4 0,-1 1-1,-4-3 1,-1-5-1,-1-1 1,-5-3-1,2-2 0,-8-8 0,9 0-2,-6-2 0,0-6-3,-3-5-10,0-1-7,0-3-9,-1 0-26,0-2-30</inkml:trace>
</inkml:ink>
</file>

<file path=ppt/ink/ink1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0.96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363 1 134,'-8'1'38,"-3"1"-14,4 5-16,-7 0-3,7 7 0,-6 0-1,1 3-2,-2 3 2,-1 3-2,-3 2 0,-2 2-1,-2 1 1,-2 4-1,-3 1 0,0-2 0,0-1 0,2-1-1,1-7 0,4-2 0,5-5-1,4-7-2,8-1-5,3-7-12,0-6-4,2-6-14,5-2-36</inkml:trace>
</inkml:ink>
</file>

<file path=ppt/ink/ink1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2.281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3 119,'0'0'43,"-4"-3"-21,4 3-12,0 0-4,3 0 0,-3 0-2,7 0-1,0 0-1,4 2 0,0 0 0,3 3-1,0 1 1,4 0-1,0 0 0,3 2-1,-3-1 1,5 1-1,-2-1 0,-5 0 1,3-3-1,-3 1 0,-4-3 0,-3 1 0,-3 0 1,-6-3-1,6 4 0,-6-4 0,-6 2 0,1 2 0,-4-1 1,-2 3-1,-2 0 1,-2 1-1,-2 1 0,1 1 1,-1-1-1,-2 2 0,4-1 0,-2 0 0,0 1 0,5-2 0,4-2-1,-1 2 0,2-3-1,3-4-2,4-1-12,0 0-6,9 0-10,-3-6-28,7 0-24</inkml:trace>
</inkml:ink>
</file>

<file path=ppt/ink/ink1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2.63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279 1 135,'0'0'36,"0"6"-13,0-6-16,-6 3-2,-1-2 1,1 4-1,-3-1-2,-1 1 1,-3 2-2,-1 1 1,-2 3-1,-1 0 0,-1 1-1,-1 2-1,1-3 1,-1 2-1,2-1-1,-2 0 0,7 0-4,-4-3-12,4-1-5,-1-2-8,3-4-29,2-2-31</inkml:trace>
</inkml:ink>
</file>

<file path=ppt/ink/ink1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4.24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34 132 76,'0'0'59,"0"-6"-31,0 6-11,0 0-5,0 0-3,-5-3-3,5 3-1,-6 3-1,5 2-2,-2 1 0,0 7 0,-1-2-1,0 5 0,2 0 0,0 1 0,-2 3 0,4-1 0,4-1 0,-1 0-1,2-4 0,4 1 1,0-1-1,3-4 0,0-1 0,2-1 1,0-4-1,0 1 1,4-4-1,-2 0 0,2-1 0,-1-3 1,2-1-1,0-1 0,0-2 0,-1-2 0,0 1 1,-2-3-1,-1 1 0,1-3 0,-7 1 0,2-5 0,-4 1 0,-2 1 0,-5-4 1,0-1-1,0-3 0,-6-1 0,-6 0 0,-1 1 0,-4-1 1,-1 4-1,-1 3 0,0 2 1,-2 5-1,1 0 0,2 5 1,-1 4-1,2 1 1,2 3-1,0 6 0,1 2 0,1 6 0,0 2 0,1 4 0,2 0-1,-1 2-2,-1-2-4,8 0-11,-4-5-6,3-4-10,-1 0-33</inkml:trace>
</inkml:ink>
</file>

<file path=ppt/ink/ink1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3T12:39:15.4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3T12:39:21.552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0:44.3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13 593 33,'0'0'36,"0"0"-15,0 0 1,0 0-3,-9 0-4,9 0-1,0 0-3,0 0-4,0 0 0,-2-4-2,2 4-1,0-11-2,0 4 1,0 7-1,9-15 0,-3 5 0,0-3-1,0-1 0,5 0-1,-2-5 1,0-2-1,1-2 0,-1-4 0,-3-3 0,1-6 1,-5-1-1,3-1 0,-4 0-1,4 0 1,-2 3 0,0 2 0,0 4 1,3 7-1,0 1 1,-3 4-1,5 4 1,-4 2-1,2 4 1,-6 7-1,9-10 1,-9 10-1,13 0 1,-13 0 0,7 9-1,-1-1 0,-1 7 1,1 2-1,3 4 0,2 7 1,0 0-1,2 3 0,3 3 1,0 2-1,1-2 0,-2 2 1,1-3-1,-4-3 0,0-5 0,-3-5 0,0-3 0,-3-6 0,0-1 0,-6-10 1,11 2-1,-11-2 0,9-14 0,-3 2 0,0-6 0,-3-5 2,4-3-2,-3-2 0,1-4 0,-2-3 0,1 1 0,4 0 0,-3 2 0,2 2 0,-2 2 0,5 2 0,-4 6 0,-1 5 0,1 0 1,-1 4-1,-5 11 0,6-5 1,-6 5-1,6 7 0,-3 5 0,-3 5 1,5 6-1,-1-1 0,-1 8 0,0 4 1,0-1-1,3 4 0,-1 0 1,0-3-1,2 2 0,-2-4 1,1-3-1,0-2 0,-2-2 0,6-6 1,-7 0-1,1-1 0,1-4 0,-1-1 0,-1-1 0,0-3 0,-1 1 0,0-1-1,-2-9-3,3 14-12,-3-14-6,-3 12-9,3-12-30,-11 0-28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09.3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0 156,'-9'8'28,"6"4"-8,-5 1-14,3 0-1,3 0-2,2-1-1,0-2 0,2 0-1,-2-10-2,16 7-1,-7-7-2,-9 0-6,17-6-10,-10-4-7,4 2-18,-7-5-31</inkml:trace>
</inkml:ink>
</file>

<file path=ppt/ink/ink1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0:46.7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1 144,'0'0'31,"0"0"-8,0 0-17,0 0-2,0 0 0,8 6-1,-5 3 0,3 6-2,4 4 0,1 5 1,-2 5-1,3 4-1,-1 4 0,-2 0 1,3 1-1,-1 3 0,-11-41 0</inkml:trace>
</inkml:ink>
</file>

<file path=ppt/ink/ink1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0:46.9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128 21 45,'0'0'51,"3"-11"-13,-3 11-16,0 0-8,0-10-4,0 10-2,0 0-3,0 0-1,0 0 1,-1 8-3,-4-4 1,2 12-1,-3 0 0,0 9 0,-2 2 0,-2 7-1,2 2 0,-1 5 0,0 1 0,0-1-1,0 1 0,1-3 1,-3-3-1,7 0 0,-4-5 0,3-4-1,2-5 2,-1 0-2,2-7 1,-1-3 0,3-3-1,0-9 0,0 0-2,0 0-2,9-6-12,-4-8-7,1 0-18,0-4-31</inkml:trace>
</inkml:ink>
</file>

<file path=ppt/ink/ink1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0:47.2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89 144,'0'0'31,"0"0"-8,0 0-17,0 0-2,0 0 0,8 6-1,-5 3 0,3 6-2,4 4 0,1 5 1,-2 5-1,3 4-1,-1 4 0,-2 0 1,3 1-1,-1 3 0,-3-6 1,-1 0-1,1-5 0,0-2 0,-2-5 0,3-2 0,-3-5 0,-3-2 0,8-8 0,-5-1 0,1-5 0,1-5 1,1-6-1,0-5 0,2-7 0,1-6 0,-1-4 0,3-5 1,-2-7-1,4 1 0,0-7 1,-1 3 0,6 3-1,-2 3 1,-3 3-1,0 5 1,-1 8-1,-3 2 0,-3 9-1,-1 2 0,-8 13-2,1-11-10,-1 11-6,-7 5-8,2 3-17,-6 3-39</inkml:trace>
</inkml:ink>
</file>

<file path=ppt/ink/ink1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17.1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8 638 15,'-5'8'35,"5"-8"-6,0 0-6,0 0-4,0 0-6,0 0-5,0 0 0,0 0-1,0 0-1,0 0-1,-2-6-1,2 6-1,-1-5 0,1 5 0,0-14-2,1 3 1,1-1 0,3-3-1,-1 0 1,4-3-1,-4-1-1,6-1 1,-4-3 0,1 1-1,-2 0 0,4-2 0,-4-3 1,2 1 0,-1 0 0,-3-2 0,3 1 0,0 2 1,-2-3-2,2 5 1,0 0 0,-3 0 0,1 1-1,2 7 1,-1-3-1,0 5 0,-1-3 1,2 6 0,-3-3-1,2 3 1,1 1-1,-3-2 1,2 4-1,-5 7 1,7-10-1,-7 10 0,3-9 1,-3 9 0,0 0-1,0 0 1,0 0 0,5 7-1,-5 1 1,1 2-1,4 7 1,-2 3 0,0 3-1,2 7 0,1 8 0,-3 0 1,0 3-2,6 2 2,-6-4-1,3-3 0,-3-1 0,5-10 0,-4-6 0,4-5 0,-8-14 0,15 6 0,-9-6 0,6-9 0,-2-6 0,-1-3 1,5-7-1,-5-4 0,0-6 0,3-3 0,-3 2 0,0-6 0,3 4 1,-1 5-1,-2 2-1,3 4 2,-2 7-2,-1 5 2,0 2-2,-3 5 1,-6 8 0,8-6 1,-8 6-1,0 6 0,0 2 0,0 6 0,-2 3 0,1 3 0,1 6 0,0 7 0,0 1 1,6 7-1,-3-2 1,3 2-1,0 1 2,-1-1-1,-1-1-1,-1-4 1,0-5 0,-3-3 0,0-2-1,0-7 1,0-2 0,0-6-1,0-1-1,0-10 1,0 0-1,0 0 0,0 0-1,-4-5-7,4 5-11,0-14-5,1 7-18,-1-1-30</inkml:trace>
</inkml:ink>
</file>

<file path=ppt/ink/ink1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18.0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48 28,'-8'0'41,"8"0"-6,0 0-7,0 0-10,0 0-5,0 0-4,0 0-2,8-6-1,-1 6-2,1-3 0,6 1-1,-2 1 0,8-1-1,-4 2-1,7-1 1,-1-1-1,0-1 0,-2 0 0,2 3-1,-3-5 1,-2 3 0,-2-5 0,1 5-1,-9 0 0,6 0 0,-7 0 1,-6 2-1,10-2 0,-10 2-1,0 0 0,0 0-1,9-1-5,-9 1-9,-7 4-11,7-4-20,-12 14-28</inkml:trace>
</inkml:ink>
</file>

<file path=ppt/ink/ink1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18.5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 57,'0'0'35,"0"0"-3,0 0-11,5 4-7,4-4-3,-2 0-3,3 0-2,2-4-2,1 3-1,0-3 0,2 3-1,-4-3 0,4 4 0,-1-3 0,-1 3-1,-1-3 1,-1 3-1,0 0 0,-1 0-1,-3 0 1,3 0-1,-5 0 1,5 0-1,-5 0 0,-5 0-1,12 0 0,-12 0-4,6-1-13,-6 1-10,0 0-18,0 0-31</inkml:trace>
</inkml:ink>
</file>

<file path=ppt/ink/ink1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24.1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26 28,'0'0'27,"0"0"-3,0-12-5,0 12 1,0 0-6,8-7-1,-8 7-2,0 0-1,4-7-1,-4 7-3,0 0-1,3 7-1,-3 0 0,0 6-1,0-2 0,0 7-1,0-3 1,0 5-2,0 1 1,0-1-1,0 2 0,0 2 0,0-1 0,-1-1-1,1 3 0,-2 1 1,1-2-1,1 2 0,-5 0 0,4 0 0,-4 0 1,5-1-1,-1 0 1,-1-1-1,-1-4 0,3 1 0,-3-3 0,1-2 0,2 0 1,0-3-2,0-4 1,0 0 0,0 0 0,0-9 0,0 9 0,0-9 0,0 0 0,2 10 0,-2-10 0,0 0-2,0 0 1,0 0-4,8 0-2,-8 0-3,13 0-6,-2 4-16,7 6-27,2 0-14</inkml:trace>
</inkml:ink>
</file>

<file path=ppt/ink/ink1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25.7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36 35,'0'0'39,"0"0"-7,0 0-7,0 0-8,0 0-5,0 0-3,0 3-3,0 5-1,0-8 0,0 17-1,2-6 0,1 5-1,0-1-1,3 5 0,1-2 0,1 4-1,3 3 1,4 1-2,2-1 1,-2 2 0,5-1 0,0-2-1,-2 2 0,0 2 1,-1-2-1,-2-1 1,-1 0-1,0-1 0,-7-1 0,7-4 0,-3-3 0,-2-1 0,0-3 0,-3-3 0,0-2 0,-6-7 0,6 9 1,-6-9-1,0 0 0,0 0 1,0 0-1,0 0 1,2-12-1,-2 2 0,0-5 0,0-2 0,0-7 0,0 0 0,0-4 0,3-2 1,1-4-1,-2 1 1,3-6 0,-1 3 0,2-1-1,0 1 1,5 1 0,-3 1-1,1 3 1,-2 3-1,4 7 0,-5 2 0,2 5 0,-5 1 0,1 7-2,-4-2-3,0 8-9,0 0-9,-6-1-11,6 1-29,-9 0-16</inkml:trace>
</inkml:ink>
</file>

<file path=ppt/ink/ink1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26.5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31 40,'0'0'62,"-6"3"-16,6-3-28,0 0-6,0 0-4,0 0-1,10-9-3,3 8 1,0-4-2,9 4-1,-2-3 0,2 3 0,3 0-1,1 0 0,-3-2-1,4 2 1,-7 0 0,1 1-1,-3-1 1,-1-1-1,-8 2 0,2-1 0,-11 1-1,8-2 0,-8 2-1,0 0-6,-6 3-10,-1 0-10,-5 2-18,-1 1-31</inkml:trace>
</inkml:ink>
</file>

<file path=ppt/ink/ink1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26.9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2 126,'-9'7'40,"1"0"-16,8-7-16,0 0-3,0 0 0,0 5-2,0-5-1,14 0 0,-6 0-1,2 0 1,1 0-2,0 0 1,-1 0 0,4-3-1,0 3 0,-1-1 0,3 1 0,-1-1 2,2-1-2,-2-3 0,0 2 0,0 2 0,-7-2 0,4 2 0,-4 1 0,-8 0-3,9 1-2,-9-1-10,-3 6-7,3-6-13,-14 7-31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09.4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7 150,'-9'-7'29,"9"7"-8,-7-2-14,7 2-3,0 0-3,0 0-2,0 0-5,5 6-13,-5-6-5,14 4-17,-14-4-30</inkml:trace>
</inkml:ink>
</file>

<file path=ppt/ink/ink1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33.9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49 128 79,'0'0'53,"0"0"-22,0-5-17,0 5-4,4-11-3,-1 3-2,-3 8-1,8-16-2,3 6 0,-7-1-1,7 0 1,-5-1-1,8 2 0,-4-1 1,4 3-1,-5 1 0,5 2 0,1 2 0,-1 3 0,0 3 0,-4 3-1,0 3 2,2 1-2,-8 4 0,5 0 1,-4 2-1,-3-1 1,-2 2-1,0-3 0,0 2 0,0 0 0,-7-2 1,-2 3-1,2-3 0,-4 3 0,-3-4 0,-1 1 1,1-2-1,5-2 0,-3 1 1,0-4-1,6-2 0,6-5 0,-9 8 0,9-8 0,0 0 0,0 0 0,0 0 0,0 8 0,0-8 0,13 1 0,-2 2 0,-3-2 0,7 3 0,-1-1 0,1 1 0,0 0 0,0 3 0,0-2 0,-1 1 0,-3 0 0,0 0 0,-1 3 0,-5 1 0,2-2 0,-2 2 1,-3-2-1,-2 4 0,0 0 0,0 1 0,0-2 0,-4 0 0,1 2 0,-3-2 0,3 1 0,-1 2 0,-5-3 0,4-1 0,-6 2 0,5-1 0,-4 0 0,-1-1 0,0 0 1,1-3-1,-4-1 1,2 0 0,-1-2 0,1-3 0,-3 3-1,3-4 1,-3 0-1,1-1 1,2-3-1,1-2 1,-1 1-1,-2-1 0,3-2-1,2 2 0,-3-2-2,12 8-5,-18-10-12,13 2-3,-2-3-15,5 1-32</inkml:trace>
</inkml:ink>
</file>

<file path=ppt/ink/ink1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17.9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87 437 5,'0'9'13,"0"-9"2,2 8-3,-2-8 0,1 8-2,-1-8-1,0 0 0,3 9 0,-3-9-1,0 0 2,0 0-3,0 0 0,0 0-1,0 0 0,0 0 0,3-8-2,-3 0-1,0-1 1,0-5-1,-3 1-1,2-6-1,-2-1 1,-3 0 0,1-5 0,-1-1 0,0-1-1,-3-2 1,1 2 1,-1 0-1,3 2 0,-3 2 0,3 0 1,-1-1-1,4 7 1,-3-1-1,6 1 0,-3 5-1,3-2 1,0 5-2,0 2 1,0 7-1,0-10 1,0 10 0,0 0-1,3 2 1,-3-2-1,9 9 1,-9-9-1,13 10 1,-7-1 0,1-1-1,-1 0 0,4 3 1,-1 4-1,1-2 1,4 6-1,1 2 1,2-3-1,1 2 0,-1 2 0,5-3 0,-3-2 0,-2 1 0,-2-6 0,1 2 0,-6-5 1,1-3-1,-2 3 0,-9-9 0,11 10 0,-11-10 0,0 0 0,0 0 0,0 0-1,0 0-1,0 0-3,0 0-9,-6-8-11,6 8-17,-8-8-28</inkml:trace>
</inkml:ink>
</file>

<file path=ppt/ink/ink1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18.4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60 35,'0'0'37,"0"0"-11,0 0-5,0 0-6,0 0-5,5-8 1,-5 8-4,0 0 0,10-4-2,-10 4-1,8-3-1,-8 3 0,9-2 0,-9 2-1,15-6-1,-7 0 1,1 1-1,0-1 0,2 0-1,0 3-4,-11 3-14,12-10-12,-12 10-20,7-2-19</inkml:trace>
</inkml:ink>
</file>

<file path=ppt/ink/ink1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0.5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26 160 15,'0'0'23,"0"0"-6,0 0 0,0 0-6,0 0-2,0 0-3,0-6-2,0-2-2,0 0 4,0 2-4,0-6 2,0 0-1,-3 0 1,2-3-3,-1 3 4,1-2 0,-5 1-1,4-2 2,-1 5 0,1 2 0,-1-1-1,3 9 1,0 0-1,0 0-2,0 0 0,0 0 0,-3 11 0,3-2-2,2 2 1,-1 4-1,7-2 1,-3 3-1,1 0 0,4 2 0,-1 2 0,2-3-1,-3 0 0,1-2 1,0-2-1,-1-4 0,-4-1 0,-4-8 0,6 11 1,-6-11-1,0 0 0,0 0 0,-3 6 0,3-6 0,-12 2 0,6-2 0,-3 1 0,1-1 0,1 2 0,7-2-1,-13 3 1,13-3 0,0 0 1,-6 4-2,6-4 1,0 0 0,0 0 0,6 3 0,-6-3 0,14-2 0,-8-2 0,3 1 1,-1-4-1,3 1 1,-2-4-1,0 2 1,0-1 0,0 2 0,0-3-1,1 3-2,-3 4-6,1 3-14,-8 0-11,10 0-26,-10 0-14</inkml:trace>
</inkml:ink>
</file>

<file path=ppt/ink/ink1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1.62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 35,'0'0'30,"-1"-7"-3,1 7-3,0 0-8,0 0-3,0 0-2,0 0-3,4 0-2,-4 0 0,13 7-1,-6 2-1,2-1-1,7 2-1,-6 1 0,5-3 0,2-1 0,2 3-1,-3-2 0,1-3 0,-2 1 0,4 1-1,-6 0 1,1-2 0,-3-2-1,-1 0 0,0 0 0,-10-3 0,9 4 0,-9-4 1,0 0-1,0 0 0,0 0 0,7 0 0,-7 0 0,0 0 0,0 0 0,0 0-3,0 0-1,0 0-9,0 0-13,-4-1-15,4 1-27</inkml:trace>
</inkml:ink>
</file>

<file path=ppt/ink/ink1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2.08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55 0 60,'0'0'54,"-6"13"-18,1-3-28,5-10-2,-1 9 0,-1-2-1,2 3-2,0-3 0,0 3 0,0 2-1,0 2 1,0 1 0,0 0-1,-1 4 0,-2-4 0,1 3-1,-2 0 0,1-4-1,0-1 0,-2-1 1,4-2-1,-4 0 0,0-4-1,4 0 0,1-6-1,-3 13-3,3-13-3,0 0-16,-5 9-15,5-9-27</inkml:trace>
</inkml:ink>
</file>

<file path=ppt/ink/ink1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3.20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-1 100 88,'0'-5'36,"0"5"-12,0 0-8,0 0-6,0 0-3,0-9-2,0 9-1,0 0-1,0 0-1,4-7 0,-4 7-1,11-9 0,-5 7 0,3-3 0,2 2 0,-1-3 0,4 1 0,-2-3 0,4 1-1,-3 1 1,-1 0-1,1 0 0,-4-2 0,0 2 0,-3 2 0,-6 4-2,0 0-2,0 0-4,0 0-9,-6 10-16,-3 2-24,0-2-18</inkml:trace>
</inkml:ink>
</file>

<file path=ppt/ink/ink1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3.5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3 125 129,'0'0'36,"-3"7"-19,3-7-11,0 0 0,3-7-3,-3 7 0,12-12-1,-1 6 0,-2-4-1,3 0 0,2-2-1,1 3 1,-3-4-1,3 2 0,-1 2 1,0-3-1,0 6 0,-4 1 0,-2 0 0,0 1-1,-8 4 0,7-1-3,-7 1-8,8 4-11,-8-4-15,0 9-26</inkml:trace>
</inkml:ink>
</file>

<file path=ppt/ink/ink1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4.1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0 76,'-6'3'55,"6"-3"-22,0 13-22,0-13-3,4 16-1,1-6-3,2 1-1,3 0-1,-1 5-1,3 1 1,-1 0-1,2 3 0,-2 0 0,0-2 0,1 2 0,-3 0-1,2-2 1,-2 0-1,-2-3 1,1-1 0,0-1-1,-1 1 1,-1-2-1,0 1 0,1-4 1,-3-2-1,1 3 0,-5-10 0,6 11 0,-6-11 0,4 7 0,-4-7-1,0 0 0,0 0-2,0 0-3,0 0-13,0 0-8,0 0-24,3-7-23</inkml:trace>
</inkml:ink>
</file>

<file path=ppt/ink/ink1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4.64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21 72,'0'0'56,"0"0"-22,0 0-23,0 0-5,0 0 0,7-4-3,0 0 1,1 0-2,2 1 0,1-1-1,0 3 0,1-1 0,-1 2 0,-2 2-1,3 3 2,-6-2-1,3 5 0,-3 0 0,0 2 0,-1-2 0,-3 3 0,-1-1 1,-1-2-2,0 1 1,0 3 0,-1-4-1,-3 1 1,-2 2-1,0-5 0,-1 3 0,-2-3 0,1 2 0,0-4-1,-1-1 0,2-1-2,7-2-3,-16 6-13,16-6-9,-9 0-21,9 0-27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10.2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16 79,'0'-9'44,"0"9"-17,0 0-9,-4-7-5,4 7-4,0 0-2,0 0-7</inkml:trace>
</inkml:ink>
</file>

<file path=ppt/ink/ink1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7.04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27 140 20,'0'0'33,"0"0"-3,0 0-1,0 0-9,0 0-4,0 0-5,0 0-2,0 0-2,-2-6-1,2 6-3,0-6 0,0 6 0,0-6-1,0-1-1,0 1 0,0 0 1,0-4-2,0 2 1,-2-4-1,0 1 0,0-1 0,0 3 0,-2-4 0,2 4 1,-2 2-2,3 2 1,1 5 0,-5-7 0,5 7 1,0 0-1,0 0 0,0 0 1,0 0-1,0 0 0,-1 5 1,1 2-1,2 3 0,1-2 1,1 5 0,0-2 0,0 1-1,1 2 1,0-2 0,0 0-1,1-2 1,-1 1-1,0-1 0,-1-2 0,-1 0 0,1 1 1,-1-4-1,-1 2 0,1 0 0,-1-3 0,-2 1 0,0-5 0,0 8 0,0-8 1,-1 5-2,1-5 1,-6 3 0,6-3 0,-8 4 0,8-4 0,-6 4 0,6-4 0,-6 5-1,6-5 1,0 0 0,0 0 0,0 0 0,0 0 0,0 0 0,0 0-1,1-5 1,-1 5 0,5-4 0,-5 4 1,6-4-1,-6 4 0,8-3 0,-8 3 0,8-5 1,-2 1 0,-2 1-1,2 0 0,1 1 1,-1-1 0,0 1-1,0 0 0,-1 1 0,0 0-2,-5 1-6,6-3-11,-6 3-10,0 0-21,1 7-27</inkml:trace>
</inkml:ink>
</file>

<file path=ppt/ink/ink1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4.7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11-2 10,'-6'0'33,"6"0"-2,0 0-5,0 0-2,0 0-7,0 0-5,0 0-3,0 0-2,0 0-2,-5 3-1,7 5-1,-2-8 1,9 12 0,-4-2-1,4 3 0,-2-3-1,7 4 1,-2-2-1,2 0-1,0 1 1,1 2 0,0-3-1,2 0 1,-2-1-1,0 0 0,-1-1 0,1 0 0,-2 1-1,0-3 1,-2-1-1,0 1 1,-2-2-1,-2 0 1,-7-6-1,11 12 0,-11-12 0,8 8-1,-8-8 0,0 0-3,4 6-9,-4-6-9,0 0-10,0-4-27,-1-6-18</inkml:trace>
</inkml:ink>
</file>

<file path=ppt/ink/ink1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5.2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281 0 43,'0'0'36,"-5"8"-9,5-8-2,-9 11-7,1-5-4,2 7-3,-3-9-3,2 12-1,-6-6-2,4 6 0,-3-3-2,-2 5 0,1-2 0,-3 1 0,1-2-1,1 6 0,-2-8-1,0 5 0,1-5 0,0 2 0,4-4 0,-3 4-1,2-4 0,2 0 0,2-1 2,0-7-4,8-3 4,-7 8-4,7-8 1,0 0-3,3 1-8,-3-1-9,15-9-9,-6 1-24,2-3-24</inkml:trace>
</inkml:ink>
</file>

<file path=ppt/ink/ink1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6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189 1 40,'0'0'56,"0"0"-24,-7-2-14,0-1-5,7 3-3,-15 3-2,9-1-2,-7-1-2,6 4 0,-4-1-1,0-1 0,1 0 0,-1 3-1,0-4 0,2 4 0,-3-3 0,1 3-2,2 0 2,0 1-2,1 0 1,1-1-1,7-6 1,-11 15-1,10-6 1,-1-1-1,2 1 2,0 2-2,2-5 1,2 3 0,2-1-1,0 0 1,2-2-1,0 0 1,-1 1-1,4 1 1,0-3-1,-1-1 0,2 2 2,2-1-2,-2-3 1,4 2-1,-3-4 0,3 2 0,-1-2 1,0 2-2,0-2 1,1 1 0,-4 0 0,0-1 0,-1 1-1,-1-1-1,-1 0 0,-9 0-1,13-2-5,-13 2-12,4-7-7,-4 7-21,0-8-26</inkml:trace>
</inkml:ink>
</file>

<file path=ppt/ink/ink1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6.6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33 88,'-7'-3'35,"7"3"-13,0 0-9,0 0-5,0 0-3,0 0-1,0 0 0,5-9 0,-5 9-1,0 0 0,9-1-1,-9 1 1,6-1-2,-6 1 1,11-1 0,-11 1-1,11-3 1,-4 3-1,4 0 1,-3 0-1,2 0-1,-1 0 1,4 0 0,-1-1-1,1 1 0,0-1 0,-3 0 1,3-3-1,-3 3 0,-1-2 1,0 3-1,-2-2 0,-7 2 0,12-2-1,-12 2-1,9 0-8,-9 0-10,0 0-11,0 0-23,0 0-23</inkml:trace>
</inkml:ink>
</file>

<file path=ppt/ink/ink1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8.2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155 16 88,'2'-6'46,"-2"6"-22,1-10-9,-1 10-5,0 0-3,0 0-1,-4 4-1,2 5-2,-5-3 0,4 6-2,-5-1 2,4 6-1,-3 3-1,2 3 1,-1 3-1,0-2 0,0 2 0,1 2 2,1-1-3,-1 4 1,-1-5 0,5 1 0,-7-1 0,2 0-1,3 2 1,-5-3-1,1 2 0,-1-5 0,3-4 1,-4 0-1,3-2 0,1-3-1,-1-7 1,3 2 0,3-8-1,-6 7 0,6-7-1,0 0-2,1-6-2,1-3-10,3-2-8,-1-6-17,4-1-26</inkml:trace>
</inkml:ink>
</file>

<file path=ppt/ink/ink1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9.0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20 30,'-7'0'58,"7"0"-23,0 0-16,0 0-4,0-8-3,0 8-3,0 0-3,7-8-2,-7 8-1,11-3 0,-5 3-1,0 0-1,3 0 1,-2 4-2,3-3 1,-1 4 0,-1 0 0,-8-5 0,12 10-1,-12-10 2,5 13-2,-5-4 1,0 4-1,-3-1 1,0 5 0,-5-4 0,2 6 0,-2-4 0,2 6 0,0-2-1,0 1 1,1 1 0,1-1-1,-1-1 1,2 2-1,0-1 1,2 2-1,-1-6 1,-1 4-1,0-4 1,0 0-1,0 0 0,1-2 1,-1 2-1,-1-5 0,2-1 1,-1-1-1,0-1 2,2-3-2,-2 4 1,3-9-1,-6 6 0,6-6 1,-5 8-1,5-8 0,0 0 0,-9 7 0,9-7 0,-6 5 0,6-5 0,-9 1 0,9-1 1,-10 5-1,10-5 0,-12 2 0,6-2 0,-1 0 0,-1 1 0,0-1 0,8 0 0,-12 0 0,12 0 0,-11 0-1,11 0 1,-9-1-4,9 1-9,0 0-7,2-8-8,1-2-27,4 2-26</inkml:trace>
</inkml:ink>
</file>

<file path=ppt/ink/ink1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9.9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65 48,'0'0'58,"-8"-6"-13,8 6-30,-3-11-6,3 11-1,0-13-1,0 13-2,8-11-1,-2 4-1,0 1-2,2 2 1,1 1-1,1 0 0,0 2 0,1 1 0,-4 6 0,3 4-1,-4 0 1,-2 3-1,2-2 1,-3 4-1,-1 1 1,-2-1-1,0 0 1,0-1 0,-5 0 0,-2 0-1,-1-1 1,-3 0 0,1-5-1,-1 3 1,-3-1-1,-1 1 0,2 0 0,-2-4 1,0 4-1,0-2 0,1-1 0,2 2 0,1-3 0,2 1 0,3-3 0,6-5 0,-6 12 0,6-12 0,6 9 0,0-4 2,3-2-2,0 4 0,2-2 1,4 3-1,-3-1 0,2-1 1,-3 5-1,-1 0 0,2 0 1,-3 3-1,1-3 0,0 1 0,-4 2 1,4-2-1,-2 3 0,0-4 0,-2-2 0,-2 0-1,-4-9 2,9 11-1,-9-11 0,7 6-2,-7-6 0,0 0-4,10 0-11,-5-5-7,-5 5-14,9-17-37</inkml:trace>
</inkml:ink>
</file>

<file path=ppt/ink/ink1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0.8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2 76,'0'0'36,"0"0"-11,-7-4-6,7 4-8,-8 2-3,8-2-2,-8 10-1,2-3-1,5 2 0,-5 1-1,3 3 0,-2-1 0,0 4-1,-4-1 0,6 1-1,-4 1 1,0-1 0,0 0-1,2-3 1,1 0-2,1-5 1,3-8 0,-5 10 0,5-10-1,0 0 0,2-10 1,4 1-1,-2-3 0,1-2 0,1-1 0,0-2 0,0 1 0,-1 0 0,-1 0 0,-1 1 1,3 2-1,-3 4 0,1 2 0,-4 7 0,9-6-1,-9 6 1,6 6 1,-2 4-1,1-1 0,-1 5 0,0 1 2,2 4-2,-3 0 0,1 0 1,-1-2-1,3-2 1,-3-3-1,2-3 0,-5-9 1,11 6-1,-11-6 1,9-5-1,-2-5 1,0-1 0,2-4-1,-2-1 1,4 0-1,-2-4 1,0 3-1,0-1 0,1 1 0,-1 2 0,0 6-1,-5-1 0,-4 10-1,8-13-4,-8 13-9,0 0-7,0 0-11,0 0-29,0 0-23</inkml:trace>
</inkml:ink>
</file>

<file path=ppt/ink/ink1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6.2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 21 38,'0'0'36,"9"-10"-8,-9 10-4,0 0-8,7-10-6,-7 10-3,0 0 0,0 0-2,0 0 1,1 8-1,-1-8 0,-6 16 0,-3-4-1,4 3 0,-5 0-1,5 1 0,-4 3-1,1 4 1,1-6-2,-1 8 2,-3-2-2,2 4 1,0 5 0,0 2 0,0-6-1,-2-6 1,3 3 0,-2 3-1,4-11 0,-2 0-1,4-3 1,4-14-1,-8 16 0,3-3 0,5-13 0,0 0 0,0 0-2,0 0 0,0 0-2,0 0-8,0 0-9,-1-8-5,1 8-19,3-26-33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10.8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127 63 79,'0'-9'44,"0"9"-17,0 0-9,-4-7-5,4 7-4,0 0-2,-10 5-1,10-5-2,-3 16 0,-2-6-2,2 7 0,2-2-1,-2 4 0,1-3-1,2 2 0,0-5 1,0-1-2,0-4 1,0-8-2,0 0-2,0 0-2,6 2-1,-6-7-5,0 5-4,0-20-9,-4 10-14,-3-6 0,-4 1 10,-3-4 16,6 3 13,-4-1 15,-2 1 19,4 1 8,2 3-13,4 4-9,-4-1-7,8 9-3,-2-8-3,2 8-2,0 0 0,10-4-2,-4 3 0,8 1-1,0 0 1,4 0-2,0 0 1,4 1-1,3 0 1,-3-1-2,3 0 1,-4-2-1,-1 1 0,-4 0-1,0 1-2,-9-5-5,1 5-11,-8 0-4,0 0-18,0 0-30</inkml:trace>
</inkml:ink>
</file>

<file path=ppt/ink/ink1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6.7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94,'0'0'50,"0"0"-21,0 0-18,0 0-6,0 0 1,-3 1-1,3 6-1,0-7-1,0 14 0,0-7-1,1 4 0,1-2-1,2 2 0,-1 2 1,0 3-1,-1-3 0,2 3 1,1 3-1,0-5 1,-2 7-2,3 1 2,-2-7-1,1 4 0,1 0 0,-2-1 0,0 3 0,0-1-1,2-1 1,-3-1 0,0-3-1,-3 3 1,0-10-1,0 3 1,0-11-1,0 10 0,0-1-1,0-9 1,0 0-2,0 0 0,0 0-1,0 0-5,0-4-9,0 4-5,0-14-11,0 14-30,-1-13-19</inkml:trace>
</inkml:ink>
</file>

<file path=ppt/ink/ink1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7.1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29 123,'0'0'40,"-8"-5"-21,8 5-10,-1-10-1,1 10-2,4-3-2,-4 3-1,15 0 0,-6-4-3,5 4 2,0 0-1,1 0 0,-3-2-1,5-2 1,-2 4 1,1 0-2,-4 0 0,-2 0 0,4 0-3,-14 0-5,15 1-9,-15-1-8,10 1-15,-10-1-39</inkml:trace>
</inkml:ink>
</file>

<file path=ppt/ink/ink1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7.7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243 5 53,'0'0'65,"0"0"-25,-8 0-21,-3-3-9,1 1-1,-7 2-3,3 5-1,-3-2-2,1 1-1,-6-2 1,6 4-1,-3 2-1,6 1 0,-4 0 0,3 2 2,2-3-2,0 5 0,3-7-1,2 6 0,1-1 1,3-4-1,3 2 1,0-9-1,3 16 1,5-6 0,0 1-1,4 0 1,0-9 0,3 6-2,0 2 2,1-5-1,-1 2 0,0-6-1,2 2 1,-2 4 0,2-4 0,-2 5 1,-1-9 0,0 1-1,-4 0 0,1 1-1,1 0-1,-12-1 0,17 2-7,-17-2-9,6-3-5,-6 3-13,0 0-36</inkml:trace>
</inkml:ink>
</file>

<file path=ppt/ink/ink1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8.2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 23,'0'0'62,"0"0"-24,0 0-17,0 0-5,0 0-2,0 0-5,0 0-4,0 0-1,9-3-2,-9 3 0,13 2 1,-5-2-2,0 2 1,2-4 1,0 2-2,-1 0 1,1 0 1,3-5-2,0-2 1,1 7-2,0-3 2,-1 3-2,3 0 0,-3 0 1,0 0-1,0 4 0,-2-4 0,1 6-1,-6-6-5,3 0-13,-9 0-5,0 0-17,0 0-32</inkml:trace>
</inkml:ink>
</file>

<file path=ppt/ink/ink1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9.5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124 10 35,'0'0'46,"0"0"-11,-1-11-13,1 11-7,0 0-3,0 0-5,0 0-1,-5 3 0,5-3-3,-4 14 0,2-7-1,1 8 0,-2 1 0,1 0-1,-1-3 2,-1 1-1,-1 4-1,0 2 2,-1 1-2,0 4 0,2-6 1,-4 6-2,3 0 2,1-2-2,-4 7 1,4-9-1,-2 5 2,1-4-1,-1-2 0,0-2 0,0 1-1,1-3 1,-1-2 0,3-2-1,0 1 0,3-13-1,-2 12 1,2-12-1,0 0-2,0 0-4,5-2-12,-2-6-7,-1-8-18,2 2-32</inkml:trace>
</inkml:ink>
</file>

<file path=ppt/ink/ink1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0.2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33 45,'0'0'65,"0"-10"-41,0 10-6,0 0-3,0 0-4,3-1-3,-3 1-4,12 0 0,-6 0-2,5-5 1,-1 4-2,3-5 2,0 6-1,1-6 0,-2 3 0,-1 3-1,-1 1 0,-3 4 0,-3 7 0,-2-3 0,-2 5 0,-3 4-1,-3 2 0,-1-4 1,0 3-1,-1 3 0,1-5 0,0 0-1,1 3 2,2-7 0,-1 2-1,2 2 0,0-1 1,-1 1 0,1 2-1,1 0 1,-1 1 1,0-1-2,-2 1 1,2-3 0,0 4-1,0-4 0,-3-1-1,3 2 1,3-18-1,-8 13 2,4-4 0,1-2-1,3-7 1,-6 9 0,6-9-1,-9 7 1,9-7 0,-11 14-1,2-8 0,4-6 0,-4 2 0,3-1 0,-3 4 0,9-5 1,-12-3-2,12 3 1,-10 0 0,10 0 0,-12 0 0,11-5-1,1 5-2,0 0-5,0 0-9,-5-7-8,5-2-14,2-8-31</inkml:trace>
</inkml:ink>
</file>

<file path=ppt/ink/ink1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1.1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44 45,'0'-7'65,"0"7"-23,0 0-25,2-12-6,-2 12-4,10-8-2,-2 7-1,0-4-2,4 1 0,3 0 0,1 2-1,-1 2 1,0 0-1,-1 0 0,1 0 0,-3 4 1,-1 5 0,-2-3-1,-3 5 0,0-1 0,-3-1 0,-2 2-1,-1-1 0,0 3 0,-4 0 1,-2-4-1,-2 6 0,-1-6 1,-3 3-1,1-1 0,-2-3 0,1 1 1,-4-2-1,1 2-1,0-4 2,-2 1-1,5 4 0,-1-2 0,3 0 1,-1 4-1,2-3 2,3-1-2,6-8 0,-6 8 0,6-8 1,0 0-1,3 10 0,-3-10 0,13 1 0,-3 4 0,0 0 0,1 0 0,0 2 0,1 1 0,2-2 0,0 4 0,1 0 0,-1 0 0,-1 2 0,-2 3 1,2-2 1,-2-3-1,3 4-1,-4-7 1,0 8 0,-1-5 0,-5-4-1,5 5 0,-4-4-1,0 6 1,3-2 0,-8-11 0,7 9-1,-7-9 0,8 5-1,-8-5-4,6 9-8,-6-9-8,8-5-12,-8 5-32,4-12-17</inkml:trace>
</inkml:ink>
</file>

<file path=ppt/ink/ink1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2.9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94 48,'0'0'33,"1"-11"-4,-1 11-8,2-5-6,-2 5-3,0-10-2,0 10-2,0 0-1,0 0-2,0 0-1,0 0-2,0 0 0,-3 10-1,-2-3 0,1 7 0,-2 0 0,3 4 1,-5-2 0,2 6 0,0 0-1,0-4 0,1 1 0,1 0 0,-2-7 0,4 2-1,-1-6 1,3-8-1,0 0 0,0 0 1,0 0-1,0 0 1,6-11-1,0-1 0,-3-2 1,3 0-1,0-5 0,-1-1 0,-4-3 0,6-2-1,0 4 1,-2-3 0,1 4-1,0-6 1,-1 6 0,1 8 0,0 2 0,-3 3 2,-3 7-2,0 0 0,7 5 0,-5 7 0,-2 2 1,1 1-1,1 2 0,-2 0 0,3-1 1,3-4-1,-1 2 0,1-6 0,3-4 1,2-2-1,-2-5 1,3-2-1,0-9 1,2 4-1,-3-4 0,1-1 0,0 3 0,-3-6 0,0 6 0,-3 1 0,-1 1-1,-2 3 1,-3 7 0,1-8 0,-1 8 1,0 0-1,-1 10 0,-2 1 2,-2 2-1,2 5 0,-1-1-1,-1 3 1,1 2 0,-1 6 0,2 1-2,1-10 2,-1 4-1,0-3 0,2-6 0,1 1 0,-3-5 1,3-10-1,0 7-1,0-7 0,0 0-1,0 0-5,7-1-11,-5-10-6,1 3-19,-3 1-34</inkml:trace>
</inkml:ink>
</file>

<file path=ppt/ink/ink1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4.7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142 0 35,'0'0'41,"0"0"-11,0 0-7,0 0-8,0 0-6,0 0-2,0 0-1,0 0-3,0 0 0,0 0 0,0 0-1,-3 0-1,3 0 2,-8 5-1,8-5 0,-12 16 0,3-6 0,1-4 0,-1 5 0,-2-1 0,1-3 0,-3 4-1,1-3-1,2 2 1,0-1-1,1-4 1,2 4-1,7-9 0,-11 4-1,11-4-1,0 0-3,0 0-10,0-8-14,5 0-25,-1-2-20</inkml:trace>
</inkml:ink>
</file>

<file path=ppt/ink/ink1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5.0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48,'0'0'62,"0"0"-28,0 0-14,0 0-9,0 0-2,6 0-3,-6 0-2,11 10-1,-11-10 0,15 15 0,-9-4-1,5 0 0,-7-3-1,9 7 2,-7-6-2,3 1-1,-1-2 1,1 1-1,-9-9 1,12 13-1,-12-13 0,9 9-1,-9-9-1,0 0-3,12 9-12,-12-9-10,0 0-19,0-4-32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12.6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233 87 40,'0'0'36,"0"0"-8,0 0-4,0 0-7,0 0-4,0 0-3,0 0-3,0-6-1,0 6-1,0-7-1,0 7 0,5-12-1,-5 12-1,0-13 1,0 6-2,-4-4 1,3 4-1,-5 0 0,-4 1 0,1 0 1,1 3-2,-6 1 1,3 2 0,-2 0 0,-1 5 0,0 3 0,0-1 0,-2 4 0,1 3-1,-1 3 1,3 3-1,-1 5 1,3 0-1,-1 5 1,2-2-1,4-3 0,3 2 2,1-4-2,2-3 0,5-4 0,6-3 0,-3-7 0,6-3 0,0-2 0,2-1 1,-1-3-1,1-4 0,0-6 0,1 0 0,-1-4 0,-1 0 0,1-4 0,-2-3-1,-3 5 1,0-3 0,-1 2 0,-4 6 0,-5 3 1,-1 11-1,0 0 0,0 0 0,-7 4 1,-3 10-1,1 2 0,2 3 1,1 0-1,1-1 1,4 0-1,1-2 0,1-1 0,7-1 1,-3-5-1,8-1 0,-2-2-1,-4-1-2,8 5-6,-8-6-8,3 1-6,-1-1-16,-3 2-29</inkml:trace>
</inkml:ink>
</file>

<file path=ppt/ink/ink1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6.6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40 3,'0'0'20,"0"0"-8,0 0-2,0 0 2,0 0 3,0 0 3,5-7 2,-5 7-1,0 0-4,0 0-2,0 0-2,0 0-4,0 0-3,0 6 0,0-6-1,0 0-1,-6 8 0,3 1 0,-2-1 0,2 5 0,-2-5-1,1 5 1,-1-4-1,1 10 1,-2-6-2,1 6 0,0 0 1,-1 0-1,2-2 1,-1-1 0,-1-1-1,1-4 0,4 0 0,1-11 1,-3 10-1,3-10 0,0 0 0,0 0 0,0-5 1,0 5-1,8-23 1,-4 13-1,2-5 0,-1-3 0,1 0 0,0-1 0,-1 1 0,1-3 0,-2 2-1,1 1 2,1-1-1,-3 6 0,0 5 0,0-1 0,-3 9 0,8-5 0,-8 5 1,0 0-1,4 4 1,-1 4-1,-1 2 1,1 2 0,0 2-1,0 1 1,2 6-1,-2-2 0,3-1 0,-2 3 1,1-7 0,1-1-1,-2 1 0,1-1 0,0-6 1,-1 0-1,-4-7 1,6 5-1,-6-5 1,0 0-1,6-4 0,-4-6 1,1 2-1,-2-4 0,3 0-1,2-4 2,-2-1-1,1 1 0,4-5 1,-1 4-1,1-3 0,1 2 2,0 0-2,0 0 0,1 4-2,-4 2 2,1 3 0,-3 2-1,-5 7-1,4-9-2,-4 9-10,0 5-10,0-5-13,-9 6-32</inkml:trace>
</inkml:ink>
</file>

<file path=ppt/ink/ink1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8.9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208-1 72,'0'0'56,"0"0"-29,1-5-13,-1 5-4,0 0-2,0 0-3,-3 11-1,0-2-1,2 6 0,-7 3 0,5 3-1,-6 3 0,1 2 0,-3 3-1,2 0 0,-4 0 1,0 7-1,-2-14 0,1 10 0,-1 0 0,3-7 0,0 7 2,1-4-3,0-1 1,4-4 0,-2 3 0,3-2 0,0-7 1,2 3-3,0-9 1,1-2 0,3 2 1,0-11-1,0 6-2,0-6 1,1-8-1,1-3-5,6 8-9,-4-5-7,1-8-14,-1 4-39</inkml:trace>
</inkml:ink>
</file>

<file path=ppt/ink/ink1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9.5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9 57,'0'0'62,"0"0"-20,0-7-28,0 7-5,6-2-3,3 2 0,-9 0-2,16 3-1,-6-1 0,1-1-2,1-1 0,0 3 1,1-3 0,-3 3-1,1 1 0,0 5 0,-5-6 1,-6-3-1,10 12 0,-7-2 2,-1 0-3,-1 2 1,-1-2-1,0 1 1,0 2-1,0 0 1,0 5 0,-1-3-1,-2 1 1,0-4 0,-2-3 0,1-1 0,-2-1 0,-4-1 0,3 0-1,-5-5 1,-4 4-1,0-3 0,-4 2 0,-2 5 0,3-7 0,-1 7 0,-3-9 1,6 2-2,2 4 0,3-6-2,9 7-2,-5-8-12,8 1-6,0 0-11,5-4-35</inkml:trace>
</inkml:ink>
</file>

<file path=ppt/ink/ink1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0.4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203 14 104,'1'-11'47,"-1"11"-28,0 0-8,0 0-3,-7-3-3,7 3-2,-8 2-1,8-2 0,-14 9 0,5-6 1,-2 0-1,1 6 0,-6 0 0,1-3-1,0 1 2,0-1-2,-2 0 0,3 6 0,-1-6-1,6 4 1,0-4-1,1 5 2,2-3-4,3 4 2,1-3 0,1-2 0,1 0 0,0 2 0,0-9 0,3 10 0,0-1 2,-3-9-2,15 10 0,-4-7 1,-5-3-1,6 3 0,-1-3 0,0 2 0,1-2 0,0 1 1,0-1-1,-4 0 0,4 4 0,-3-1 1,-1-3-2,1 3 2,-2-3 0,-7 0-1,11 0 0,-11 0 0,14 0 0,-14 0-1,11 0 0,-11 0-1,12-5-2,-12 5 1,13-1-3,-13 1-11,10-7-9,-10 7-21,6-8-27</inkml:trace>
</inkml:ink>
</file>

<file path=ppt/ink/ink1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1.1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67 35,'0'0'57,"0"0"-18,-1-4-21,1 4-7,0 0-4,0 0-2,0-7-2,0 7 0,0 0 1,0 0-1,0 0 0,0 0-1,4-2 2,-4 2-2,9 0 0,-9 0 0,13-2 0,-3-1-1,1 3 1,0-2-1,1-2 0,3 0 0,-1-1 0,-1 0 0,1 2-1,0-1 1,-3-4 0,-1 8-1,1 0 1,-4 0-1,4 0 0,-6-2 1,4 0 0,-9 2-1,12-3 0,-12 3 0,9-4 0,-9 4 0,11-5 1,-11 5-2,6 2-1,-6-2-2,11 0-9,-11 0-12,0 0-12,0 0-32</inkml:trace>
</inkml:ink>
</file>

<file path=ppt/ink/ink1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2.6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121-2 72,'0'-8'52,"0"8"-26,0 0-11,0 0-5,-7 12-2,7-12-3,0 14-1,-4-4 0,2 4-1,-2-1 0,-1 7-1,-1-5 0,3 4 0,-6 0 0,4 5 0,-2-5-1,1 9 1,-5-8-1,5 1 0,-3 4 0,4-7 0,-1 5-1,0-2 1,1-2-1,4-6 2,-2-4-1,0 2-1,0-2 2,3 1-2,-2 1 0,2-11 1,-1 10 0,1-3 0,0-7 0,-3 11-2,3-11 1,0 0-1,0 0 0,0 0-3,0 0-4,3-13-10,0 2-8,6-8-16,-2-1-31</inkml:trace>
</inkml:ink>
</file>

<file path=ppt/ink/ink1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3.4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151 26 88,'-2'-8'52,"2"8"-20,0 0-20,-5-7-6,5 7 0,0 0-2,11-1 1,-11 1-3,12 0 1,-4-5-1,1 2-1,-1 1 1,1 2-1,-3 0 0,2 0 0,-8 0 0,7 7 0,-7-7 1,0 15-2,0-6 1,0 0 0,0 7 0,-1-2 0,-1 0-1,1-1 0,-1 2 1,2 3 0,-1 0-1,-1 0 0,1-3 0,-4 0 0,2 5 0,0-4-1,-2 4 2,-1-7-1,3 4 1,-1 3-1,-1-7 0,0 7 0,1-4 0,-1 2 1,1 1-2,-1-3 2,-1-1-2,0-1 1,1 3 1,1-5 0,-4 0 0,4-1-1,-2-1 1,2 1-1,1-1 1,0-4 1,3-6-2,0 0 0,0 0 0,0 0 0,-9 0 0,9 0 0,0 0-1,-6 0 2,6 0-1,-11 0 0,11 0-1,-9 1 1,0 1 0,3-2 0,-3-3 0,1 1 0,-1 2-1,-2-1 1,7-2-1,-2 3 1,6 0-1,-9-3-3,9 3-7,0 0-7,0 0-8,0 0-18,0 0-28</inkml:trace>
</inkml:ink>
</file>

<file path=ppt/ink/ink1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4.3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84 118,'-4'-5'39,"4"-4"-14,0 9-17,7-17-3,2 11-1,-4-4-1,6 0 1,-5 0-2,4 3 1,-3 2-1,2 0-1,-3 5 1,4 0-1,0 1 0,-3 4 0,2 4 0,-1 3-1,0-2 2,-2 3-1,-3 1 0,-2-2-1,4 3 1,-5 0-1,-5-1 0,4 2 1,-4-2-1,-4 1 0,3-4 0,-5 7 0,2-4 1,-3-7-2,0 5 1,0-5 0,1 3 0,-1-1 0,-1 0 0,1-1 0,6-4 0,-5 5 0,7-1 1,4-8-1,-11 11-1,11-11 2,0 9-1,0-9 0,0 9 0,0-9 0,9 11 0,-9-11 0,13 10 1,-7-1-1,-2-2 1,7 0-1,0 1 0,-4 2 1,2-4-1,-1 9 0,1-3 0,-1-2 0,2 5 1,0-5-1,-3 9 1,2-5-1,-1 2 1,3-9 0,-5 3 0,3 4-1,-3 2 1,2-5-1,-8-11 0,9 13 0,-9-13 0,10 12 1,-10-12-2,7 0 1,-7 0-3,0 0-2,9 0-10,-9 0-6,0 0-7,-2-10-22,2 10-34</inkml:trace>
</inkml:ink>
</file>

<file path=ppt/ink/ink1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6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93-1 23,'0'0'46,"0"0"-17,0 0-4,0 3-11,0-3-2,0 0-4,0 0-1,0 0-1,0 0 0,0 0-1,0 0-2,0 0-1,-9 6 1,9-6-1,0 0 0,-9 9 0,9-9 0,-6 6-1,6-6 1,-8 9-2,5-1 1,2-2 0,-4 2 0,4 3-1,1-11 2,-8 14-2,5-8 1,0 4 0,-3-3-1,4 3 1,-1-1-1,2-2 1,-1-1 0,2-6-1,-3 11 1,3-11-1,-5 9 0,5-9 0,0 0 0,-3 11 1,3-11-1,-3 9 0,3-9 0,-3 9 0,3-9 1,0 0-1,0 0 0,0 0 0,0 0 0,-7 5 0,7-5 0,0 0 0,0 0 0,0 0 0,0 0 0,0 0 0,0 0 0,0-6 0,0 6 0,1-12 0,-1 12 1,14-13 0,-6 4-1,-2-1 0,1-1 0,-1 0 0,4 1 0,-3-1 0,-2-3 0,4 2 0,-3-4 0,0 5 1,0 2-1,-3 1 0,-3 8 1,8-9-1,-8 9 1,0 0-1,0 0 1,0 0 0,3 4-1,-3-4 0,0 12 2,0-12-2,1 16-2,2-9 4,-3-7-2,7 14 0,-7-14 1,9 12-1,-9-12 1,12 4-1,-8-4 1,7 0-1,-2 0 0,-1 0 0,1-2 1,0-1-1,0-4 0,-1 0 0,3 0 0,-7 1 1,5-1-2,-3 0 1,-4 0 0,-2 7 1,6-7-1,-6 7 0,0 0 1,0 0-1,0 0 0,0 6 1,0 1 0,0-1-1,-1 4 1,1 2 0,-7 1 0,7 3 0,-1 0-1,-1 1 1,1 3-1,-1 1 0,2 0 1,0-3-1,0-3 0,0-3-1,0-12 2,0 10-1,0-10 0,3 5 0,-3-5-1,0 0 0,0 0 0,0 0-3,3 15-9,-3-15-6,0 0-7,-3 0-17,3 0-35</inkml:trace>
</inkml:ink>
</file>

<file path=ppt/ink/ink1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189 1 40,'0'0'56,"0"0"-24,-7-2-14,0-1-5,7 3-3,-15 3-2,9-1-2,-7-1-2,6 4 0,-4-1-1,0-1 0,1 0 0,-1 3-1,0-4 0,2 4 0,-3-3 0,1 3-2,2 0 2,0 1-2,1 0 1,1-1-1,7-6 1,-11 15-1,10-6 1,-1-1-1,2 1 2,0 2-2,2-5 1,2 3 0,2-1-1,0 0 1,2-2-1,0 0 1,-1 1-1,4 1 1,0-3-1,-1-1 0,2 2 2,2-1-2,-2-3 1,4 2-1,-3-4 0,3 2 0,-1-2 1,0 2-2,0-2 1,1 1 0,-4 0 0,0-1 0,-1 1-1,-1-1-1,-1 0 0,-9 0-1,13-2-5,-13 2-12,4-7-7,-4 7-21,0-8-26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13.0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0 119,'0'12'41,"-1"-4"-15,1-8-16,-2 19-2,-1-11-2,3 6-1,-5-6-2,5 7 1,0-3-1,0 4-1,-3-2-1,3 4 0,0-2 1,-2 4-1,2-2 0,-3 0-1,0 4 0,-6-3 0,4 1 0,-6 3 0,2-3 0,-2-2 0,-3 0 1,-2-4-1,2-6 0,1 1 0,2-7 0,2-2 0,-1-7 0,4-4-1,6-3-1,0-6-3,5 1-10,0-6-5,1 3-7,0-5-18,2 3-31</inkml:trace>
</inkml:ink>
</file>

<file path=ppt/ink/ink1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33 88,'-7'-3'35,"7"3"-13,0 0-9,0 0-5,0 0-3,0 0-1,0 0 0,5-9 0,-5 9-1,0 0 0,9-1-1,-9 1 1,6-1-2,-6 1 1,11-1 0,-11 1-1,11-3 1,-4 3-1,4 0 1,-3 0-1,2 0-1,-1 0 1,4 0 0,-1-1-1,1 1 0,0-1 0,-3 0 1,3-3-1,-3 3 0,-1-2 1,0 3-1,-2-2 0,-7 2 0,12-2-1,-12 2-1,9 0-8,-9 0-10,0 0-11,0 0-23,0 0-23</inkml:trace>
</inkml:ink>
</file>

<file path=ppt/ink/ink1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155 16 88,'2'-6'46,"-2"6"-22,1-10-9,-1 10-5,0 0-3,0 0-1,-4 4-1,2 5-2,-5-3 0,4 6-2,-5-1 2,4 6-1,-3 3-1,2 3 1,-1 3-1,0-2 0,0 2 0,1 2 2,1-1-3,-1 4 1,-1-5 0,5 1 0,-7-1 0,2 0-1,3 2 1,-5-3-1,1 2 0,-1-5 0,3-4 1,-4 0-1,3-2 0,1-3-1,-1-7 1,3 2 0,3-8-1,-6 7 0,6-7-1,0 0-2,1-6-2,1-3-10,3-2-8,-1-6-17,4-1-26</inkml:trace>
</inkml:ink>
</file>

<file path=ppt/ink/ink1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20 30,'-7'0'58,"7"0"-23,0 0-16,0 0-4,0-8-3,0 8-3,0 0-3,7-8-2,-7 8-1,11-3 0,-5 3-1,0 0-1,3 0 1,-2 4-2,3-3 1,-1 4 0,-1 0 0,-8-5 0,12 10-1,-12-10 2,5 13-2,-5-4 1,0 4-1,-3-1 1,0 5 0,-5-4 0,2 6 0,-2-4 0,2 6 0,0-2-1,0 1 1,1 1 0,1-1-1,-1-1 1,2 2-1,0-1 1,2 2-1,-1-6 1,-1 4-1,0-4 1,0 0-1,0 0 0,1-2 1,-1 2-1,-1-5 0,2-1 1,-1-1-1,0-1 2,2-3-2,-2 4 1,3-9-1,-6 6 0,6-6 1,-5 8-1,5-8 0,0 0 0,-9 7 0,9-7 0,-6 5 0,6-5 0,-9 1 0,9-1 1,-10 5-1,10-5 0,-12 2 0,6-2 0,-1 0 0,-1 1 0,0-1 0,8 0 0,-12 0 0,12 0 0,-11 0-1,11 0 1,-9-1-4,9 1-9,0 0-7,2-8-8,1-2-27,4 2-26</inkml:trace>
</inkml:ink>
</file>

<file path=ppt/ink/ink1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65 48,'0'0'58,"-8"-6"-13,8 6-30,-3-11-6,3 11-1,0-13-1,0 13-2,8-11-1,-2 4-1,0 1-2,2 2 1,1 1-1,1 0 0,0 2 0,1 1 0,-4 6 0,3 4-1,-4 0 1,-2 3-1,2-2 1,-3 4-1,-1 1 1,-2-1-1,0 0 1,0-1 0,-5 0 0,-2 0-1,-1-1 1,-3 0 0,1-5-1,-1 3 1,-3-1-1,-1 1 0,2 0 0,-2-4 1,0 4-1,0-2 0,1-1 0,2 2 0,1-3 0,2 1 0,3-3 0,6-5 0,-6 12 0,6-12 0,6 9 0,0-4 2,3-2-2,0 4 0,2-2 1,4 3-1,-3-1 0,2-1 1,-3 5-1,-1 0 0,2 0 1,-3 3-1,1-3 0,0 1 0,-4 2 1,4-2-1,-2 3 0,0-4 0,-2-2 0,-2 0-1,-4-9 2,9 11-1,-9-11 0,7 6-2,-7-6 0,0 0-4,10 0-11,-5-5-7,-5 5-14,9-17-37</inkml:trace>
</inkml:ink>
</file>

<file path=ppt/ink/ink1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2 76,'0'0'36,"0"0"-11,-7-4-6,7 4-8,-8 2-3,8-2-2,-8 10-1,2-3-1,5 2 0,-5 1-1,3 3 0,-2-1 0,0 4-1,-4-1 0,6 1-1,-4 1 1,0-1 0,0 0-1,2-3 1,1 0-2,1-5 1,3-8 0,-5 10 0,5-10-1,0 0 0,2-10 1,4 1-1,-2-3 0,1-2 0,1-1 0,0-2 0,0 1 0,-1 0 0,-1 0 0,-1 1 1,3 2-1,-3 4 0,1 2 0,-4 7 0,9-6-1,-9 6 1,6 6 1,-2 4-1,1-1 0,-1 5 0,0 1 2,2 4-2,-3 0 0,1 0 1,-1-2-1,3-2 1,-3-3-1,2-3 0,-5-9 1,11 6-1,-11-6 1,9-5-1,-2-5 1,0-1 0,2-4-1,-2-1 1,4 0-1,-2-4 1,0 3-1,0-1 0,1 1 0,-1 2 0,0 6-1,-5-1 0,-4 10-1,8-13-4,-8 13-9,0 0-7,0 0-11,0 0-29,0 0-23</inkml:trace>
</inkml:ink>
</file>

<file path=ppt/ink/ink1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30.9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288 48 18,'0'0'15,"3"-7"5,-3 7-1,0 0-6,-3-9-4,3 9-5,-10-8 0,4 5-2,-3-1 4,2 1-2,-3 0 1,0 0-1,1 0 1,-5 2 1,2 1 0,0-3-1,1 3 0,-1 4 0,-2 2-2,2-1 1,0 2-1,1 2 0,-1 0-2,-2 1 0,8 3 0,-5-3-1,1 4 1,2-1-1,-1 3 1,1 1-1,1 2 0,0-3 1,3 4-1,-2 1 0,1-4 0,2 5-1,-1-3 2,2-2-2,1 0 1,1-2 0,1 0 0,5-3 0,0 2 0,3-6 0,2 0 0,3 0 0,1-2 1,2-3-1,3 2 0,-2-4 0,0-1 0,0 0 0,2 0-2,2 0-1,-6-6-8,1 0-21,-2 0-20,-5-6-9</inkml:trace>
</inkml:ink>
</file>

<file path=ppt/ink/ink1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28.73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0 0,'-9'4'5,"9"-4"0,0 0-2,0 0-1,-9 2 3,9-2-2,0 0 2,0 0-3,0 0 1,0 0-3,0 0-5,0 0-3,0 0-7</inkml:trace>
</inkml:ink>
</file>

<file path=ppt/ink/ink1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29.9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7 25,'0'0'28,"0"0"-2,0-7-5,0 7 0,0 0-5,0 0-5,0 0-3,0 0-2,0 0 0,5 4-1,-5-4-2,1 16 1,4-6-1,1 3 0,-3 1-1,8 1 0,-7-1 0,7 1 0,-2 0 0,2 2-1,-1-5 0,1 1 1,0 0-1,1 0 0,-6-3 0,6-1-1,-4 0 2,-1-1-2,-1 1 0,-6-9 1,8 10-1,-8-10 1,3 8-1,-3-8 0,0 0-2,0 0 0,0 0-5,0 0-8,0 0-11,-3 0-23,3 0-19</inkml:trace>
</inkml:ink>
</file>

<file path=ppt/ink/ink1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0.51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232 7 48,'0'-8'31,"0"8"-4,0 0-5,0 0-8,0 0-1,0 0-3,0 0-3,0 0-1,0 0-1,0 0-2,-2 0 1,2 0-2,-9 14 1,3-6-1,2 4-1,-6 0 1,6 2-1,-7 0 0,5 1 0,-5-1 1,4-1-1,-4 1 0,-1-1 0,1 2-1,2-3 1,-5 1 0,5-1-1,-1-2 0,-1 0 1,2 0-1,1-3 0,-1-1 1,1-1-1,1 3 0,1-5 0,0 2 0,6-5 1,-13 8-2,13-8 1,-12 8 0,12-8-1,0 0-1,0 0-1,0 0-4,0 0-9,0 0-11,2-6-19,2 0-26</inkml:trace>
</inkml:ink>
</file>

<file path=ppt/ink/ink1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1.6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63 12 25,'9'-3'30,"-9"3"-4,0 0-5,6-3-4,-6 3-7,8-2 1,-8 2-3,4-1-1,-4 1-2,12 0 0,-12 0-1,13-2-1,-13 2 1,9 0-2,-9 0 1,10 6-1,-10-6-1,6 11 1,-6-11-1,4 12 0,-4-6-1,0 3 0,-8-2 1,8-7-1,-12 11 0,12-11 0,-11 9 1,11-9-1,0 0 0,0 0 0,0 0 0,0 0 0,0 0 0,6-1 0,0-3 0,-6 4 0,14-3 0,-14 3 0,11 0 0,-11 0 0,9 0 0,-9 0 0,6 8 1,-5 2 0,-1-3 1,2 2-1,-2 3 0,3-2 0,-3-1 2,0 2-2,-5-3 1,4 1 0,-5 0-1,6-9 1,-12 10-1,1-7 0,3-2 0,-2-1-1,-4 0 1,3-4-1,-1 0 0,-2 0 0,1 0-1,-1 1 0,0 3-2,2-4-1,12 4-3,-14 1-8,14-1-13,0 0-23,0 0-21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13.4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39 135,'0'-13'35,"0"3"-12,0 1-11,0 9-7,0-11-2,0 11-1,0 0-1,0 0-2,0 0-1,0 0-5,0 0-12,0 6-6,0-6-18,0 0-28</inkml:trace>
</inkml:ink>
</file>

<file path=ppt/ink/ink1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2.39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11 18,'0'0'25,"0"0"-3,0 0-4,0 0-3,0 0 1,0 0-6,0 0 1,5-7-2,-5 7-2,0 0-1,0 0-2,7-4 0,-7 4 0,9 0-1,-9 0 0,8 2 0,3 0 0,-11-2 0,15 5-1,-11-4 1,9 3-1,-6-4-1,4 0 1,-2 0-2,-3 0 2,3 0-2,-3 0 0,-6 0 1,13-2-1,-13 2-1,0 0-3,4-1-4,-4 1-9,0 0-16,-3 0-22,3 0-16</inkml:trace>
</inkml:ink>
</file>

<file path=ppt/ink/ink1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2.84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6 33,'0'0'43,"0"0"-9,0 0-13,0 7-6,0-7-4,0 0-3,0 0-1,0 0-1,0 0-1,5 2-1,-5-2-1,12 0 0,-12 0 0,15-4-2,-9 0 1,6 1-1,1 2-1,-3 0 1,-1-1 0,5 2-1,-6-1 1,2 1-1,-2 0 0,-8 0-1,9 0-2,-9 0-2,11 0-8,-11 0-15,0 0-15,0 0-29</inkml:trace>
</inkml:ink>
</file>

<file path=ppt/ink/ink1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3.44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31 101 65,'-2'-8'58,"2"8"-21,-3 5-26,3-5-1,-5 12-5,4-5-1,-1 6 0,1-3-1,1 6 0,0-3-1,1 4-1,1-5 0,1 3 0,5-4 0,-2 1-1,1-1 1,1-4-1,3-1 0,-1-2 0,1-3 1,1-1-1,0-1 0,-1-4 0,0-4 1,1 0-1,-3-5 1,2 0-1,-2-4 0,-3-1 0,-3-2 0,5-4 0,-7 2 0,-1 0 0,0 3 1,-1 1 0,-9 3 0,6 6 0,-8 0 0,1 4 0,-4 4 0,3 2 0,-5 0 0,2 2-1,-1 4 1,1-1-1,3 6 0,0 1 0,1 2-2,3-1-1,4 5-10,-5-1-8,6-3-11,0 1-27,3-8-23</inkml:trace>
</inkml:ink>
</file>

<file path=ppt/ink/ink1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4.83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38,'0'0'34,"0"0"-6,1 5-4,-1-5-8,5 8-4,-5-8-2,13 7-3,-5-1-1,0-1-2,4 2 0,-5 0 0,7 3-1,-2-4-1,4 8 1,-3-6-1,3 4 0,-4 0 0,3-1 0,0 0-1,0-1 0,-2-2 0,2-1-1,-3 0 1,-3-1-1,0-2 1,-9-4-1,13 8 0,-13-8 0,0 0 0,1 9-1,-1-9 0,0 0-5,0 0-12,-3 0-9,3 0-22,-9-11-22</inkml:trace>
</inkml:ink>
</file>

<file path=ppt/ink/ink1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5.3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237 35 50,'-10'-2'54,"10"2"-26,0 0-8,-9-2-7,9 2-6,0 0-3,0 0-2,0 0 0,-3-7-1,3 7-1,0-10 1,0 10-1,3-8 1,-3 8 0,0 0-1,3-6 0,-3 6 1,0 0 0,-4 3 1,4-3-1,-11 12 1,2-1 0,1-1 1,-2 3-1,1 0 0,-4 1 0,0 4-1,-3 1 1,4-1-1,-6 0 0,3 3 0,-2-4 0,2 1 0,2-3-1,0-2 1,5-4-1,-1 0 0,9-9-1,-8 8 1,8-8-2,0 0 0,0 9-2,0-9-6,0 0-13,0 0-12,0 0-25,8 0-14</inkml:trace>
</inkml:ink>
</file>

<file path=ppt/ink/ink1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5.96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0 18,'0'0'61,"0"0"-9,0 0-31,0 0-5,0 0-6,0 0-3,0 4-1,0-4-2,0 0 0,0 0-1,0 14 0,-2-8-1,2 3 1,0 3-2,0 0 0,0 2 0,0 0 1,2 1-2,-1-1 1,-1-2-1,2 0 0,-2-3 0,0-9 0,1 12-1,-1-12-1,0 0 0,0 0-1,6 8-6,-6-8-11,0 0-10,7-4-25,-7 4-19</inkml:trace>
</inkml:ink>
</file>

<file path=ppt/ink/ink1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7.09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0 25,'0'0'49,"0"0"-21,0 0-2,0 0-10,6 6-4,-6-6-4,12 0-2,-8 0 0,9 0-1,-6-3-2,4 3 0,1 0 0,2 0-1,-4-1 0,1 1 0,0 0-1,-4 0 0,3 0 0,-4 1-1,-6-1 0,10 3 0,-10-3-1,0 0-2,5 0-5,-5 0-14,0 0-14,0 0-24,0-4-9</inkml:trace>
</inkml:ink>
</file>

<file path=ppt/ink/ink1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7.4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 43,'0'0'63,"0"0"-19,7 4-26,-7-4-6,14 0-4,-8-4-3,8 4-1,-3 0-2,-1 0 0,1 0 0,3 0-1,-7 0 0,2 2 0,1 0 0,-3-1-1,-7-1 0,12 0 0,-12 0-2,5 0-4,-5 0-11,11-3-10,-11 3-22,0 0-24</inkml:trace>
</inkml:ink>
</file>

<file path=ppt/ink/ink1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8.07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84 134 85,'0'0'55,"-5"8"-24,-6-8-21,11 0-2,-4 2-2,1 4-2,3-6 0,-8 14-2,5-4 0,3-2-1,0 2 0,0 2 0,3-2 0,2-1-1,1 1 1,-2-3-1,7-1 1,-3 1-1,2-1 1,3-3 0,-6-1-1,7-2 0,-2 0 1,0-2-1,-3-2 0,5-4 0,-2 0 1,1 0-1,-6-5 0,5 1 0,-4-1 1,1-2-1,-6-2 0,5 1 0,-8-2 0,0 0 0,-2-1 0,-5 1 0,-4 2 0,-1-2 0,-2 5 1,-1 0-1,0 5 0,-2 3 1,2 4-1,-1 1 2,1 2-2,1 6 1,1 4-1,-1 0 0,5 1 0,-3 4 0,1-1 0,5 1-3,0 4-1,-2-4-11,5 0-8,-5 0-11,5-3-31,-1-2-14</inkml:trace>
</inkml:ink>
</file>

<file path=ppt/ink/ink1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58.2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85,'0'0'50,"0"0"-22,0 6-16,0-6-3,0 0-1,-7 7-3,7 0 0,0-7-2,0 13-1,0-5 1,0 6-1,3-2-1,5 2 1,-5-1 0,8 3-1,-5 1 1,8 1 0,-4-4-1,1 1 0,0 0-1,-1 0 1,-1-2-1,1 1 0,-3-2 0,2-1 0,-3 0 0,2 0 0,-5-4 1,2 0-1,-2 0 0,-3-7-1,4 11 1,-4-11-1,0 0 0,0 0-4,3 10-5,-3-10-9,0-6-6,0-3-16,0-2-29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14.0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44 104,'0'-7'47,"0"7"-20,0 0-15,-7-3-5,7 3-2,0 0-1,0 0-2,-9 4 0,7 3 0,-2 2 0,2 2 0,-6 2-1,7-1 1,-1 2-1,-3 0 1,2-3-2,-1 2 0,4-7 0,0-6-2,-2 8 0,2-8 0,0 0-3,0-8 1,0 3-1,-3-9 0,0 3 1,-7-4 0,4 0 1,-5-1 3,2 1 0,1 3 2,-5 1 0,10 3 1,-2 1 0,5 7 0,-7-11 0,7 11 0,0 0-1,4-7 1,-4 7-1,14 0 0,-3-1 0,2 1 0,1 0-1,3 0 0,-1 1 1,3-1-1,-2 0-1,0 2 1,-1-2-1,1 1-1,-3 1-2,-6-2-4,3 2-9,-11-2-7,11 0-13,-11 0-30</inkml:trace>
</inkml:ink>
</file>

<file path=ppt/ink/ink1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58.8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173 53 33,'0'-13'43,"0"13"-5,2-12-26,1 3 2,-3 9-2,3-12 1,-3 12-3,3-7-1,-3 7-3,0 0-2,0 0 0,0 0-1,0 0-1,-6 7-1,6-7 1,-8 12-2,2-3 2,0 0 0,2 0-1,-7 5 1,6-2 0,-7 2-1,1 1 0,2 1 0,-3 0 0,-2-2 0,5 4 1,-1-3-1,-3 1-1,4-1 1,2 0-1,-1-1 0,0-1 1,4 0-1,-2-2 0,1-3 0,5-8-1,-4 11 1,4-11 0,0 0-1,0 0 0,0 0-2,0 0 0,0 0-2,0 0-7,0 0-9,4 5-8,-4-5-24,12 0-18</inkml:trace>
</inkml:ink>
</file>

<file path=ppt/ink/ink1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59.6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83,'0'0'52,"0"0"-20,0 0-16,-1 10-9,1-10 0,-2 6-2,2-6-1,-4 10-2,4-10 0,-8 11 0,8-11-1,-1 9 1,-1-1-1,2-1 1,0 1-1,0 1 0,0 1 1,0 1-2,0 2 1,0 1-1,0-2 0,2 4 1,-2-1-1,1 1 0,2-3 0,-1 4 1,2-5-1,-2 2 0,-1-4 0,1 0 0,-1-1-1,-1-9 0,5 13-3,-5-13-2,0 0-8,8 4-7,-8-4-9,6-2-26,-6 2-18</inkml:trace>
</inkml:ink>
</file>

<file path=ppt/ink/ink1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2.2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20 5,'0'-11'8,"0"11"-3,0 0 0,0-10 2,0 10-2,0 0 3,0 0-3,0 0 2,0 0 0,0 0 0,0 0 0,0 0 0,0 0 2,0 0-1,0 0-2,0 0 4,0 0-5,0 0 2,0 0 0,0 0-1,0 5-1,0-5-1,0 0-2,4 16 2,-4-16-3,11 12 0,-11-12 1,12 15-1,-3-3 0,-3-2 0,0 2 1,5 4 0,-5-3-1,2 1 0,1 4-1,-1-4 0,-2 6 0,3-7 0,-1 3 0,-2 0 0,3-5 0,1 0 0,-1 1 0,-1-4 0,4-1 0,-3-2 0,-9-5-1,17 9-1,-17-9-3,0 0-8,10 14-25,-10-14-19</inkml:trace>
</inkml:ink>
</file>

<file path=ppt/ink/ink1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2.9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273-2 5,'-11'12'20,"5"-1"3,6-11-6,-15 17-3,5-5-5,4 2-3,-3 0-4,1 2 0,-3-1 0,1 2-2,-1 3 2,1-3 0,-1 2 4,1-3-4,-1 5 0,-1-5 0,1 3 1,1-5-1,-1 2-2,1 2 2,-3-6-1,5 5-1,-5-7 0,3 0 2,1 0-4,9-10-1,-17 15-12,17-15-26,-10 6-9</inkml:trace>
</inkml:ink>
</file>

<file path=ppt/ink/ink1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3.9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13 0,'0'0'10,"0"0"0,0 0 0,0 0 3,0 0-3,0 0-1,8-9-2,-8 9-2,0 0-3,13-2 1,-13 2-1,14 0 0,-14 0 0,15-2 1,-15 2 1,17 0-2,-17 0 2,15 0 0,-15 0 0,0 0 2,10 9 0,-10-9-3,0 14 0,0-14 1,-8 13-3,3-3 1,5-10-1,-16 18 1,16-18-1,-17 16-1,11-5 2,-5 1-2,5-2 1,-3-1-1,1 1 0,-3 3 2,1-7-2,10-6 1,-15 14 0,15-14-1,-17 19 2,17-19-1,-14 12-1,14-12 1,-9 11 1,9-11-1,0 0 1,-10 14-1,10-14 0,0 0 2,0 0-1,0 0-1,0 0 2,0 0-2,0 0 1,8 6 0,-8-6 0,19 0-2,-6 4 1,4-3 0,-1 1-1,5-1 1,5-1-2,-1 0-2,4 1-9,5 6-23,-9-5-19,6 4-10</inkml:trace>
</inkml:ink>
</file>

<file path=ppt/ink/ink1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6.2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57,'0'0'35,"0"0"-6,0 0-10,0 0-8,4-7-2,-4 7-3,6 0-2,4 3 0,-10-3 0,15 11-1,-6-6 0,3 3-1,3 2 1,1-2-1,-1 2 0,3 2-1,0-2 1,4 0-1,-4 2 1,-1-2-2,0 0 1,-1 1-1,0-2 1,-1 3 0,0-3-1,-4 0 0,-5-2 0,3 0 0,-9-7 0,6 6-2,-6-6-1,0 0-6,0 0-14,0 0-13,0-8-28</inkml:trace>
</inkml:ink>
</file>

<file path=ppt/ink/ink1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6.6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200 0 38,'0'0'56,"0"0"-16,0 0-22,-8 0-4,8 0-4,-9 6-3,3-1-2,1 7 0,-5-3-1,7 5-1,-8 0 0,5 2-1,-3 0 0,3 5-1,-3-3 0,3 2 0,-3 1 0,1-5-1,-1 1 0,1-2 0,-4-2 0,8-1 1,-8 1-1,6-7-1,-3-1 1,4 0-2,5-5-1,-12 5-2,12-5-4,-9 6-10,9-6-16,-8 4-24,8-4-20</inkml:trace>
</inkml:ink>
</file>

<file path=ppt/ink/ink1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7.4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24 43,'0'0'47,"6"-5"-11,-6 5-16,0 0-6,7-8-5,-7 8-2,0 0-2,8-6-2,-8 6 1,9-4-2,-9 4 0,14 0-1,-10 0 0,6 0 1,-4 0-2,4 1 1,-5 4 0,4 0 0,-9-5-1,9 13 1,-7-5 0,-2-1 0,0 3-1,-2-3 1,-2 1 0,-4 0 0,2 1-1,1-4 1,-5 1-1,5-1 0,5-5 0,-11 10 0,11-10 0,0 0 0,-1 6 0,1-6 0,0 0 0,4 5 0,-4-5 0,11 9 1,-11-9-1,14 12 0,-8-4 0,2 0 0,-4 4 1,2-4-1,0 2 1,-4 2 0,-2-4 0,0-8 0,-5 13 0,-5-8 1,-4-2-1,-3 0 0,0-2 0,-1-1-1,-3 0 0,4 0-1,0 0-3,8 0-11,-2 0-8,5-4-12,6 4-33</inkml:trace>
</inkml:ink>
</file>

<file path=ppt/ink/ink1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8.20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253 7 90,'0'0'51,"7"-7"-24,-7 7-12,0 0-4,0 0-3,0 8-2,-6-1-1,5 7-1,-7 2-2,2 2 1,0 5-1,-3 0-1,1 2 0,-1-1 0,0 2 1,-3 5-1,1-4-1,-4 4 2,1-2-1,2 2 0,-5 4-1,2-3 1,-4 2-1,6-1 1,-3-2-1,3-2 0,-1 1 0,5-6 1,1-6-1,2-4-1,2-2 1,4-12-2,0 8 0,0-12-2,9-2-5,-3-10-10,3 0-4,2-3-12,-1-7-31</inkml:trace>
</inkml:ink>
</file>

<file path=ppt/ink/ink1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8.80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0 129,'0'0'35,"0"0"-13,6 6-11,-6-6-3,0 20-2,-3-10-2,3 8-2,0 0 1,3 3-1,0 2 0,3-3-1,0 3 0,2-1 0,-2 2 0,5-2 0,-2-1 0,2 3 1,-1-4-1,1 3-1,-3 0 1,1-2-1,-2 1 1,1-1 0,0-3-1,-1 0 1,-2-1-1,-1 0 0,1 2 0,-4-4 0,1 2 1,1-2-1,-2 1-1,1-2 2,-2-7-1,0-7 0,3 11-1,-3-11 1,3 6-2,-3-6 0,0 0-2,2-10-5,-2 10-9,0 0-5,6-14-11,-6 1-28,-2-3-18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8.3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44 28,'11'-9'53,"-11"9"-13,11-7-16,-11 7-8,11-12-5,-11 12-3,8-7-2,-8 7-1,8-5-1,-8 5 0,6-4-1,-6 4 0,0 0-1,0 0 1,0 0-1,0 0 0,0 0 0,0 0-1,-11 6 1,5 2-1,-7 2-1,4 0 2,-7 3-2,2 1 1,-3 0-1,1 1 0,-1-1 1,1 1-1,2-5 0,1 4 0,4-5 1,1 2-1,5 0 0,3-4 0,0 1 0,5-2 1,1 3-1,6-2 1,3-1-1,-1 1 1,3 1-1,2 0 1,0-2-1,2 1 1,-2 3-1,0-4 0,-2 0 0,-1-1 0,-2 0 0,-3 1 0,-3-1 0,-8-5 0,11 5-1,-11-5-1,0 0-2,0 0-7,0 0-9,0 0-6,0 0-16,-13 0-34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8:15.5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85 57,'0'0'41,"-10"0"-7,1-2-11,9 2-8,-9-5-4,9 5-2,-10-5-3,10 5-1,0 0-1,-3-9-1,3 9 0,0-7-1,0 7 0,5-8 0,-5 8-1,11-11 0,-11 11 0,15-10 1,-8 4-1,5 0 0,-1 0-1,-1 1 0,4 2 1,0 1-1,-2 2 0,-1 0 0,0 4 1,-1-1-1,-4 4 0,3 1 1,-4-2-1,-2 2 1,0 0-1,4 2 0,-6-5 0,1 7 0,-1-1 0,-1-1 1,2 4-1,0 3 0,-2 3 0,0-1 0,0 3 0,0 2 0,0 3 0,0 0 0,0-2 0,-4 2 1,4 0-1,-1-1 0,-1-1 0,1 0 0,-1 0 0,2-3 0,0-1 0,0 1 1,0-2-1,0 1 0,3-3 1,-3 1-1,2 1 1,-1 0-1,-1-4 0,2 2 0,-2-1 1,2-3-1,-2 2 0,0-2-1,0-3 1,3 2 0,0-6 0,-2 1 0,2 0 0,-1 1 0,0-3 0,-2-6 0,4 13 0,-4-13 0,0 8 0,0-8 0,0 0 0,0 7 0,0-7 0,0 0 0,0 0 1,-4 0-1,4 0 0,-11 2 1,3-1-1,-2 1 1,-1 2-1,-3 1 1,-1-1-1,-3 2 1,0-2-1,-4 0 1,3 0-1,2-2 0,-2-1 0,1 1 1,4-2-2,0 0 1,2 0-1,7 0-2,5 0-9,0 0-7,0 0-4,-11 2-14,11-2-33</inkml:trace>
</inkml:ink>
</file>

<file path=ppt/ink/ink1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9.19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 5 134,'0'0'35,"-6"0"-12,6 0-12,0 0-4,0 0-2,0 0-2,0 0 1,11 2-2,2-2-1,4 0 1,4 0-1,1 0 0,-1 0 1,2 0-1,0 2 0,0-2-1,-7 0 0,4 0 1,-5 0-2,-2 0 1,0 0-1,-5-3-2,4 3-3,-12 0-11,12-1-4,-12 1-9,8-4-23,-8 4-26</inkml:trace>
</inkml:ink>
</file>

<file path=ppt/ink/ink1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9.64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0 112,'0'0'41,"0"0"-14,0 0-13,0 7-6,0-7-3,6 0 0,-6 0-2,17 0-1,-8-1 0,5-1 1,1 1-1,5 1-1,-6 0-1,1 0 0,-1-2 1,-2 2-1,-3-1 0,-1 1 0,-8 0-1,6-2-2,-6 2-4,0 0-9,0 0-6,0 0-11,-6 5-26,-3-5-23</inkml:trace>
</inkml:ink>
</file>

<file path=ppt/ink/ink1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9.95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1 141,'9'4'32,"-1"0"-9,-8-4-13,21 1-4,-10-1-2,2 0-1,0 0 0,2 1-2,0 2 0,0-2-1,-1-1 1,1 1-1,-1 1-2,-3-2-5,2 0-10,-5 0-4,0-3-12,-8 3-29,0 0-21</inkml:trace>
</inkml:ink>
</file>

<file path=ppt/ink/ink1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1.27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160 1 118,'0'0'40,"0"0"-15,0 0-13,0 0-4,0 0-1,0 0-4,0 4 1,0 4-1,-5 3 0,2 0-1,-3 6-1,-3 2 1,0 4-1,-3-1 1,1 4-1,-1-4 1,0 6-2,0 0 1,2 0 0,-2-5-1,6 1 0,-5 0 0,7 1 0,-4-3 0,4-3 0,-2-2 0,2-5 0,0 0 0,4-3-1,0-9 1,0 8 0,0-8-1,0 0-1,11-8-2,-11-7-8,7 0-7,-4-7-4,5-1-14,-2-5-33</inkml:trace>
</inkml:ink>
</file>

<file path=ppt/ink/ink1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1.75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0 138,'0'0'34,"0"0"-12,0 0-10,3 12-5,-3-2-2,0 4 0,5 0-3,1 4 0,-3-1-1,6 2 0,-1 0 0,4 0 1,-3 1-1,2-1-1,1-1 1,-3 1 0,0-3 1,2 1-2,-2-2 1,2 3 0,-3-1-1,1 0 1,-3 4-1,1-1 0,-1-3 0,-2 1 0,0 0 1,-1-3-1,-3-2-1,2-1 1,1-5 0,-3-7 0,1 7-1,-1-7 0,0 0-1,0 0-1,8-3-3,-8-9-6,0 12-7,1-12-7,-1 12-15,0-14-28</inkml:trace>
</inkml:ink>
</file>

<file path=ppt/ink/ink1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2.13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5 79 144,'-6'-8'30,"6"8"-9,0 0-13,0-13-1,0 13-2,11-8-1,0 7 0,-2-5-2,6 1 0,0 2 0,7-1-1,-4-1 1,9 0-1,-5 3 0,4-1-1,-7-2 1,4 0-1,-3 3 1,-3-1-2,-3 3-1,-5-1-6,0 1-11,-9 0-3,0 0-10,0 0-28,0 0-27</inkml:trace>
</inkml:ink>
</file>

<file path=ppt/ink/ink1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3.57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0 152 128,'0'0'32,"0"0"-14,0 0-8,0 0-2,-4-7-3,4 7 0,4-8-1,-4 8-1,6-13 0,3 3 0,-4 0-2,1-4 2,0-1-2,-1 0 0,1-1 0,-2 1-1,-1 4 1,-1 1 0,-2 2-1,0 8 1,0 0-1,0 0 1,-5 0-1,4 11 1,-4 0-1,1 2 0,2 2 0,1 4 1,-2-1-1,0 0 1,-1-1-1,0-2 0,4-1 0,-3-1 1,-2-1-1,4-1 1,-1-6-1,2-5 0,-3 10 0,3-10 0,0 0-1,0 0-1,0 8-3,0-8-9,0 0-5,0 0-6,0 0-13,-1 9-33</inkml:trace>
</inkml:ink>
</file>

<file path=ppt/ink/ink1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4.41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-1 115 142,'0'0'31,"0"0"-15,0 0-6,0 0-4,0 0-2,0 0-1,0 0 0,0 0 0,0 0-1,0 0 1,0 0-1,9-4-1,-9 4 0,6-13 0,3 3-1,-3 0 1,1-5-1,0 2 0,1-2 0,-2 7 1,-3-5-1,3 4 0,-4 2 0,-2 7 0,0 0 1,0 0-1,0 0 1,-2 7-1,0 1 0,-1 1 1,2 3-1,1 1 0,0 1 0,-2-1 1,1 0-1,1-1 0,-2 0 0,2 1 0,0 0 0,0 0 1,0-4-1,0 0 0,0 0 0,0-9 0,0 11 0,0-11 0,0 7 1,0-7-1,0 0-1,0 0 1,0 0-2,0 0-5,0 0-10,0 0-5,0 0-7,-3-5-27,2-2-28</inkml:trace>
</inkml:ink>
</file>

<file path=ppt/ink/ink1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5.51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196 2 92,'0'0'48,"-1"-6"-23,1 6-11,0 0-5,0 0-1,0 0-3,0 0 0,-5 0-1,5 0-2,-6 8 1,2 0-1,1 1 0,-3 3 1,-2 0-1,0 5-1,1 1 0,-3 2 1,1-2-1,-1 4 0,2-1 1,-3 1-2,4 3 1,-1-3-1,-1 4 0,1-2 1,-1-1-1,2 3 0,-3-3 0,3-1 0,-5 0 0,7-7 1,-6-1-1,8-2 0,0-2-1,3-10 1,0 0-1,0 0-1,0-5-2,0-8-10,5-2-5,1-5-6,5-2-16,1-4-32</inkml:trace>
</inkml:ink>
</file>

<file path=ppt/ink/ink1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6.03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2 137,'8'-3'33,"-8"3"-10,0 0-9,0 4-5,0 4-3,0 0-3,3 5 0,-2-2-1,4 4 0,-4-4 0,9 5-1,-6-1 0,4 1 0,-1-2-1,-4 3 1,7-2 0,-6 3 0,-2-2-1,7 3 1,-6 0-1,0-1 1,3 0-1,0 0 0,2 1 1,-1 2-1,-2-3 0,4 1 0,-4 0 0,1-5 0,-3 3 0,-2-4 0,-1-2 0,0-3 0,0 0-1,0-8 1,0 10 0,0-10-1,0 8 1,0-8-1,0 0-1,5 0 0,-5 0-1,8-1-5,1-3-10,-5-3-4,2 0-10,-4-2-25,-1-3-24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06.8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2 94,'0'0'43,"0"0"-19,-7-5-10,7 5-4,-7 0-3,7 0-2,0 0-1,-8 6-1,8-6-1,-8 8-1,8-8 1,-3 12-1,-3-3 1,2 7-1,0 0-1,1 4 2,-4 2-1,4 4 0,-2 0-1,2 5 1,-1-3-1,0 1 1,0 2-1,4-2 0,-3-3 1,-1 0-1,3-2 0,-1-3 0,1-1 2,-2-5-2,3 1 0,-2-4 0,2-2 0,0 3 1,0-13-1,0 11 0,0-11 0,-1 12 0,1-12 0,0 0 0,-2 10-1,2-10-2,0 0-3,0 0-9,0 0-7,0 0-12,3-10-25,-1 1-21</inkml:trace>
</inkml:ink>
</file>

<file path=ppt/ink/ink1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6.41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34 153,'0'0'28,"0"0"-8,4-7-12,6 7-2,-3-3-3,4 3 1,3-1-1,-1 1-1,3 0 0,-1 0-1,0 0 1,0 0-2,-2 0 1,2 0-1,-5 0 0,4 0 0,-3-1-1,-5-1-2,3 2-2,-9 0-12,6-3-4,-6 3-7,5-9-24,-4 1-29</inkml:trace>
</inkml:ink>
</file>

<file path=ppt/ink/ink1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8.38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0 191 45,'0'0'51,"0"0"-9,0 0-20,0 0-8,0 0-4,0 0-3,0 0-1,0 0 0,0 0-2,0 0-1,0 0-1,0 0 1,6-7-2,-6 7 1,6-13-1,4 4-1,-6-2 1,7-3 1,-5 1-2,3-5 0,-3 1 1,0 0-1,-1-1 0,-2 3 1,-3 2 0,0 3-1,0 2 1,0 8-1,0-8 1,0 8 0,0 0-1,-2 3 0,1 4 1,1 4-1,0 3 1,0 2-1,-2 1 1,2 4-1,0 0 1,-4 1-1,1-1 0,1-1 1,-1 0-1,-3-7 0,0 3 0,4-4 1,-2-4-1,-1 1 0,5-9 0,-6 7 0,6-7 0,0 0 0,0 0 0,0 0-2,0 0 0,0 0-2,0 9-7,0-9-8,0 0-6,-1 8-12,1-8-30</inkml:trace>
</inkml:ink>
</file>

<file path=ppt/ink/ink1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9.40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35 73 110,'0'0'41,"-8"-7"-19,8 7-10,-3-8-3,3 8-4,0-7-1,0 7-1,9-9 0,-9 9 0,9-12 0,-1 7-1,-8 5 0,15-11 1,-10 6-2,7 3 1,-4-2-1,1 4 0,-3-3 0,2 3 0,-8 0 0,12 7-1,-12-7 1,4 12-1,-2-5 0,-2-7 1,0 13-1,0-5 0,0-8 0,-6 11 0,-2-2 0,7 2 0,-4-2 1,-4 0-1,4 3 0,-5-4 0,4 3 0,-7 0 0,4-3 0,2-1 0,-7 4 0,8-5 1,-3 0-2,0 0 2,9-6-1,-8 4 0,8-4 0,0 0 0,0 0 0,-6 3 0,6-3 0,0 0 0,0 0 0,0 0 0,4 5 0,-4-5 0,13 0 0,-7 0 1,6 0-1,2 0 1,-1 1-1,1-1 1,1 0-1,0 0 0,1 0-1,-4 0-1,2 0-4,-5 0-6,-2 0-8,-7 0-6,14 0-15,-14 0-38</inkml:trace>
</inkml:ink>
</file>

<file path=ppt/ink/ink1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0.52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180 19 72,'3'-10'52,"-3"10"-21,0 0-14,2-9-6,-2 9-4,0 0-1,0 0-3,0 0 1,0 0-1,0 0-1,0 0 1,0 0-1,0 0 0,0 0 0,0 0-1,0 0 1,-5 1 0,2 6-1,-3 2 1,3 2-1,-1 5 0,-6 1 0,4 5 0,-3-1 0,3 2-1,-3-2 2,3 2-2,-3-3 1,1 3 0,-1-2 0,0 3-1,1-2 1,-3 3-1,4 3 0,-4-6 0,4 2 0,-4-3-1,3-2 1,1-8 0,2 3 1,5-14-1,-9 9 0,9-9-1,0 0 1,0 0-1,1-3-3,4-6 0,3 7-9,-7-7-6,2 2-6,3-4-16,-1-1-30</inkml:trace>
</inkml:ink>
</file>

<file path=ppt/ink/ink1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1.09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0-1 92,'0'0'48,"11"0"-19,-11 0-14,14 0-6,-14 0-2,12 8-1,-10 1-1,2 3-1,4-1-1,-2 3 1,-3 1-1,8-1-1,-8 4 0,7-2-1,-4-2 1,4 3-1,-4 1 0,1 0 0,-1 2 0,0 1-1,1-4 1,-3 5-1,5-2 1,-1 1-1,1-3 1,-3 1-1,5-1 1,-5-1-1,5-1 0,-7-2 1,4-1-1,-4 1 0,-1-5 1,-1 5-1,1-6 0,0 0 0,-3-8 0,0 11 0,0-11-1,0 0 0,0 0-1,0 0-2,0 0-3,0 0-10,0-6-5,-3-1-8,-2 1-22,1-5-29</inkml:trace>
</inkml:ink>
</file>

<file path=ppt/ink/ink1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1.44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57 153,'0'0'28,"0"0"-7,0-8-13,0 8-2,8-5-2,-2 4 0,3-2-1,0 2-1,3 0-1,2 1 1,1 0-1,1-1 0,-3 1 0,1 0 0,0-1-1,-2 1 1,-1-3 0,-1 3-1,-4-1-1,5-2 0,-5 3-2,-6 0-7,11-6-10,-11 6-2,3-9-13,-3 3-30,0-2-16</inkml:trace>
</inkml:ink>
</file>

<file path=ppt/ink/ink1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2.92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12 134 88,'-3'11'47,"-3"-3"-18,6-8-15,-2 9-5,2-9-2,-1 7-1,1-7-2,0 0-1,0 0-1,0 0 0,1-1 0,-1 1 0,11-9-1,-11 9 1,8-13-1,1 6 0,-5-4 1,4-1-1,-2-2 0,3 3-1,-3-7 1,-1 4-1,4 0 0,-4 2 1,-4-1-1,5 4 1,-6 9-1,3-11 0,-3 11 0,0 0 1,0 0-1,0 7 1,-1 4-1,-1 4 0,-1 1 1,0 2-1,2 2 1,-1 0-1,-1-2 1,2-1-1,-2 1 0,-4-5 1,6-3-1,-1 1 0,1-4 0,-1 1 0,2-8 0,0 9 0,0-9 0,0 0 0,0 0-2,0 0 0,3 11-4,-3-11-10,0 7-5,0-7-7,0 13-24,-3-6-24</inkml:trace>
</inkml:ink>
</file>

<file path=ppt/ink/ink1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3.80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 57 50,'0'0'54,"2"-5"-10,-2 5-24,0 0-7,0 0-4,-3-14-2,3 14-1,0-8-1,0 8 0,1-10-1,-1 10 1,6-6-3,-6 6 0,11-8-1,-2 7 1,-1-1-2,1 1 1,-3 1 0,3-2 0,-9 2-1,11 0 1,-11 0-1,4 15 0,-4-8 0,0 1 0,-7 0 0,4 1 0,-3 1 0,-2-1 1,8-9-1,-8 8 0,8-8 0,-7 9 0,7-9 0,0 0 0,0 7 0,0-7 0,0 0 1,0 0-1,4 11 0,-4-11 0,8 14 0,-4-9 0,-4-5 0,13 11 0,-10-1 0,4-3 0,-4 2 0,0-2 0,-3-7 1,3 12-1,-3-12 0,0 13 1,0-13-1,-3 7 1,3-7-1,-15 6 0,9-4-1,-3-2 0,-2 2-1,2-2-4,9 0-11,-14-2-5,14 2-6,-12-12-27,11 3-23</inkml:trace>
</inkml:ink>
</file>

<file path=ppt/ink/ink1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3T16:12:51.328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12:41.532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261 16 81,'-1'-10'51,"1"10"-19,0 0-17,-9-8-4,9 8-4,-12 4-1,9 3-2,-8-1 0,1 4-2,-2 5 1,-1 1-2,-2-1 0,0 5 0,-5-2 0,5 2-1,-3-1 0,0 2 2,-2-4-2,5 0 0,1 2 0,3-5 0,0 0 0,2-5 0,4-2 0,5-7-2,-7 10 2,7-10-1,0 0-2,0 0-5,3-7-10,-3 7-6,11-12-16,-7 6-29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07.6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64 117 96,'-6'-11'46,"6"0"-24,0 11-10,5-18-2,4 9-4,-1-3-1,8 2-1,1-5 0,3 6-2,4-1 0,-1 4 0,-1 1-1,2 4 0,-4 1-1,-2 6 2,-4 3-2,-5 1 1,-6 5-1,2 2 1,-5 2 0,-2-3-1,-4 4 1,-3-2-1,-4-1 1,-1 2-1,-3-4 2,-4 1-2,1-5 0,1 1 0,-1-1 0,3-3 0,2-3 0,4 0 0,4 2 0,7-7 0,0 0 0,0 0 0,0 0 0,0 6 1,0-6-1,9 5 0,0-1 0,2 1 0,0 1 0,5 1 0,0-1 0,-1 4 0,3 0 0,-3 0 0,-1 2 0,-3 1 0,-1-2 1,-2 5-1,-2-4 1,-6 2 0,0-1 0,-3-2 0,-10 0 0,2-3 1,-9 1-1,0 1 0,-6-4-1,-2-4 1,2 0-1,-4-2 0,3 0-1,4 0 0,5-2-1,3-2-2,4 2-10,11 2-6,-3-10-7,3 10-19,6-9-35</inkml:trace>
</inkml:ink>
</file>

<file path=ppt/ink/ink1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12:42.885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0 29 96,'0'0'48,"0"0"-21,0 0-14,0 0-4,0 0-3,0 0-2,8-3 0,-1-1-2,4 1 1,-1-1-2,1 2 1,1-1-1,0 0 0,0 1 0,0-1 0,1 2-1,-1 1 1,-2-1-1,1 1 0,-2 0 0,-4 0 0,-5 0-1,7 4-1,-7-4-2,0 0-10,0 0-7,-4 5-11,-3-3-24,0 1-19</inkml:trace>
</inkml:ink>
</file>

<file path=ppt/ink/ink1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12:43.230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0 0 123,'0'0'37,"-3"11"-13,3-11-14,0 0-2,0 0-3,3 7-1,-3-7-2,13 0 1,-5 0-1,3-2 0,-1-1 0,1 2-1,0-1 0,1-1-1,-1 1 0,-3 2 0,2-2 0,-3 2-2,1 0-1,-8 0-1,11 0-10,-11 0-7,4 0-10,-4 0-24,0 0-21</inkml:trace>
</inkml:ink>
</file>

<file path=ppt/ink/ink1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12:43.843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55 88 116,'0'-6'42,"0"6"-17,0 0-13,-9 4-3,6 3-4,-1 0-2,-1-1 0,-1 3-1,3 2 0,-2-2-1,1 3-1,2-3 2,2 3-1,-1 1-1,1-1 1,1-1-1,3 0 0,2-3 1,0 1-1,2-2 0,0-1 1,1-2-1,-1-4 0,2 0 1,2-1-1,-1-4 0,2-3 0,-2 1 1,3-4-1,0 0 0,0-1 0,-4 0 1,4-4-1,-8 1 0,1-2 0,-2-2 0,-4 1 1,-1-2-1,-6 4 0,-1-1 1,-2 3 0,-4 1-1,-2 4 0,0 3 1,-4 5 0,3 1-1,-2 0 0,2 6 0,1 3 0,1 1 0,0 4-2,6 0 0,-2-1-2,6 5-7,-3-3-8,7-4-6,0 1-17,0-5-30</inkml:trace>
</inkml:ink>
</file>

<file path=ppt/ink/ink1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12:53.035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20 13 28,'0'0'32,"0"0"-4,-8-3-2,8 3-11,0 0 0,-7-1-7,7 1-1,0 0-2,0 0 0,0 0-1,0 0 0,-4-9 0,4 9 0,0 0-1,0 0 1,0 0 0,0 0-2,0 0 0,-5 4 0,5-4-1,0 9 1,0-9-1,5 8 0,-5-8 0,7 8-1,-7-8 2,9 11-2,-9-11 1,13 10-1,-9-6 1,6 5 0,-4-3 0,3 2 0,-2-4 0,2 5-1,-2-3 1,2 0-1,0-1 1,-2 1-1,0 0 0,-7-6 0,10 7 1,-10-7-1,8 12 0,-8-12 0,7 11 1,-7-11-1,7 10 0,-7-3 0,4 0 0,-2-2 2,-2-5-2,5 11 0,-5-11 0,4 13 0,-4-13 0,4 9 0,-4-9 0,3 9 0,-3-9 1,6 9-2,-6-9 2,1 10-1,3-5 0,-1 3 0,1-2 0,-1 2 0,-2-1 0,5 1 1,-6-8-2,5 6 1,-5-6 1,0 0-1,3 7 0,-3-7 0,0 0 0,0 0 0,0 0 0,0 0 0,4-4-2,-4 4-1,0 0-3,2-8-9,-2 8-8,0 0-11,0-9-28,0 9-17</inkml:trace>
</inkml:ink>
</file>

<file path=ppt/ink/ink1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12:54.655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46 47 20,'0'0'40,"0"0"-6,0 0-2,0 0-12,-4 0-6,4 0-5,0 0-1,0 0-2,0 0-2,-3-7-1,3 7 1,0 0-2,0-7 1,0 7-1,0 0 0,6-7 0,-6 7-1,7-5 0,-7 5 0,9-6-1,-9 6 2,12-6-2,-12 6 1,11-6-1,-11 6 1,6-3 0,-6 3 0,8 0 0,-8 0-1,3 7 1,-3-1-1,0 4 1,0 2-1,0-3 0,0 4 0,0-3 1,-1 3-1,-1-2 0,-2 1 1,0 0-1,1-1 0,0 0 1,-2-1-1,-1 2 0,4-4 2,-3 2-2,-1 0 1,0-3-1,2 1 0,-1-2 0,-1 1 1,-1 0-1,3-1 0,4-6 0,-11 11 0,11-11 0,-10 6 0,10-6 0,-7 3 0,7-3 0,0 0 0,0 0 0,0 0 0,0 0 0,0 0 0,0 0 0,0 0 0,0 0 0,0 0-1,0 0 1,4 0 0,-4 0 0,13-1 0,-8 1 0,4-1 0,-2 0 1,1 1-1,0 0 0,-1 0 0,3 0 0,-4 0 1,4 0-1,-3 0 0,0-3 0,0 1-1,0-3-1,1 5-7,-8 0-8,11-7-6,-11 7-15,10-7-32</inkml:trace>
</inkml:ink>
</file>

<file path=ppt/ink/ink1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12:55.065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46 47 20,'0'0'40,"0"0"-6,0 0-2,0 0-12,-4 0-6,4 0-5,0 0-1,0 0-2,0 0-2,-3-7-1,3 7 1,0 0-2,0-7 1,0 7-1,0 0 0,6-7 0,-6 7-1,7-5 0,-7 5 0,9-6-1,-9 6 2,12-6-2,-12 6 1,11-6-1,-11 6 1,6-3 0,-6 3 0,8 0 0,-8 0-1,3 7 1,-3-1-1,0 4 1,0 2-1,0-3 0,0 4 0,0-3 1,-1 3-1,-1-2 0,-2 1 1,0 0-1,1-1 0,0 0 1,-2-1-1,-1 2 0,4-4 2,-3 2-2,-1 0 1,0-3-1,2 1 0,-1-2 0,-1 1 1,-1 0-1,3-1 0,4-6 0,-11 11 0,11-11 0,-10 6 0,10-6 0,-7 3 0,7-3 0,0 0 0,0 0 0,0 0 0,0 0 0,0 0 0,0 0 0,0 0 0,0 0 0,0 0-1,0 0 1,4 0 0,-4 0 0,13-1 0,-8 1 0,4-1 0,-2 0 1,1 1-1,0 0 0,-1 0 0,3 0 0,-4 0 1,4 0-1,-3 0 0,0-3 0,0 1-1,0-3-1,1 5-7,-8 0-8,11-7-6,-11 7-15,10-7-32</inkml:trace>
</inkml:ink>
</file>

<file path=ppt/ink/ink1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24:27.5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27 217 25,'0'0'37,"0"0"-9,0 0-8,0 0-9,0 0-3,0 0-3,-6 3-1,6-3-1,0 0 0,0 0-1,-6 9 2,6-9-1,0 0 1,-3 11 1,3-11 0,0 0 0,0 0-1,0 0 0,0 0 0,0 0-2,-8 1 0,8-1 0,0 0 0,0 0-2,0 0 2,0 0-1,0 0 1,0 0-1,0 0 1,0 0 0,-3-6-1,3 6 1,0 0-1,0 0-1,0 0 1,0-8 0,0 8-1,0-13 0,0 13 1,0-11 0,3 6-1,-1-5 1,1-1-1,-2 3 1,3-5-1,-1 5 1,-2-1-1,2 0 0,0 0 1,0 1-1,0-1 0,0 1 1,0 1-1,-3 7 1,5-13-1,-5 13 0,1-12 1,-1 12 0,2-10-1,-2 10 0,0 0 1,0-8-1,0 8 1,0 0 1,0 0-2,0 0 0,0 0 1,0 0-1,-2-7 0,2 7 0,0 0 0,0 0 0,0 0 0,0 0-1,0 0 1,0 0 1,0 0-1,0-7 0,0 7 0,0 0 0,0-7 0,0 7 0,2-9 0,-2 9-1,0 0 1,3-9 0,-3 9 0,0 0 0,2-7 0,-2 7 0,0 0 1,0 0-1,0 0 0,0 0 0,3 4 0,-3-4 0,0 9 0,0-2 0,0 1 0,-3 2 0,1 1 0,1 0 0,-3 1 1,4 1-1,-3 0 0,0 1 0,3-1 0,-3 4 0,2-3 0,-1 0 0,1 2 0,1 1 0,-2-2 0,2-2 0,0 1 0,0-1 0,0 0 0,0-1 0,0-1 0,0 2 0,0-1 0,0 5 0,-1-1 0,1 0 0,-2-2 0,2-1 0,-3 2 0,3-1 0,0-2 0,0 0 0,0-4 0,-3 2 0,3 0 0,0 0 0,-1-2 0,1 0 0,0-8 0,0 10 0,0-10 0,0 0 1,0 0-1,0 0-1,0 0 1,0 0 0,4-9-2,-4 2-2,0 7-8,5-13-9,-5 13-7,0-15-25,0 4-26</inkml:trace>
</inkml:ink>
</file>

<file path=ppt/ink/ink1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24:30.9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38 8,'-8'0'12,"8"0"-4,0 0-1,-6 0-2,6 0 5,0 0 2,0 0 0,0 0-1,-7-2 4,7 2-3,0 0 0,0 0-4,0 0 1,0 0-4,-8 2-1,8-2-1,0 0 1,-7 0-1,7 0 0,0 0 1,0 0-2,-8 0-1,8 0 1,0 0 1,-8 1-2,8-1 1,0 0 1,-7 2-1,7-2-1,0 0 1,0 0 0,-9 0 0,9 0 0,0 0 0,0 0 0,0 0-1,0 0 1,0 0-1,4-3 0,-4 3 0,8-2 0,-8 2 0,9-6 0,-9 6 0,12-2 1,-6 2-1,3 0 1,-1 0-1,1-1-1,0 0 1,-1 1 1,1 0-2,-1 0 0,-1-3 1,-7 3-1,12-6 0,-12 6 1,6 0-1,-6 0 1,0 0-1,7 0 1,-7 0 0,0 0 1,0 0-2,9 4 1,-9-4-1,0 0 1,9-4-1,-9 4 0,0 0 0,9-5-1,-9 5 1,8-3 0,-8 3 0,9-5 0,-9 5 0,9-3 0,-9 3 0,0 0 0,8-1 0,-8 1 0,0 0-1,0 0-1,0 0-1,0 0-3,0 0-6,0 0-9,0 0-9,0 0-28,-5-2-19</inkml:trace>
</inkml:ink>
</file>

<file path=ppt/ink/ink1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25:07.863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266 3 15,'0'0'23,"-8"-2"-1,8 2-1,0 0-2,-7 0 2,7 0-7,0 0-4,0 0-3,-8 0-2,8 0-1,0 0 0,-8-1 1,8 1 0,0 0-1,-7 1 1,7-1-1,0 0 0,-11 4 0,11-4-1,-8 5-1,8-5 0,-9 3 0,9-3 0,-12 2 0,12-2 0,-11 1-1,4 1 1,1-2-1,-4 0-1,3 2 1,-2-1 0,1-1 0,-4 1-1,4 3 1,1-3-1,-4-1 1,3 2 1,-1 1-2,3-2 0,-3 5 0,3-3 0,-2-1 0,8-2 0,-12 8 1,12-8-1,-11 6 0,11-6 0,-9 6 0,9-6 1,0 0 0,-6 7-1,6-7 1,0 0-1,-1 9 0,1-9 0,-2 8 1,2-8-1,-3 12 0,3-12 0,0 13 0,0-4 0,0-9 0,0 19 0,5-7 0,-4 1 0,4 1 0,-2 2 0,3-2 1,0 0-1,-1 4 0,2-3 1,-2 2-1,-1 0 0,2 2 0,-1 0 0,0 1 0,-2-1 0,0 0 0,-3 0 1,0-2-1,0 0 0,0 0-1,0-3 2,0 2-1,0-4 0,0 1 0,0 2 0,0-7 0,0 5 0,0-5 0,0-1 0,1 2-1,4 1 2,-4-3-2,-1-7 1,5 16 0,-4-7 0,-1 0 0,0-1 1,0 3-1,0-4 0,0 3 0,-1 2 1,1-12-1,-8 13 1,8-13-1,-4 13 0,4-5 1,-2 0-1,2 0 0,0-8 0,0 15 0,0-4 1,0-11-1,0 8 0,0-8 0,0 0 0,2 9 1,-2-9-1,4 8 0,-4-8 0,2 7 0,-2-7 0,0 10 1,0-10-1,0 0 0,0 0 0,0 0 1,0 0 0,0 9 0,0-9-1,0 0 0,0 13 0,0-13 0,0 0 0,0 7 0,0-7 0,0 0 0,0 7 1,0-7-1,0-4 0,0 4 0,0 0 1,0 0-1,1-8 0,-1 8 0,0 0 0,9-2 0,-9 2 1,16 0-1,-9 0 0,2-9 0,4 9 0,-4 0 0,3-3 1,0 0-2,-3 1 0,5 1-1,-5-1-1,5 2-8,-6 0-8,1-2-5,0-3-13,-2-7-29</inkml:trace>
</inkml:ink>
</file>

<file path=ppt/ink/ink1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25:10.129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60 11 0,'0'0'25,"0"0"-5,-11-4-5,11 4-3,-6 0-3,6 0-2,-11 0 1,11 0 0,-6 0 0,6 0 1,-10 0 2,10 0-1,-6 0 0,6 0 1,0 0-3,0 0-1,-10 0-1,10 0-2,0 0-1,0 0 0,0 0-1,11-5 1,-11 5-1,5 0 0,-5 0 1,13-1-1,-13 1 0,16 0 0,-9 0 0,4 0 0,1-1-1,2 1 0,-7 0 0,7 0 0,-3 0 1,1 0-1,-4 5 0,1-3-1,-3 2 0,0-4 1,-6 0-1,11 2 1,-11-2-1,12 0 0,-12 0 0,6 0 1,-6 0-1,0 0 0,11-2 0,-11 2 0,0 0 0,0 0 0,0 0 0,3 5 0,-3-5 0,0 9 0,0-9 1,0 13-1,0-8 0,1 4 0,-1 2 0,3-1 0,-3 3 0,3 0 0,-1 4 1,-1-3-1,1 3 0,-1 3 1,1-4 0,2 1-1,0 0 1,-1 1-1,-2 2 0,1 3 0,-1-5 0,1 0 0,4 1 0,-5 0 0,1 1 0,-1-2 0,1 1 0,-1-6 0,-1 6 0,0-5 0,0 3 0,0-1 1,-1 0-1,-1-1 1,-1-2-1,3-1 0,-1-1 0,1-3 1,0 0-1,0-1 0,0-7 0,1 11 1,-1-11-1,5 9 0,-5-9 0,1 11 0,-1-4-1,0-7 1,2 10 0,-2-10 0,1 9 0,-1-9 0,7 7 0,-7-7 1,0 0-1,1 10 0,1-3 0,-2-7-1,0 0 1,0 0 1,0 0-1,0 0 1,0 0-1,0 0 1,0 0-1,-5 2 1,5-2-1,-8 4 0,8-4 0,-7 1 0,7-1 0,-8-3 0,8 3 1,-11-1-1,11 1 0,-10 4 1,10-4-1,-14 5 0,3-2 0,5-3 1,-4 4-2,4-4 1,-4 1-1,6 1-1,4-2-1,-11 0-6,11 0-9,0 0-4,9-2-8,-3-4-32,4-7-24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08.3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26 76,'-10'0'56,"10"0"-20,-11 3-21,11-3-4,0 0-3,-9 0-3,9 0-1,0 0 0,8 0-2,-8 0-1,17-5 1,-3 2 0,2 0-2,1 0 1,2 1-1,4-1 0,1 1 1,-2 1-1,3-1 0,-8 0 0,4 2 1,-4 0-1,-1 0 0,-7 1-1,-1 0 0,-8-1-2,0 0-2,8 10-7,-8-10-10,-7 8-8,0-3-27,-1 0-19</inkml:trace>
</inkml:ink>
</file>

<file path=ppt/ink/ink1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4.84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54 5,'0'0'13,"0"-6"-3,0 6-8,0-6-2,0 6 0,0-10 0,0 10 0,1-9-2,-1 2-1,1 2-2,1 0-2,-1-1-6</inkml:trace>
</inkml:ink>
</file>

<file path=ppt/ink/ink1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5.78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19 13,'0'0'32,"1"-9"-1,-1 9 3,0-8-9,0 8-7,0 0-4,0 0-5,0-5-1,0 5-1,0 4-2,0 3 0,-3 0-1,3 3-1,-2 3 1,2 2-2,-1 1 1,1 6-1,0 0 1,0 4-2,0 2 1,0 1-1,0-1 0,-3 3-1,2-4 1,1-2-1,-2-4 1,0-3-1,0-5 0,1-2 0,0-3 0,1-8 1,-2 5-1,2-5 0,0-4 0,0-2 0,0-5 0,0-2 0,0-5 0,3-4 0,0-1 0,0-3 0,4-1 0,-1-1 0,3 0 0,2 2 1,0 3-1,2 2 0,-2 5 0,3 3 1,1 3-2,-2 4 2,1 3-1,0 3 0,-1 0 0,-2 5 0,1 3 1,-2 2-1,-1 1 1,-1 5 0,-2 1-1,-1 3 1,-2 1 0,-1 1-1,-1 2 0,-1 0 1,0 0-1,0-2 0,0-2 0,0-6 0,0-2 0,1-4 0,-1-8 0,0 0 0,8 0 0,-3-9 0,2-7 1,1-2-1,-1-6 0,4 0 1,-1-4-1,2 2 0,-1 0 0,2-2 0,0 7-1,-2 5 1,1 2 0,-1 5 0,-1 3-1,-1 3 1,0 3 0,-1 0 0,-1 7 1,0 2-1,0 5 1,-1 0-1,-2 4 1,1 4-1,-4 1 1,-1 0-1,0-1 0,0-1 0,0-2 1,0-1-1,0-5 0,2 1 0,-1-5 0,2-1 0,0-3 0,-1 0 0,-2-5-1,5 6-1,-5-6-2,0 0-10,10 7-7,-10-7-4,4 0-16,-4 0-37</inkml:trace>
</inkml:ink>
</file>

<file path=ppt/ink/ink1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6.08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0 173,'0'0'24,"0"0"-4,0 6-14,0 6-2,-2 0 0,-1 4-1,0 3-1,1 2-1,-1-3 0,2 1 0,-3-3-1,3-2 0,0-4-1,1-4 0,0-6-3,0 0-3,2-1-11,-2-7-4,5-3-9,-5-7-28,3-2-27</inkml:trace>
</inkml:ink>
</file>

<file path=ppt/ink/ink1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6.28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8 167,'0'-5'26,"0"5"-6,0 0-13,-10-6-1,10 6-3,0 0 0,-1 3-3,1-3 0,0 5-4,6 2-10,-1 1-6,1 1-5,2-2-20,1 3-31</inkml:trace>
</inkml:ink>
</file>

<file path=ppt/ink/ink1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6.72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0 169,'7'7'26,"-5"0"-6,0 5-12,-2 0-4,2 8 1,-2 1-1,0 3-2,0 2 0,0 1-1,0-2 0,0-2-1,0-3 1,0-4-1,0-3 0,0-5 0,0-8 0,7 5 0,-7-5 0,10-9 0,-4-2 0,4-6 0,1-6 0,2-3 0,1-4 0,4-1 0,0-2 0,2 5 0,0 3 0,-3 7 0,0 7 0,-1 7 1,-2 5-1,-2 9 0,-3 7 1,0 6-1,-2 3 0,0 4 1,-4 1-1,-2-1 0,3-3 0,-3-1 0,3-4 0,-4-5 0,0-4-2,0-8-2,1 6-6,-1-11-10,2 10-4,4-2-10,3 6-33</inkml:trace>
</inkml:ink>
</file>

<file path=ppt/ink/ink1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8.59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147 108 50,'0'0'62,"0"0"-21,0 0-21,4 1-5,1-1-4,-3-2-4,6 0-1,-3-8-2,3 4-1,1-3-2,-3-1 2,-1 1-2,-1-2 0,-2 1-1,-2 2 1,-1-1-1,-5 2 1,-3 3 0,-3-1-1,-1 0 1,-2 4-1,-2 1 1,2 1 0,-2 6 0,3 0 0,0 1 0,1 5-1,1 3 1,0 0 0,3 7-1,1 0 1,-1 1 0,3 1-1,4 0 1,2 2-1,0-3 0,2-2 1,7-4-1,0-2 0,4-3 0,0-3 1,6-2 0,-1-3-1,2-1 0,0-2 0,0-2 1,0 0-1,-1-2 0,0-1 0,-5 0 0,3-2-1,-1-2 0,-3-2-1,-1 2-2,-5-8-8,4 2-9,-4-3-4,-3-1-14,0-1-34</inkml:trace>
</inkml:ink>
</file>

<file path=ppt/ink/ink1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9.21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144 3 169,'-3'5'25,"-2"3"-6,3 1-14,2 2 0,0 2-1,0 3-2,0-2 0,2 4-1,2-2 1,-2-1-1,-1-3 0,0 1 0,1-4-1,0-2 0,-2-1 0,0-6-1,0 0 0,0 0 0,0 0 0,-2-9-1,-2 1 0,-4-3 1,-2-1-1,-2-4 2,-3 1-1,0 0 1,1 1 0,-2 3 0,1 0 0,3 3 1,2 4 0,3 0 0,7 4 0,-8 0 1,8 0 0,3 0-1,5 0 0,3 0 1,4 0-1,5 0 0,-1-4 0,5 0 0,1 1 0,2-1 0,-5 0-1,-1 0 1,-1 0-1,-4 0 0,-5 3 0,0-1-1,-5 0-2,1 2-2,-7 0-12,0 0-4,-2 4-7,-4 0-20,0 3-38</inkml:trace>
</inkml:ink>
</file>

<file path=ppt/ink/ink1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39.826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1 138,'0'0'35,"-4"5"-11,4-5-14,5 12-2,-3-6-1,7 7-3,-2-4 0,3 4-1,2-1 0,0 4-1,3-2-1,3 3 1,-3 0-1,4 1 0,-4 1-1,2-1 1,-1-3-1,0 2 1,-2-4-1,-2-1 0,-2-4 0,1-1 1,-5-2-1,1-3-1,-7-2 0,8 2-1,-8-2-2,0-4-11,0-2-6,-6-5-6,4 0-14,-5-4-38</inkml:trace>
</inkml:ink>
</file>

<file path=ppt/ink/ink1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0.16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254 1 167,'0'0'25,"0"0"-5,0 0-13,-3 8-1,-1-2-2,1 5-1,-3 1-1,0 5 1,-4 1-1,-1 3-1,-3 3 1,-3 5-1,-2 1 0,-1-1 0,-2 2 0,1-3 0,0 0-1,2-3 0,1-6 0,2-4 0,7-5-1,-1-3-1,10-7-2,-8 1-12,8-1-5,7-9-6,-2 0-15,-2-4-39</inkml:trace>
</inkml:ink>
</file>

<file path=ppt/ink/ink1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3.121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 43 110,'7'-5'43,"-7"5"-16,10-8-17,-10 2-2,0 6-1,0-12-2,0 12-2,-12-9 0,3 8 0,-4-1-2,-2 2 2,-3 0-1,1 5-1,-3 2-1,1 5 1,1 1 0,-1 3-1,3 0 1,3 3-1,3-2 1,4 1 0,2-1 0,4 2 0,8-3 0,4-3 0,4 1 0,4-2 0,2 2 0,4-2 0,-3 0-1,5 0 0,-2 1 1,-4 2-1,-3-2 0,-8 3 1,-7 3-1,-5-6 1,-10 3-1,-5 0 1,-5-3 0,-5 1-1,-3-2 0,0-4 1,0-3-1,2-4 0,0-1-1,4 0 1,5-3-2,2-2 0,10 0-3,-1-5-11,8 4-6,8 4-5,3-2-19,7-1-40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08.6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44 121,'0'0'38,"-5"5"-16,5-5-13,0 0-2,0 0-2,0 0-2,5-4 0,6 3 0,-2-2-1,7-1 1,1 0-2,2 0 1,3 1-1,0-1 1,1 0-2,-2 0 0,1 1 1,-4 1-1,1-2 0,-3 2-1,-5 2-1,-2-2-2,5 2-11,-7 2-6,-7-2-11,4 8-26,-4-8-27</inkml:trace>
</inkml:ink>
</file>

<file path=ppt/ink/ink1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3.49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12 159,'-5'5'29,"-1"4"-9,5 0-12,-5-5-4,6 5 1,0-9-2,0 9-1,0-9 0,7 0-1,-1-7 0,3-1-1,-2 0 1,0-3-1,-3 2 1,-1 1-1,-3 3 0,0 5 0,-8-2 0,-2 3 1,2 6-1,-2 1 0,2-1-1,2 1 0,1-1-4,5-7-10,0 0-5,0 0-7,11-3-20,-3-9-34</inkml:trace>
</inkml:ink>
</file>

<file path=ppt/ink/ink1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4.111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0 173,'0'0'25,"-6"5"-5,3 1-14,3 6-1,0 1 0,0 3-3,0 2 1,0 4-2,2 2 1,-1 3-1,1 1 0,-1 2 0,-1 1 0,0 3-1,0-1 0,-1 3 1,-1-3-1,1 0 0,-1-2 0,2-2 1,0 1-2,0-5 1,0-4 0,0-1 1,0-5-1,0 0 0,3-3 0,-1-3 0,2-4 0,0 0 0,-4-5 0,12 8 0,-6-6 0,3-2 0,-3 0 0,3 0 0,1-3 0,-1-2-1,3 0 1,-4-2-2,4 0 0,-2-5-3,4 5-11,-6-6-6,2 5-4,-6-7-19,-1 3-36</inkml:trace>
</inkml:ink>
</file>

<file path=ppt/ink/ink1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4.422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14 180,'0'0'23,"0"0"-2,0 0-16,5 1 0,4 0-2,3 0-1,1 0 0,1-1-1,2 0 0,-1-1-1,-1-1 1,0-1-2,-1-1 0,3 3-3,-6-3-6,5 3-10,-7-1-4,2 2-9,0 0-33,-1 0-19</inkml:trace>
</inkml:ink>
</file>

<file path=ppt/ink/ink1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5.11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0 149,'0'0'32,"0"0"-10,0 0-12,0 0-3,0 0-1,2 7-2,-2-7-1,0 12-1,0-7-1,0 0 0,0-5 0,3 8-1,-3-8 1,7 1-1,-7-1 1,6-2-1,-6 2 0,4-7 1,-4 7-1,0-6 0,0 6 0,-9-1 1,2 1-1,1 2 0,-1 3 0,7-5 0,-7 10 1,7-10-1,0 9 0,0-9 0,9 1 0,-1-1 0,-2-5 0,3 0 0,-3-1 0,-6 6 1,5-8-1,-5 8 1,0 0 0,-7 0-1,1 5 0,-3 1-1,4 1-3,-2-7-12,7 0-6,0-4-5,2-6-17,6-4-43</inkml:trace>
</inkml:ink>
</file>

<file path=ppt/ink/ink1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6.381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31 15,'0'0'47,"0"0"-11,1-4-8,-1 4-8,0 0-6,0 0-4,0-8-1,0 8 0,0-5-3,0 5 0,0 0 0,0 0-2,-2-5-1,2 5 0,-4 6-1,4 0 0,-3 2 0,3-1-1,0 2 0,3-2 0,1-2-1,0-3 1,3-2-1,0-1 0,0-5 1,1-1-1,-4-3 0,0 3 0,-1-4 0,-3 4 0,-1 1 0,1 6 1,-11-6-1,3 6 0,0 6 0,1-1 0,0 1 0,4 2 1,0-1-1,3-3 1,0-4-1,3 6 1,-3-6 0,10-1-1,-6-3 0,3 2 1,-7 2-1,7-7 0,-7 7 0,1-7 0,-1 7 0,0 0-2,0 0-4,0 0-11,0 5-4,0-5-9,-1 7-25,1-1-29</inkml:trace>
</inkml:ink>
</file>

<file path=ppt/ink/ink1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47.04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23 132,'0'0'37,"-3"-2"-14,3 2-14,0 0-2,0 0-2,-7-9-1,7 9-1,-4 2 0,4-2-1,-7 7-1,7-7 1,-5 6-1,5-6 0,-4 8-1,4-8 1,0 0 0,0 0-1,7 0 1,-7 0-1,7-7 0,-7 7 0,6-8 1,-6 8-1,2-11 0,-2 11 1,0 0-1,0 0 1,0 0-1,0 0 0,-2 5 1,2 0-1,0-1 1,0 1-1,0-5 0,8 9 1,-8-9-1,9 0 0,-4 0 1,-1-4-1,-4 4 0,8-12 0,-8 7 1,0-2-1,-2 1 0,2 6 1,-11-3-1,3 3 1,3 0-1,-3 3 0,4 2 1,4-5-1,-8 11-1,8-11 0,0 5-5,0-5-11,4-1-4,-4 1-6,10-9-20,-3-1-42</inkml:trace>
</inkml:ink>
</file>

<file path=ppt/ink/ink1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1.90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210 70 60,'4'-9'38,"1"-2"-7,-3 3-10,3-2-6,-2 1-4,3 2-1,-5-1-2,-1 8-2,6-7 0,-6 7-1,0 0-1,0 0-1,-1 7 1,-5 4-1,-2 3-1,1 6 0,-3 5-1,-2 10 1,1 2-1,-1 8 0,-1 3 0,0 2 0,0-1-1,-1 3 1,0-1-1,-2-6 1,2-5 0,1-3-1,-1-4 1,1-3-1,2-6 1,1-4-1,2-4 0,3-4 0,1-4 0,4-8 0,-3 9 0,3-9-1,3-4-1,1-7-1,4 2-4,-3-9-10,5-2-5,-1-4-8,2-3-27,1-7-27</inkml:trace>
</inkml:ink>
</file>

<file path=ppt/ink/ink1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2.38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14 128,'0'-5'39,"0"5"-14,-6-9-15,6 9-2,0 0 0,0 6-3,0 1-1,4 4-1,2 3 0,2 7-1,1 1 0,3 6 0,1 0-1,1 5 1,2-1-1,-2 3 0,1-3 0,-1 3 0,1-5-1,-2 0 1,1 0-1,-2-3 0,-3-2 0,3 0 0,-3-4 1,2 1-1,-3-4 0,-2 2 0,0-6 0,-1-1 0,-3-3 0,0 0 0,2-5 0,-4-5 0,1 7 0,-1-7-1,0 0-2,0-9 0,0 9-1,-1-13-7,1 8-10,-5-3-4,2 1-13,-3-1-32</inkml:trace>
</inkml:ink>
</file>

<file path=ppt/ink/ink1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2.79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64 128,'-6'-2'38,"1"-1"-13,5 3-13,-8-3-5,8 3-1,0 0-2,0 0 1,0 0-2,1-5-1,9 3 1,1 2-1,5-3-1,5 3 1,4-4-1,3-1 0,3 2 0,0-3-1,0 3 0,-4-1 0,-1 1 0,-5-1 0,-3 2-1,-8 0-2,0 2-5,-10 0-10,8 0-5,-8 0-8,0-6-32,-6 2-31</inkml:trace>
</inkml:ink>
</file>

<file path=ppt/ink/ink1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4.54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4 83,'-4'-5'58,"4"5"-25,0 0-17,0 0-4,0 0-3,0 0-3,0 0-1,4 0-1,1 5-1,-1 3 0,5 3-2,0 2 1,3 3-1,1 0 1,1 6-1,2-2-1,2 0 1,-2-4 0,3 3-1,-2-1 1,-1 1-1,1-4 1,-2-1-1,-1 0 0,0-4 0,-2 0 0,0 0 0,0-3 0,-1 1 0,-2-1 0,-1 0 0,0-1 0,-3 1 0,0-3 0,-5-4 0,7 10-1,-7-10-1,0 0-2,0 0-9,0 0-8,0 0-4,0-9-15,-2-1-37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0.9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256 111 10,'3'-8'52,"-3"8"-10,0 0-12,5-10-13,-5 10-4,3-9-2,-3 9-4,2-13 1,-2 13-2,3-12-2,-3 12 1,0-10-3,0 10 1,-8-12-2,8 12 1,-16-9 0,5 5-1,4-3-1,-6 2 1,4 0-1,-1 1 0,-1 2 1,4 1-1,-4 1 0,6 0 0,5 0 1,-13 2-1,13-2 0,-11 10 1,11-10-1,-13 16 2,7-9-1,3 3-1,-2 2 1,0-1 0,0 5-1,4-2 0,1 1 1,0 1-1,0 1 0,0 1 0,0 1 0,1 1 0,3-3 0,-4 4 0,1-3 0,-1 2 0,0 2 0,0-6 0,0 2 0,-1-3 1,-3 1-1,3-4 0,-4 3 0,-2-6 0,3 1 0,-1 0 0,5-10 0,-13 10 0,13-10 0,-10 10 0,10-10 0,-8 5 0,8-5 0,-9 3 0,9-3 0,-8 3 0,8-3 0,-12 2 0,12-2 0,-9 3 0,9-3 0,-8 5 0,8-5 0,0 0 0,0 0 0,-5 8 0,5-8 0,0 0 0,2 10 0,-2-10 0,9 11 0,-9-11 0,15 14 0,-6-4 0,-1-2-1,4 3 1,-1 3 0,-5-4 0,4 3 0,-5 1 0,-4 0 0,2 2 1,-3-1-1,0 1 0,-3 1 0,2-1 0,-3 2 0,0-5 1,2 1-1,2-2-1,0-2 1,0 2 1,0-5-1,6-1 0,-6-6 0,15 14 0,-5-8 0,1-1 0,3 0 0,-3-1 0,4 1 0,-1-5 0,-1 2-1,2-3-3,2 1-11,-6-8-7,1 1-7,-3-4-26,1-3-29</inkml:trace>
</inkml:ink>
</file>

<file path=ppt/ink/ink1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4.94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239-1 137,'0'0'35,"-7"0"-11,0 0-13,1 7-5,-5 0 0,2 6-1,-4 3-2,1 4 0,-3 1-1,-2 4 0,3 2 0,-1-1 0,0-2-1,-2 5 0,5-5 0,-2 0 0,3-2-1,0-4 1,2-2-1,3-5 0,1-1 0,5-10-1,-8 4 0,8-4-2,-1-3-3,-4-6-13,5 0-3,0-4-8,0-1-27,0-6-34</inkml:trace>
</inkml:ink>
</file>

<file path=ppt/ink/ink1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5.91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19 106,'-5'-4'47,"5"4"-19,0 0-16,-2-5-3,2 5-3,5-2 0,5 2-2,1-2 1,4 2-2,4-3-1,1 2 0,5-1 0,4 2 0,-3 0-1,0 0-1,-1 0 1,-4 0-1,-3 2 0,-3 0 1,-3 2-1,-5-3-1,-7-1 0,7 1-1,-7-1-2,0 0-8,-6 0-8,-1 0-5,-1 1-16,-4 1-33</inkml:trace>
</inkml:ink>
</file>

<file path=ppt/ink/ink1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6.24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34 158,'-1'8'28,"3"-5"-7,5-3-14,9 0-2,-1 0 1,9 0-3,0-2 1,4 1-2,2 0-1,-1 0 1,-2 0-2,2-2 1,-6 1 0,-3 1-1,-1-1 0,-6-1-1,-1 0-2,-7 0-3,4 1-11,-9 2-4,3-9-9,-3 4-25,0-1-28</inkml:trace>
</inkml:ink>
</file>

<file path=ppt/ink/ink1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6.769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0 110,'0'0'46,"0"0"-18,-3 0-13,-3 2-5,3 11-2,-2-4-2,2 9-2,0 1 0,3 4-1,-1 2-1,1 1 0,3 6-1,1 5 0,0 3 0,1 0 0,-2 0 0,1 0-1,-4 1 0,1-2 1,-1-5-1,0-5 1,-1-6-1,1-5 0,-1-4 0,1-2-1,0-6 0,0-6-1,8 2-3,-5-4-7,3-2-9,-4-4-4,4 1-13,-5 0-37</inkml:trace>
</inkml:ink>
</file>

<file path=ppt/ink/ink1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8:57.398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61 83,'0'-6'55,"0"-2"-23,-4-1-18,4 9-3,-1-12-2,1 12-2,-1-8-2,1 8-1,1-5 0,4 4-2,2-3 0,3 1 0,1 1 0,4 0-1,1 2 0,4 0-1,0 1 1,0 5-1,4 0 1,-3 2-1,-1 3 0,-3 0 1,0 3-1,-6-1 0,0 2 0,-3 1 0,-4-2 0,-2 1 1,-2 1-1,-2-2 0,-2 0 1,-1 1-1,-3-4 1,-1 3-1,-3-5 1,-1 2 0,-2-3 0,-4-1-1,2-1 1,-4 1-1,-1-4 0,4 0 0,-1 1 0,1-3-1,3 3-2,0-4-7,4 0-9,3 0-4,-1-3-10,1-1-30,3-2-29</inkml:trace>
</inkml:ink>
</file>

<file path=ppt/ink/ink1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0.62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74,'-1'6'61,"1"-6"-32,9 10-12,-2-1-5,10 4-3,-3 0-3,9 5-1,-4 0-1,8 5-1,-3 0 0,1 5-1,-1-3 0,-2-1-1,0 1 1,-1 0-1,-3-4 0,-1 1-1,-4-3 1,-1-5-1,-1-1 1,-5-3-1,2-2 0,-8-8 0,9 0-2,-6-2 0,0-6-3,-3-5-10,0-1-7,0-3-9,-1 0-26,0-2-30</inkml:trace>
</inkml:ink>
</file>

<file path=ppt/ink/ink1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0.964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363 1 134,'-8'1'38,"-3"1"-14,4 5-16,-7 0-3,7 7 0,-6 0-1,1 3-2,-2 3 2,-1 3-2,-3 2 0,-2 2-1,-2 1 1,-2 4-1,-3 1 0,0-2 0,0-1 0,2-1-1,1-7 0,4-2 0,5-5-1,4-7-2,8-1-5,3-7-12,0-6-4,2-6-14,5-2-36</inkml:trace>
</inkml:ink>
</file>

<file path=ppt/ink/ink1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2.281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3 119,'0'0'43,"-4"-3"-21,4 3-12,0 0-4,3 0 0,-3 0-2,7 0-1,0 0-1,4 2 0,0 0 0,3 3-1,0 1 1,4 0-1,0 0 0,3 2-1,-3-1 1,5 1-1,-2-1 0,-5 0 1,3-3-1,-3 1 0,-4-3 0,-3 1 0,-3 0 1,-6-3-1,6 4 0,-6-4 0,-6 2 0,1 2 0,-4-1 1,-2 3-1,-2 0 1,-2 1-1,-2 1 0,1 1 1,-1-1-1,-2 2 0,4-1 0,-2 0 0,0 1 0,5-2 0,4-2-1,-1 2 0,2-3-1,3-4-2,4-1-12,0 0-6,9 0-10,-3-6-28,7 0-24</inkml:trace>
</inkml:ink>
</file>

<file path=ppt/ink/ink1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2.633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279 1 135,'0'0'36,"0"6"-13,0-6-16,-6 3-2,-1-2 1,1 4-1,-3-1-2,-1 1 1,-3 2-2,-1 1 1,-2 3-1,-1 0 0,-1 1-1,-1 2-1,1-3 1,-1 2-1,2-1-1,-2 0 0,7 0-4,-4-3-12,4-1-5,-1-2-8,3-4-29,2-2-31</inkml:trace>
</inkml:ink>
</file>

<file path=ppt/ink/ink1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39:14.245"/>
    </inkml:context>
    <inkml:brush xml:id="br0">
      <inkml:brushProperty name="width" value="0.01764" units="cm"/>
      <inkml:brushProperty name="height" value="0.03528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34 132 76,'0'0'59,"0"-6"-31,0 6-11,0 0-5,0 0-3,-5-3-3,5 3-1,-6 3-1,5 2-2,-2 1 0,0 7 0,-1-2-1,0 5 0,2 0 0,0 1 0,-2 3 0,4-1 0,4-1 0,-1 0-1,2-4 0,4 1 1,0-1-1,3-4 0,0-1 0,2-1 1,0-4-1,0 1 1,4-4-1,-2 0 0,2-1 0,-1-3 1,2-1-1,0-1 0,0-2 0,-1-2 0,0 1 1,-2-3-1,-1 1 0,1-3 0,-7 1 0,2-5 0,-4 1 0,-2 1 0,-5-4 1,0-1-1,0-3 0,-6-1 0,-6 0 0,-1 1 0,-4-1 1,-1 4-1,-1 3 0,0 2 1,-2 5-1,1 0 0,2 5 1,-1 4-1,2 1 1,2 3-1,0 6 0,1 2 0,1 6 0,0 2 0,1 4 0,2 0-1,-1 2-2,-1-2-4,8 0-11,-4-5-6,3-4-10,-1 0-33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1.8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19 74,'0'0'60,"0"-11"-25,0 11-20,0 0-3,-3-8-4,3 8-3,0 0-1,0 0 0,0 0-2,-2 4 1,2-4-1,0 12 0,-1-5-1,1 3 0,-2 2 0,1 0 0,1 2 0,-2 1-1,-1 2 1,1-1-1,-1-1 0,3-2 0,0-1 0,3-2 1,2-2-1,-2-2 0,-3-6 0,11 9 0,-11-9-1,13 2 0,-5-2-1,-8 0-2,16-2-9,-16 2-7,12-15-7,-8 5-20,1-4-33</inkml:trace>
</inkml:ink>
</file>

<file path=ppt/ink/ink1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3T12:39:15.4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3T12:39:21.552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0:44.3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13 593 33,'0'0'36,"0"0"-15,0 0 1,0 0-3,-9 0-4,9 0-1,0 0-3,0 0-4,0 0 0,-2-4-2,2 4-1,0-11-2,0 4 1,0 7-1,9-15 0,-3 5 0,0-3-1,0-1 0,5 0-1,-2-5 1,0-2-1,1-2 0,-1-4 0,-3-3 0,1-6 1,-5-1-1,3-1 0,-4 0-1,4 0 1,-2 3 0,0 2 0,0 4 1,3 7-1,0 1 1,-3 4-1,5 4 1,-4 2-1,2 4 1,-6 7-1,9-10 1,-9 10-1,13 0 1,-13 0 0,7 9-1,-1-1 0,-1 7 1,1 2-1,3 4 0,2 7 1,0 0-1,2 3 0,3 3 1,0 2-1,1-2 0,-2 2 1,1-3-1,-4-3 0,0-5 0,-3-5 0,0-3 0,-3-6 0,0-1 0,-6-10 1,11 2-1,-11-2 0,9-14 0,-3 2 0,0-6 0,-3-5 2,4-3-2,-3-2 0,1-4 0,-2-3 0,1 1 0,4 0 0,-3 2 0,2 2 0,-2 2 0,5 2 0,-4 6 0,-1 5 0,1 0 1,-1 4-1,-5 11 0,6-5 1,-6 5-1,6 7 0,-3 5 0,-3 5 1,5 6-1,-1-1 0,-1 8 0,0 4 1,0-1-1,3 4 0,-1 0 1,0-3-1,2 2 0,-2-4 1,1-3-1,0-2 0,-2-2 0,6-6 1,-7 0-1,1-1 0,1-4 0,-1-1 0,-1-1 0,0-3 0,-1 1 0,0-1-1,-2-9-3,3 14-12,-3-14-6,-3 12-9,3-12-30,-11 0-28</inkml:trace>
</inkml:ink>
</file>

<file path=ppt/ink/ink1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0:46.7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1 144,'0'0'31,"0"0"-8,0 0-17,0 0-2,0 0 0,8 6-1,-5 3 0,3 6-2,4 4 0,1 5 1,-2 5-1,3 4-1,-1 4 0,-2 0 1,3 1-1,-1 3 0,-11-41 0</inkml:trace>
</inkml:ink>
</file>

<file path=ppt/ink/ink1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0:46.9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128 21 45,'0'0'51,"3"-11"-13,-3 11-16,0 0-8,0-10-4,0 10-2,0 0-3,0 0-1,0 0 1,-1 8-3,-4-4 1,2 12-1,-3 0 0,0 9 0,-2 2 0,-2 7-1,2 2 0,-1 5 0,0 1 0,0-1-1,0 1 0,1-3 1,-3-3-1,7 0 0,-4-5 0,3-4-1,2-5 2,-1 0-2,2-7 1,-1-3 0,3-3-1,0-9 0,0 0-2,0 0-2,9-6-12,-4-8-7,1 0-18,0-4-31</inkml:trace>
</inkml:ink>
</file>

<file path=ppt/ink/ink1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0:47.2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89 144,'0'0'31,"0"0"-8,0 0-17,0 0-2,0 0 0,8 6-1,-5 3 0,3 6-2,4 4 0,1 5 1,-2 5-1,3 4-1,-1 4 0,-2 0 1,3 1-1,-1 3 0,-3-6 1,-1 0-1,1-5 0,0-2 0,-2-5 0,3-2 0,-3-5 0,-3-2 0,8-8 0,-5-1 0,1-5 0,1-5 1,1-6-1,0-5 0,2-7 0,1-6 0,-1-4 0,3-5 1,-2-7-1,4 1 0,0-7 1,-1 3 0,6 3-1,-2 3 1,-3 3-1,0 5 1,-1 8-1,-3 2 0,-3 9-1,-1 2 0,-8 13-2,1-11-10,-1 11-6,-7 5-8,2 3-17,-6 3-39</inkml:trace>
</inkml:ink>
</file>

<file path=ppt/ink/ink1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17.1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8 638 15,'-5'8'35,"5"-8"-6,0 0-6,0 0-4,0 0-6,0 0-5,0 0 0,0 0-1,0 0-1,0 0-1,-2-6-1,2 6-1,-1-5 0,1 5 0,0-14-2,1 3 1,1-1 0,3-3-1,-1 0 1,4-3-1,-4-1-1,6-1 1,-4-3 0,1 1-1,-2 0 0,4-2 0,-4-3 1,2 1 0,-1 0 0,-3-2 0,3 1 0,0 2 1,-2-3-2,2 5 1,0 0 0,-3 0 0,1 1-1,2 7 1,-1-3-1,0 5 0,-1-3 1,2 6 0,-3-3-1,2 3 1,1 1-1,-3-2 1,2 4-1,-5 7 1,7-10-1,-7 10 0,3-9 1,-3 9 0,0 0-1,0 0 1,0 0 0,5 7-1,-5 1 1,1 2-1,4 7 1,-2 3 0,0 3-1,2 7 0,1 8 0,-3 0 1,0 3-2,6 2 2,-6-4-1,3-3 0,-3-1 0,5-10 0,-4-6 0,4-5 0,-8-14 0,15 6 0,-9-6 0,6-9 0,-2-6 0,-1-3 1,5-7-1,-5-4 0,0-6 0,3-3 0,-3 2 0,0-6 0,3 4 1,-1 5-1,-2 2-1,3 4 2,-2 7-2,-1 5 2,0 2-2,-3 5 1,-6 8 0,8-6 1,-8 6-1,0 6 0,0 2 0,0 6 0,-2 3 0,1 3 0,1 6 0,0 7 0,0 1 1,6 7-1,-3-2 1,3 2-1,0 1 2,-1-1-1,-1-1-1,-1-4 1,0-5 0,-3-3 0,0-2-1,0-7 1,0-2 0,0-6-1,0-1-1,0-10 1,0 0-1,0 0 0,0 0-1,-4-5-7,4 5-11,0-14-5,1 7-18,-1-1-30</inkml:trace>
</inkml:ink>
</file>

<file path=ppt/ink/ink1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18.0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48 28,'-8'0'41,"8"0"-6,0 0-7,0 0-10,0 0-5,0 0-4,0 0-2,8-6-1,-1 6-2,1-3 0,6 1-1,-2 1 0,8-1-1,-4 2-1,7-1 1,-1-1-1,0-1 0,-2 0 0,2 3-1,-3-5 1,-2 3 0,-2-5 0,1 5-1,-9 0 0,6 0 0,-7 0 1,-6 2-1,10-2 0,-10 2-1,0 0 0,0 0-1,9-1-5,-9 1-9,-7 4-11,7-4-20,-12 14-28</inkml:trace>
</inkml:ink>
</file>

<file path=ppt/ink/ink1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18.5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 57,'0'0'35,"0"0"-3,0 0-11,5 4-7,4-4-3,-2 0-3,3 0-2,2-4-2,1 3-1,0-3 0,2 3-1,-4-3 0,4 4 0,-1-3 0,-1 3-1,-1-3 1,-1 3-1,0 0 0,-1 0-1,-3 0 1,3 0-1,-5 0 1,5 0-1,-5 0 0,-5 0-1,12 0 0,-12 0-4,6-1-13,-6 1-10,0 0-18,0 0-31</inkml:trace>
</inkml:ink>
</file>

<file path=ppt/ink/ink1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22.6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82 48,'0'0'37,"0"0"-6,5-2-10,-5 2-6,8-8-4,-8 8-4,6-8 0,-6 8-3,7-8-1,-7 8-1,6-10 0,0 3 0,-6 7-1,8-11 1,-8 11-1,12-11 1,-4 5-1,-8 6 0,15-7 0,-7 3 0,-2 4-1,3-1 1,-3 1 0,3 2 0,-4 3-1,4 1 2,-3 2-2,0 0 1,2 2 0,-5 1-1,6-2 1,-4-2 0,-2 5 0,3-5-1,-2 1 1,-1 0-1,-1 2 1,1-4-1,-3 2 1,0 6-1,0-7 0,0 4 0,-3 1 0,0 0 1,-2 0-1,-4 0 0,4-1 0,-5 3 0,-1-4 1,0 3-1,-1-1 0,-1 1 0,-3-1 0,4 1 0,-3 0 0,0 0 0,-1 1 0,4-4 0,-2 4 0,2-2 0,0-3 0,3 1 1,0-4-1,3 1 0,6-7 0,-11 9 1,11-9-1,0 0 0,0 0 0,0 0 0,0 0 0,0 0 0,0 0 0,0-4 0,0 4-1,6-8 1,2 4 0,-1 1 0,4-3 0,0 2-1,-4 1 1,6 0 0,-3 3 0,-4 0 0,6 5 0,-2 3 0,0-2 0,1 3 1,3 0 0,-2 0-1,0-3 1,6-1-1,2-2 1,-2-2 0,2-1-1,2-1 0,-1-4 0,-1 1-1,-2-2 0,3 2-6,-8-2-11,-3 0-6,-4 2-19,-6 4-30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2.2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14 90,'0'0'48,"-14"0"-18,14 0-18,-6 5-6,6-5-2,-2 9 0,2-9-1,0 0 0,0 7 0,0-7 0,0 0-1,6 2 0,-6-2-1,5-4 0,-5-5 0,0 9 1,2-12-2,1 4 1,-3 8-1,0-9 1,0 9 0,0 0-1,0 0 1,0 0-1,0 0 0,0 0 0,2 8-5,-2-8-11,4 10-6,-4-10-12,13 9-25,-13-9-24</inkml:trace>
</inkml:ink>
</file>

<file path=ppt/ink/ink1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24.1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26 28,'0'0'27,"0"0"-3,0-12-5,0 12 1,0 0-6,8-7-1,-8 7-2,0 0-1,4-7-1,-4 7-3,0 0-1,3 7-1,-3 0 0,0 6-1,0-2 0,0 7-1,0-3 1,0 5-2,0 1 1,0-1-1,0 2 0,0 2 0,0-1 0,-1-1-1,1 3 0,-2 1 1,1-2-1,1 2 0,-5 0 0,4 0 0,-4 0 1,5-1-1,-1 0 1,-1-1-1,-1-4 0,3 1 0,-3-3 0,1-2 0,2 0 1,0-3-2,0-4 1,0 0 0,0 0 0,0-9 0,0 9 0,0-9 0,0 0 0,2 10 0,-2-10 0,0 0-2,0 0 1,0 0-4,8 0-2,-8 0-3,13 0-6,-2 4-16,7 6-27,2 0-14</inkml:trace>
</inkml:ink>
</file>

<file path=ppt/ink/ink1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25.7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36 35,'0'0'39,"0"0"-7,0 0-7,0 0-8,0 0-5,0 0-3,0 3-3,0 5-1,0-8 0,0 17-1,2-6 0,1 5-1,0-1-1,3 5 0,1-2 0,1 4-1,3 3 1,4 1-2,2-1 1,-2 2 0,5-1 0,0-2-1,-2 2 0,0 2 1,-1-2-1,-2-1 1,-1 0-1,0-1 0,-7-1 0,7-4 0,-3-3 0,-2-1 0,0-3 0,-3-3 0,0-2 0,-6-7 0,6 9 1,-6-9-1,0 0 0,0 0 1,0 0-1,0 0 1,2-12-1,-2 2 0,0-5 0,0-2 0,0-7 0,0 0 0,0-4 0,3-2 1,1-4-1,-2 1 1,3-6 0,-1 3 0,2-1-1,0 1 1,5 1 0,-3 1-1,1 3 1,-2 3-1,4 7 0,-5 2 0,2 5 0,-5 1 0,1 7-2,-4-2-3,0 8-9,0 0-9,-6-1-11,6 1-29,-9 0-16</inkml:trace>
</inkml:ink>
</file>

<file path=ppt/ink/ink1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26.5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31 40,'0'0'62,"-6"3"-16,6-3-28,0 0-6,0 0-4,0 0-1,10-9-3,3 8 1,0-4-2,9 4-1,-2-3 0,2 3 0,3 0-1,1 0 0,-3-2-1,4 2 1,-7 0 0,1 1-1,-3-1 1,-1-1-1,-8 2 0,2-1 0,-11 1-1,8-2 0,-8 2-1,0 0-6,-6 3-10,-1 0-10,-5 2-18,-1 1-31</inkml:trace>
</inkml:ink>
</file>

<file path=ppt/ink/ink1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26.9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2 126,'-9'7'40,"1"0"-16,8-7-16,0 0-3,0 0 0,0 5-2,0-5-1,14 0 0,-6 0-1,2 0 1,1 0-2,0 0 1,-1 0 0,4-3-1,0 3 0,-1-1 0,3 1 0,-1-1 2,2-1-2,-2-3 0,0 2 0,0 2 0,-7-2 0,4 2 0,-4 1 0,-8 0-3,9 1-2,-9-1-10,-3 6-7,3-6-13,-14 7-31</inkml:trace>
</inkml:ink>
</file>

<file path=ppt/ink/ink1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44:33.9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49 128 79,'0'0'53,"0"0"-22,0-5-17,0 5-4,4-11-3,-1 3-2,-3 8-1,8-16-2,3 6 0,-7-1-1,7 0 1,-5-1-1,8 2 0,-4-1 1,4 3-1,-5 1 0,5 2 0,1 2 0,-1 3 0,0 3 0,-4 3-1,0 3 2,2 1-2,-8 4 0,5 0 1,-4 2-1,-3-1 1,-2 2-1,0-3 0,0 2 0,0 0 0,-7-2 1,-2 3-1,2-3 0,-4 3 0,-3-4 0,-1 1 1,1-2-1,5-2 0,-3 1 1,0-4-1,6-2 0,6-5 0,-9 8 0,9-8 0,0 0 0,0 0 0,0 0 0,0 8 0,0-8 0,13 1 0,-2 2 0,-3-2 0,7 3 0,-1-1 0,1 1 0,0 0 0,0 3 0,0-2 0,-1 1 0,-3 0 0,0 0 0,-1 3 0,-5 1 0,2-2 0,-2 2 1,-3-2-1,-2 4 0,0 0 0,0 1 0,0-2 0,-4 0 0,1 2 0,-3-2 0,3 1 0,-1 2 0,-5-3 0,4-1 0,-6 2 0,5-1 0,-4 0 0,-1-1 0,0 0 1,1-3-1,-4-1 1,2 0 0,-1-2 0,1-3 0,-3 3-1,3-4 1,-3 0-1,1-1 1,2-3-1,1-2 1,-1 1-1,-2-1 0,3-2-1,2 2 0,-3-2-2,12 8-5,-18-10-12,13 2-3,-2-3-15,5 1-32</inkml:trace>
</inkml:ink>
</file>

<file path=ppt/ink/ink1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17.9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87 437 5,'0'9'13,"0"-9"2,2 8-3,-2-8 0,1 8-2,-1-8-1,0 0 0,3 9 0,-3-9-1,0 0 2,0 0-3,0 0 0,0 0-1,0 0 0,0 0 0,3-8-2,-3 0-1,0-1 1,0-5-1,-3 1-1,2-6-1,-2-1 1,-3 0 0,1-5 0,-1-1 0,0-1-1,-3-2 1,1 2 1,-1 0-1,3 2 0,-3 2 0,3 0 1,-1-1-1,4 7 1,-3-1-1,6 1 0,-3 5-1,3-2 1,0 5-2,0 2 1,0 7-1,0-10 1,0 10 0,0 0-1,3 2 1,-3-2-1,9 9 1,-9-9-1,13 10 1,-7-1 0,1-1-1,-1 0 0,4 3 1,-1 4-1,1-2 1,4 6-1,1 2 1,2-3-1,1 2 0,-1 2 0,5-3 0,-3-2 0,-2 1 0,-2-6 0,1 2 0,-6-5 1,1-3-1,-2 3 0,-9-9 0,11 10 0,-11-10 0,0 0 0,0 0 0,0 0-1,0 0-1,0 0-3,0 0-9,-6-8-11,6 8-17,-8-8-28</inkml:trace>
</inkml:ink>
</file>

<file path=ppt/ink/ink1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18.4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60 35,'0'0'37,"0"0"-11,0 0-5,0 0-6,0 0-5,5-8 1,-5 8-4,0 0 0,10-4-2,-10 4-1,8-3-1,-8 3 0,9-2 0,-9 2-1,15-6-1,-7 0 1,1 1-1,0-1 0,2 0-1,0 3-4,-11 3-14,12-10-12,-12 10-20,7-2-19</inkml:trace>
</inkml:ink>
</file>

<file path=ppt/ink/ink1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0.5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26 160 15,'0'0'23,"0"0"-6,0 0 0,0 0-6,0 0-2,0 0-3,0-6-2,0-2-2,0 0 4,0 2-4,0-6 2,0 0-1,-3 0 1,2-3-3,-1 3 4,1-2 0,-5 1-1,4-2 2,-1 5 0,1 2 0,-1-1-1,3 9 1,0 0-1,0 0-2,0 0 0,0 0 0,-3 11 0,3-2-2,2 2 1,-1 4-1,7-2 1,-3 3-1,1 0 0,4 2 0,-1 2 0,2-3-1,-3 0 0,1-2 1,0-2-1,-1-4 0,-4-1 0,-4-8 0,6 11 1,-6-11-1,0 0 0,0 0 0,-3 6 0,3-6 0,-12 2 0,6-2 0,-3 1 0,1-1 0,1 2 0,7-2-1,-13 3 1,13-3 0,0 0 1,-6 4-2,6-4 1,0 0 0,0 0 0,6 3 0,-6-3 0,14-2 0,-8-2 0,3 1 1,-1-4-1,3 1 1,-2-4-1,0 2 1,0-1 0,0 2 0,0-3-1,1 3-2,-3 4-6,1 3-14,-8 0-11,10 0-26,-10 0-14</inkml:trace>
</inkml:ink>
</file>

<file path=ppt/ink/ink1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1.62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 35,'0'0'30,"-1"-7"-3,1 7-3,0 0-8,0 0-3,0 0-2,0 0-3,4 0-2,-4 0 0,13 7-1,-6 2-1,2-1-1,7 2-1,-6 1 0,5-3 0,2-1 0,2 3-1,-3-2 0,1-3 0,-2 1 0,4 1-1,-6 0 1,1-2 0,-3-2-1,-1 0 0,0 0 0,-10-3 0,9 4 0,-9-4 1,0 0-1,0 0 0,0 0 0,7 0 0,-7 0 0,0 0 0,0 0 0,0 0-3,0 0-1,0 0-9,0 0-13,-4-1-15,4 1-27</inkml:trace>
</inkml:ink>
</file>

<file path=ppt/ink/ink1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2.08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55 0 60,'0'0'54,"-6"13"-18,1-3-28,5-10-2,-1 9 0,-1-2-1,2 3-2,0-3 0,0 3 0,0 2-1,0 2 1,0 1 0,0 0-1,-1 4 0,-2-4 0,1 3-1,-2 0 0,1-4-1,0-1 0,-2-1 1,4-2-1,-4 0 0,0-4-1,4 0 0,1-6-1,-3 13-3,3-13-3,0 0-16,-5 9-15,5-9-27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2.8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22 69,'5'-9'57,"-5"9"-22,0 0-20,0 0-5,8-11-2,-8 11-3,9-1-1,-2 1 0,-7 0-1,11 1-2,-11-1 1,14 7-1,-14-7 0,8 16 1,-4-7-1,-4 3 0,0 2-1,-9 1 1,5 0 1,-6 0-2,0-1 0,-2 0 0,-1 0-2,0-4 0,6 1-3,-7-3-6,14-8-11,-8 6-9,8-6-26,0 0-22</inkml:trace>
</inkml:ink>
</file>

<file path=ppt/ink/ink1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3.20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-1 100 88,'0'-5'36,"0"5"-12,0 0-8,0 0-6,0 0-3,0-9-2,0 9-1,0 0-1,0 0-1,4-7 0,-4 7-1,11-9 0,-5 7 0,3-3 0,2 2 0,-1-3 0,4 1 0,-2-3 0,4 1-1,-3 1 1,-1 0-1,1 0 0,-4-2 0,0 2 0,-3 2 0,-6 4-2,0 0-2,0 0-4,0 0-9,-6 10-16,-3 2-24,0-2-18</inkml:trace>
</inkml:ink>
</file>

<file path=ppt/ink/ink1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3.5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3 125 129,'0'0'36,"-3"7"-19,3-7-11,0 0 0,3-7-3,-3 7 0,12-12-1,-1 6 0,-2-4-1,3 0 0,2-2-1,1 3 1,-3-4-1,3 2 0,-1 2 1,0-3-1,0 6 0,-4 1 0,-2 0 0,0 1-1,-8 4 0,7-1-3,-7 1-8,8 4-11,-8-4-15,0 9-26</inkml:trace>
</inkml:ink>
</file>

<file path=ppt/ink/ink1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4.1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0 76,'-6'3'55,"6"-3"-22,0 13-22,0-13-3,4 16-1,1-6-3,2 1-1,3 0-1,-1 5-1,3 1 1,-1 0-1,2 3 0,-2 0 0,0-2 0,1 2 0,-3 0-1,2-2 1,-2 0-1,-2-3 1,1-1 0,0-1-1,-1 1 1,-1-2-1,0 1 0,1-4 1,-3-2-1,1 3 0,-5-10 0,6 11 0,-6-11 0,4 7 0,-4-7-1,0 0 0,0 0-2,0 0-3,0 0-13,0 0-8,0 0-24,3-7-23</inkml:trace>
</inkml:ink>
</file>

<file path=ppt/ink/ink1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4.64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21 72,'0'0'56,"0"0"-22,0 0-23,0 0-5,0 0 0,7-4-3,0 0 1,1 0-2,2 1 0,1-1-1,0 3 0,1-1 0,-1 2 0,-2 2-1,3 3 2,-6-2-1,3 5 0,-3 0 0,0 2 0,-1-2 0,-3 3 0,-1-1 1,-1-2-2,0 1 1,0 3 0,-1-4-1,-3 1 1,-2 2-1,0-5 0,-1 3 0,-2-3 0,1 2 0,0-4-1,-1-1 0,2-1-2,7-2-3,-16 6-13,16-6-9,-9 0-21,9 0-27</inkml:trace>
</inkml:ink>
</file>

<file path=ppt/ink/ink1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0:27.04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27 139 20,'0'0'33,"0"0"-3,0 0-1,0 0-9,0 0-4,0 0-5,0 0-2,0 0-2,-2-6-1,2 6-3,0-5 0,0 5 0,0-7-1,0 0-1,0 2 0,0-1 1,0-3-2,0 0 1,-2-3-1,0 2 0,0-3 0,0 3 0,-2-2 0,2 3 1,-2 2-2,3 2 1,1 5 0,-5-7 0,5 7 1,0 0-1,0 0 0,0 0 1,0 0-1,0 0 0,-1 5 1,1 2-1,2 2 0,1 0 1,1 4 0,0-2 0,0 2-1,1 1 1,0-3 0,0 1-1,1-2 1,-1 0-1,0 0 0,-1-1 0,-1-1 0,1 0 1,-1-1-1,-1-1 0,1 1 0,-1-3 0,-2 1 0,0-5 0,0 8 0,0-8 1,-1 5-2,1-5 1,-6 3 0,6-3 0,-8 4 0,8-4 0,-6 4 0,6-4 0,-6 5-1,6-5 1,0 0 0,0 0 0,0 0 0,0 0 0,0 0 0,0 0-1,1-5 1,-1 5 0,5-4 0,-5 4 1,6-4-1,-6 4 0,8-3 0,-8 3 0,8-5 1,-2 1 0,-2 1-1,2 0 0,1 1 1,-1-1 0,0 1-1,0 1 0,-1-1 0,0 1-2,-5 1-6,6-3-11,-6 3-10,0 0-21,1 7-27</inkml:trace>
</inkml:ink>
</file>

<file path=ppt/ink/ink1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02.780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0 412 40,'0'0'43,"0"0"-34,0 0-5,0 0 2,0-5 4,2-2-1,2 0-1,0-2 0,1-2 0,1-3-1,3-2 0,0-1-1,1-1-2,1-2 0,1-2-2,-1-1 0,2 0-1,-1 0 0,1-1 0,-1-2 0,0 1-1,-2 2 0,1-1 0,-2 5 1,-1 1 0,-3 4 0,1 2 1,-3 5 0,0 2 0,-3 5 0,0 0 0,0 0 0,0 8-1,0 0 0,0 3 0,0 2-1,0 1 1,3 2 0,-1 3 0,1-1-1,2 1 1,1 0-1,0 1 1,1 0 0,-1 1-1,1-1 0,-2 1-1,2 1 1,-1-2 0,-2-1 0,2-1 0,-3-5 0,-1 0 0,1-2 0,-1-1 1,1-5-1,-1 2 0,-1-2-1,-1-5 0,5 5 0,-5-5-1,5 2-2,-5-2-2,5-3-10,-5 3-14,3-8-20,-2 3-16</inkml:trace>
</inkml:ink>
</file>

<file path=ppt/ink/ink1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03.328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8 27 20,'0'0'47,"-5"0"-8,5 0-21,-3-4-19,3 4 2,0 0 1,0-5 1,0 5 2,0 0-1,6-3 2,-6 3 0,6-1 0,-6 1-1,9 0 0,-3-3-2,-1 3 1,2-1-1,1 1-1,-1 0 1,3 0-2,-1 0 1,1-1-2,0 1 1,0 0-1,0-1 0,-1 1 0,2 0-2,-3-2-1,0 0-2,0 1-8,-1-2-18,1 3-19,-8 0-11</inkml:trace>
</inkml:ink>
</file>

<file path=ppt/ink/ink1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04.341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 42 5,'5'-4'28,"0"-1"-6,1 1-5,0-1-6,0 1 0,4 0-1,-4-1 0,3 0-1,-2 3 0,1 0 0,-2 1 0,1 1-1,-1-1-2,2 1-2,-2 0-1,1 2 1,0-1-2,-1 1 0,1 1 0,-1 1-1,-1 2 0,-2 0 0,1-1 0,-2 3 0,-2-1-1,0 0 0,-2 4 0,-4-3 0,0 3 0,-1-2 0,-1 4 0,0-1 0,-2-2 0,2 1 0,-1-1 0,1 0 0,2-2 0,0 0 1,2-2 0,0-2-1,4-4 0,-3 5 1,3-5 0,0 0-1,0 0 1,5 3 0,-5-3-1,9 0 0,-3-3 1,-1 3-1,3-2 1,1 0-1,1 1 0,0 0-1,1 0 0,1-1-2,1 2 0,-1 0-2,-1 0-5,-1 2-15,-2-1-19,1 4-13</inkml:trace>
</inkml:ink>
</file>

<file path=ppt/ink/ink1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05.741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5-1 15,'-4'6'23,"4"-6"1,0 0 2,-1 5-2,1-5-5,0 5-5,0-5-4,3 8-3,-3-8-1,8 8-3,-3-4 0,0 4-1,0-2 0,2 0-1,-1 0 1,1 1-1,-1 1 0,1 2 0,0-2-1,-1 2 1,0-1-1,1 1 1,0 0-1,1 1 0,-1-3 0,0 1 0,1-1 1,-2 0 0,1-2-1,0-2 0,-1-1 0,-1-1-1,-1-1 0,-4-1-1,8 0-2,-8 0-1,0 0-7,5-5-10,-5 5-25,0-6-12</inkml:trace>
</inkml:ink>
</file>

<file path=ppt/ink/ink1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06.186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220 0 96,'0'5'38,"0"-5"-12,-6 8-30,6-8 0,-8 9 7,5-3 1,-4 1 0,1 0 0,-1 2 0,-1 1-1,-1 0 0,0 1-1,-1 2 0,-1 3 0,1-3-1,-1 2-1,0 0 1,0 0 0,1-2 0,0 0 0,0-1-1,2-3 0,-1 2 0,2-4 0,0 1 0,0-3-1,2-2 0,-1 1-3,6-4-1,-9 3-8,4-3-17,5 0-21,0 0-9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4.8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57 28,'0'0'34,"-5"-3"-6,5 3-6,0 0-5,0 0-5,-8-7-3,8 7-3,0 0-3,0 0-1,0 0-1,0 0 1,-1-11 1,1 11 0,0 0 1,0 0-2,0 0 1,0 0-1,-5-1 1,5 1-2,0 0 0,0 0-1,0 0 1,0 0 0,0 0 1,0 0 0,0 0 0,4-7 0,-4 7 0,2-7 0,-2 7 0,5-12 0,-5 12 0,0 0-1,3-8 0,-3 8 0,0 0 0,0 0-1,-9 4 1,9-4-1,-5 8 0,5-8 0,-1 10-3,1-10-5,0 0-11,0 0-9,0 0-21,5 0-22</inkml:trace>
</inkml:ink>
</file>

<file path=ppt/ink/ink1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06.905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 21 5,'4'0'23,"-4"0"2,6-2-2,-6 2-3,8-2 0,-4 2-8,2-1-3,0 1-4,0 0 1,1 0-2,2 0 0,-2 1-1,1 0 0,1-1-1,-1 0 0,1 0-1,2-1 0,-3-1-1,1 1 0,-1-2-1,-1 0-1,0 1-2,0-2-5,-1 1-12,-1 3-20,-5 0-11</inkml:trace>
</inkml:ink>
</file>

<file path=ppt/ink/ink1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07.320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-1 25 50,'0'0'44,"0"0"-6,0 0-35,0 0-3,0 0 6,6 0 1,-2 0 0,2 0 0,0-1-1,1-1-1,0 0-1,1 2 0,1-2-2,2 2 0,2-2-1,1 1-1,2-1 0,0 2 0,1-3-1,1 2 0,-1-1-2,-2-1-3,0 2-5,-2 0-15,-1-1-20,-2 2-13</inkml:trace>
</inkml:ink>
</file>

<file path=ppt/ink/ink1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08.714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12 0 40,'0'0'45,"-4"4"-32,4-4 1,-6 2 0,6-2 0,0 0-5,0 0-1,-2 4-1,2-4-2,0 4 1,0-4-3,0 10 0,0-6 0,2 1-2,0 2 0,0 0 1,1 1-2,0 2 1,0-2 0,0 3 0,0-1 0,2 1 0,-4 1 0,3 0 0,-3 1 0,2-1-1,-2-1 1,0 2-1,-1-1 0,0 0 0,0-1 0,-1 0 0,0 0 0,-1-2 0,0 2 0,1-2 0,0 0 0,-1 1-1,2-1 1,-1-1 0,-1 1 0,0-1 0,1 1 0,0-3-1,0-1 0,1-5-1,0 7-1,0-7-2,0 0-3,0 0-11,-1-3-19,1 3-19,0-9-5</inkml:trace>
</inkml:ink>
</file>

<file path=ppt/ink/ink1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09.377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14 27 79,'0'0'40,"-6"0"-10,6 0-31,0 0-1,0 0 5,0 0-2,1-4 0,-1 4 1,5-4 1,-5 4-1,9-5 0,-4 1-1,1 2 0,-1 0 0,3 0-1,-1 0 0,1 2 0,1-1 0,-1 0 0,0 1 0,1 0 1,-2 2-1,0 1 0,-1 0 0,-1 3 1,1-1-1,-2 0 0,1 0 0,-3 2 0,2-2 0,-3 1 1,0 1 0,-1-2 0,0 1 0,-3 1 0,-1-1 0,-4 1 0,1 1 1,-2-3-1,-1 2-1,-1-1 2,1-1-1,-2 0 0,0-1 0,2-1 0,0 1-2,1-2-1,0-1-1,3 2-4,-1-1-17,0-2-18,7 0-15</inkml:trace>
</inkml:ink>
</file>

<file path=ppt/ink/ink1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1:10.712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6 38 8,'-7'0'20,"7"0"2,0 0 0,0 0-2,0 0 2,0 0-7,0-4-3,0 4-4,3-7-1,-3 7-2,6-7 0,-1 4-1,0 2 0,0-3-2,1 2-1,-1-1 0,0 2-1,1-1 1,-1 1 0,1 1-1,0-1 0,0 1 1,-1 0-1,1-1 0,0 1 1,-1 0-1,2 1 0,-1 0 1,1 0-1,-3 2 1,1 1-1,-5-4 0,6 7 0,-5-2 1,-1-5 0,0 11-1,0-7 0,-2 0 1,-1 0-1,-2 2 1,0-2-1,-1 0 0,0 2 0,-2 0 0,1-1 0,-2 0 0,0 4 1,-1-5 0,2 2-1,-1 0 1,3 1 0,0-4-1,1 0 0,5-3 1,-5 4-1,5-4 0,0 0 0,0 0 1,0 0-1,0 0 0,0 0 0,0 0 0,0 0 0,0 0 0,0 0 0,0 0 0,0 0 0,2 2 0,-2-2 0,6 0 0,-6 0 0,6-2 0,-6 2 1,7-2-1,-7 2 0,6 0 1,-1 0-1,0 2 0,0-2 0,2 3 1,1-1-1,-1 0 0,2 0-1,2 0 0,-1-1-3,0 2-5,0-1-14,-1-1-13,2 0-22,-4-1-7</inkml:trace>
</inkml:ink>
</file>

<file path=ppt/ink/ink1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4.7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11-2 10,'-6'0'33,"6"0"-2,0 0-5,0 0-2,0 0-7,0 0-5,0 0-3,0 0-2,0 0-2,-5 3-1,7 5-1,-2-8 1,9 12 0,-4-2-1,4 3 0,-2-3-1,7 4 1,-2-2-1,2 0-1,0 1 1,1 2 0,0-3-1,2 0 1,-2-1-1,0 0 0,-1-1 0,1 0 0,-2 1-1,0-3 1,-2-1-1,0 1 1,-2-2-1,-2 0 1,-7-6-1,11 12 0,-11-12 0,8 8-1,-8-8 0,0 0-3,4 6-9,-4-6-9,0 0-10,0-4-27,-1-6-18</inkml:trace>
</inkml:ink>
</file>

<file path=ppt/ink/ink1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5.2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281 0 43,'0'0'36,"-5"8"-9,5-8-2,-9 11-7,1-5-4,2 7-3,-3-9-3,2 12-1,-6-6-2,4 6 0,-3-3-2,-2 5 0,1-2 0,-3 1 0,1-2-1,1 6 0,-2-8-1,0 5 0,1-5 0,0 2 0,4-4 0,-3 4-1,2-4 0,2 0 0,2-1 2,0-7-4,8-3 4,-7 8-4,7-8 1,0 0-3,3 1-8,-3-1-9,15-9-9,-6 1-24,2-3-24</inkml:trace>
</inkml:ink>
</file>

<file path=ppt/ink/ink1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6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189 1 40,'0'0'56,"0"0"-24,-7-2-14,0-1-5,7 3-3,-15 3-2,9-1-2,-7-1-2,6 4 0,-4-1-1,0-1 0,1 0 0,-1 3-1,0-4 0,2 4 0,-3-3 0,1 3-2,2 0 2,0 1-2,1 0 1,1-1-1,7-6 1,-11 15-1,10-6 1,-1-1-1,2 1 2,0 2-2,2-5 1,2 3 0,2-1-1,0 0 1,2-2-1,0 0 1,-1 1-1,4 1 1,0-3-1,-1-1 0,2 2 2,2-1-2,-2-3 1,4 2-1,-3-4 0,3 2 0,-1-2 1,0 2-2,0-2 1,1 1 0,-4 0 0,0-1 0,-1 1-1,-1-1-1,-1 0 0,-9 0-1,13-2-5,-13 2-12,4-7-7,-4 7-21,0-8-26</inkml:trace>
</inkml:ink>
</file>

<file path=ppt/ink/ink1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6.6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33 88,'-7'-3'35,"7"3"-13,0 0-9,0 0-5,0 0-3,0 0-1,0 0 0,5-9 0,-5 9-1,0 0 0,9-1-1,-9 1 1,6-1-2,-6 1 1,11-1 0,-11 1-1,11-3 1,-4 3-1,4 0 1,-3 0-1,2 0-1,-1 0 1,4 0 0,-1-1-1,1 1 0,0-1 0,-3 0 1,3-3-1,-3 3 0,-1-2 1,0 3-1,-2-2 0,-7 2 0,12-2-1,-12 2-1,9 0-8,-9 0-10,0 0-11,0 0-23,0 0-23</inkml:trace>
</inkml:ink>
</file>

<file path=ppt/ink/ink1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8.2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155 16 88,'2'-6'46,"-2"6"-22,1-10-9,-1 10-5,0 0-3,0 0-1,-4 4-1,2 5-2,-5-3 0,4 6-2,-5-1 2,4 6-1,-3 3-1,2 3 1,-1 3-1,0-2 0,0 2 0,1 2 2,1-1-3,-1 4 1,-1-5 0,5 1 0,-7-1 0,2 0-1,3 2 1,-5-3-1,1 2 0,-1-5 0,3-4 1,-4 0-1,3-2 0,1-3-1,-1-7 1,3 2 0,3-8-1,-6 7 0,6-7-1,0 0-2,1-6-2,1-3-10,3-2-8,-1-6-17,4-1-26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5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0 123,'0'0'37,"0"0"-18,0 0-8,0 0-2,0 0-3,0 9-3,0 0 0,0 2 0,-5 5-1,5 4-1,-1-3 0,1 1 0,-2-2 0,2 0-1,0-4 0,0-2 0,0-10-3,0 0-3,16-4-9,-11-8-7,4-2-12,-3-6-27,4-3-18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8.7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0 119,'-7'8'39,"7"-8"-13,-7 7-16,7 2-2,0-9-1,16 10-3,-2-8 0,5 4-1,3-5 0,5 3-2,-4 0 0,5 1 0,-1 1-1,-5 2 0,1 0 1,-4-1-1,-3 4-1,-4-4 0,-2 0 0,-10-7-4,16 12-9,-16-12-7,11 3-8,-11-3-24,4-5-24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6.3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50 30,'0'0'58,"2"-11"-22,-2 11-11,6-10-10,-6 10-3,5-8-3,-5 8-2,11-10-2,-11 10 0,10-6-1,-2 5-2,-3-2 1,6 3-2,-3 0 1,3 2 0,0 1-1,1 2 0,-3 1 0,1 1-1,-2-2 1,2 4 1,-7-2-2,2 4 1,-1-2 0,0 1-1,-3 2 1,-1-2-1,2 4 1,-2-2-1,0 4 1,0-3-1,0 0 1,0 3-1,0 0 0,0 0 0,0 0 0,0 0 0,-2 0 0,2 0 0,0 0 0,0 0 0,0-3 0,0 0 1,0 1-1,2 1 0,-1-6 0,3 2 0,-4-2 0,0-9 0,8 12 0,-8-12 0,5 8 0,-5-8 0,4 8 0,-4-8 0,12 5 0,-12-5 0,9 5 0,-9-5 0,11 8 0,-11-8 0,12 6 0,-12-6 1,0 0-1,4 8 0,-4-8 0,0 0 1,0 9-1,0-9 0,0 0 1,-11 9-2,11-9 2,-8 6-1,8-6 0,-13 10 0,13-10 0,-4 10 0,2-2 0,2-8 0,-3 13 0,3-5 0,0-8 0,0 14 0,0-6 0,1-2 0,1 3 0,1-1-1,-1 0 1,-1 0 0,1 1 0,-2 2 0,0-4 0,0 3 0,0 2 0,-3-4 0,1 3 1,-3 2-1,-3-1 0,7 1 0,-4 0 0,2 0 0,-5-1 0,6-2 0,-3 0 0,0-1 0,5-9 0,-6 9 0,6-9 0,0 0 0,-6 10-2,6-10-3,0 0-10,-10 0-7,10 0-6,-18-7-26,9 2-32</inkml:trace>
</inkml:ink>
</file>

<file path=ppt/ink/ink2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9.0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20 30,'-7'0'58,"7"0"-23,0 0-16,0 0-4,0-8-3,0 8-3,0 0-3,7-8-2,-7 8-1,11-3 0,-5 3-1,0 0-1,3 0 1,-2 4-2,3-3 1,-1 4 0,-1 0 0,-8-5 0,12 10-1,-12-10 2,5 13-2,-5-4 1,0 4-1,-3-1 1,0 5 0,-5-4 0,2 6 0,-2-4 0,2 6 0,0-2-1,0 1 1,1 1 0,1-1-1,-1-1 1,2 2-1,0-1 1,2 2-1,-1-6 1,-1 4-1,0-4 1,0 0-1,0 0 0,1-2 1,-1 2-1,-1-5 0,2-1 1,-1-1-1,0-1 2,2-3-2,-2 4 1,3-9-1,-6 6 0,6-6 1,-5 8-1,5-8 0,0 0 0,-9 7 0,9-7 0,-6 5 0,6-5 0,-9 1 0,9-1 1,-10 5-1,10-5 0,-12 2 0,6-2 0,-1 0 0,-1 1 0,0-1 0,8 0 0,-12 0 0,12 0 0,-11 0-1,11 0 1,-9-1-4,9 1-9,0 0-7,2-8-8,1-2-27,4 2-26</inkml:trace>
</inkml:ink>
</file>

<file path=ppt/ink/ink2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29.9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65 48,'0'0'58,"-8"-6"-13,8 6-30,-3-11-6,3 11-1,0-13-1,0 13-2,8-11-1,-2 4-1,0 1-2,2 2 1,1 1-1,1 0 0,0 2 0,1 1 0,-4 6 0,3 4-1,-4 0 1,-2 3-1,2-2 1,-3 4-1,-1 1 1,-2-1-1,0 0 1,0-1 0,-5 0 0,-2 0-1,-1-1 1,-3 0 0,1-5-1,-1 3 1,-3-1-1,-1 1 0,2 0 0,-2-4 1,0 4-1,0-2 0,1-1 0,2 2 0,1-3 0,2 1 0,3-3 0,6-5 0,-6 12 0,6-12 0,6 9 0,0-4 2,3-2-2,0 4 0,2-2 1,4 3-1,-3-1 0,2-1 1,-3 5-1,-1 0 0,2 0 1,-3 3-1,1-3 0,0 1 0,-4 2 1,4-2-1,-2 3 0,0-4 0,-2-2 0,-2 0-1,-4-9 2,9 11-1,-9-11 0,7 6-2,-7-6 0,0 0-4,10 0-11,-5-5-7,-5 5-14,9-17-37</inkml:trace>
</inkml:ink>
</file>

<file path=ppt/ink/ink2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0.8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2 76,'0'0'36,"0"0"-11,-7-4-6,7 4-8,-8 2-3,8-2-2,-8 10-1,2-3-1,5 2 0,-5 1-1,3 3 0,-2-1 0,0 4-1,-4-1 0,6 1-1,-4 1 1,0-1 0,0 0-1,2-3 1,1 0-2,1-5 1,3-8 0,-5 10 0,5-10-1,0 0 0,2-10 1,4 1-1,-2-3 0,1-2 0,1-1 0,0-2 0,0 1 0,-1 0 0,-1 0 0,-1 1 1,3 2-1,-3 4 0,1 2 0,-4 7 0,9-6-1,-9 6 1,6 6 1,-2 4-1,1-1 0,-1 5 0,0 1 2,2 4-2,-3 0 0,1 0 1,-1-2-1,3-2 1,-3-3-1,2-3 0,-5-9 1,11 6-1,-11-6 1,9-5-1,-2-5 1,0-1 0,2-4-1,-2-1 1,4 0-1,-2-4 1,0 3-1,0-1 0,1 1 0,-1 2 0,0 6-1,-5-1 0,-4 10-1,8-13-4,-8 13-9,0 0-7,0 0-11,0 0-29,0 0-23</inkml:trace>
</inkml:ink>
</file>

<file path=ppt/ink/ink2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6.2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 21 38,'0'0'36,"9"-10"-8,-9 10-4,0 0-8,7-10-6,-7 10-3,0 0 0,0 0-2,0 0 1,1 8-1,-1-8 0,-6 16 0,-3-4-1,4 3 0,-5 0-1,5 1 0,-4 3-1,1 4 1,1-6-2,-1 8 2,-3-2-2,2 4 1,0 5 0,0 2 0,0-6-1,-2-6 1,3 3 0,-2 3-1,4-11 0,-2 0-1,4-3 1,4-14-1,-8 16 0,3-3 0,5-13 0,0 0 0,0 0-2,0 0 0,0 0-2,0 0-8,0 0-9,-1-8-5,1 8-19,3-26-33</inkml:trace>
</inkml:ink>
</file>

<file path=ppt/ink/ink2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6.7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94,'0'0'50,"0"0"-21,0 0-18,0 0-6,0 0 1,-3 1-1,3 6-1,0-7-1,0 14 0,0-7-1,1 4 0,1-2-1,2 2 0,-1 2 1,0 3-1,-1-3 0,2 3 1,1 3-1,0-5 1,-2 7-2,3 1 2,-2-7-1,1 4 0,1 0 0,-2-1 0,0 3 0,0-1-1,2-1 1,-3-1 0,0-3-1,-3 3 1,0-10-1,0 3 1,0-11-1,0 10 0,0-1-1,0-9 1,0 0-2,0 0 0,0 0-1,0 0-5,0-4-9,0 4-5,0-14-11,0 14-30,-1-13-19</inkml:trace>
</inkml:ink>
</file>

<file path=ppt/ink/ink2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7.1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29 123,'0'0'40,"-8"-5"-21,8 5-10,-1-10-1,1 10-2,4-3-2,-4 3-1,15 0 0,-6-4-3,5 4 2,0 0-1,1 0 0,-3-2-1,5-2 1,-2 4 1,1 0-2,-4 0 0,-2 0 0,4 0-3,-14 0-5,15 1-9,-15-1-8,10 1-15,-10-1-39</inkml:trace>
</inkml:ink>
</file>

<file path=ppt/ink/ink2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7.7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243 5 53,'0'0'65,"0"0"-25,-8 0-21,-3-3-9,1 1-1,-7 2-3,3 5-1,-3-2-2,1 1-1,-6-2 1,6 4-1,-3 2-1,6 1 0,-4 0 0,3 2 2,2-3-2,0 5 0,3-7-1,2 6 0,1-1 1,3-4-1,3 2 1,0-9-1,3 16 1,5-6 0,0 1-1,4 0 1,0-9 0,3 6-2,0 2 2,1-5-1,-1 2 0,0-6-1,2 2 1,-2 4 0,2-4 0,-2 5 1,-1-9 0,0 1-1,-4 0 0,1 1-1,1 0-1,-12-1 0,17 2-7,-17-2-9,6-3-5,-6 3-13,0 0-36</inkml:trace>
</inkml:ink>
</file>

<file path=ppt/ink/ink2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8.2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 23,'0'0'62,"0"0"-24,0 0-17,0 0-5,0 0-2,0 0-5,0 0-4,0 0-1,9-3-2,-9 3 0,13 2 1,-5-2-2,0 2 1,2-4 1,0 2-2,-1 0 1,1 0 1,3-5-2,0-2 1,1 7-2,0-3 2,-1 3-2,3 0 0,-3 0 1,0 0-1,0 4 0,-2-4 0,1 6-1,-6-6-5,3 0-13,-9 0-5,0 0-17,0 0-32</inkml:trace>
</inkml:ink>
</file>

<file path=ppt/ink/ink2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39.5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124 10 35,'0'0'46,"0"0"-11,-1-11-13,1 11-7,0 0-3,0 0-5,0 0-1,-5 3 0,5-3-3,-4 14 0,2-7-1,1 8 0,-2 1 0,1 0-1,-1-3 2,-1 1-1,-1 4-1,0 2 2,-1 1-2,0 4 0,2-6 1,-4 6-2,3 0 2,1-2-2,-4 7 1,4-9-1,-2 5 2,1-4-1,-1-2 0,0-2 0,0 1-1,1-3 1,-1-2 0,3-2-1,0 1 0,3-13-1,-2 12 1,2-12-1,0 0-2,0 0-4,5-2-12,-2-6-7,-1-8-18,2 2-32</inkml:trace>
</inkml:ink>
</file>

<file path=ppt/ink/ink2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0.2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33 45,'0'0'65,"0"-10"-41,0 10-6,0 0-3,0 0-4,3-1-3,-3 1-4,12 0 0,-6 0-2,5-5 1,-1 4-2,3-5 2,0 6-1,1-6 0,-2 3 0,-1 3-1,-1 1 0,-3 4 0,-3 7 0,-2-3 0,-2 5 0,-3 4-1,-3 2 0,-1-4 1,0 3-1,-1 3 0,1-5 0,0 0-1,1 3 2,2-7 0,-1 2-1,2 2 0,0-1 1,-1 1 0,1 2-1,1 0 1,-1 1 1,0-1-2,-2 1 1,2-3 0,0 4-1,0-4 0,-3-1-1,3 2 1,3-18-1,-8 13 2,4-4 0,1-2-1,3-7 1,-6 9 0,6-9-1,-9 7 1,9-7 0,-11 14-1,2-8 0,4-6 0,-4 2 0,3-1 0,-3 4 0,9-5 1,-12-3-2,12 3 1,-10 0 0,10 0 0,-12 0 0,11-5-1,1 5-2,0 0-5,0 0-9,-5-7-8,5-2-14,2-8-31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24.6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185-1 38,'0'0'43,"0"0"-6,0 0-14,0 0-7,0 0-4,0 0-4,0 0-2,0 0-1,0 0-2,0 0 0,0 0-1,0 0 0,0 0 0,-8 6 0,8-6 1,-3 8-2,3-8 1,-5 8 0,2 0 0,1-1-1,2 1 1,0 0-1,0 2 0,0-1 0,0 2-1,0-3 1,2 3 0,3 1-1,-2 1 0,-3 0 0,1-4 0,-1 5 2,0-1-2,0 1 0,-1 1 0,-2-2 0,-2 4 1,3-3-1,-1 3 1,0 0-1,-2 1 0,0 0 0,0 0 1,-1 1-1,-1-3 0,3 3 0,-1-3 0,-2 0 0,1-2 0,-4 1 0,5-1 1,-6-3-1,5-3 0,-5 0 0,-1 0 0,3-2 0,-3-1 0,3-4 1,1 1-1,8-2-1,-16 0-1,16 0-7,0 0-9,0-3-5,0 3-16,0-14-34</inkml:trace>
</inkml:ink>
</file>

<file path=ppt/ink/ink2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1.1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44 45,'0'-7'65,"0"7"-23,0 0-25,2-12-6,-2 12-4,10-8-2,-1 7-1,-1-4-2,4 1 0,3 0 0,1 2-1,-1 2 1,0 0-1,-1 0 0,2 0 0,-4 4 1,-1 5 0,-2-3-1,-3 5 0,0-1 0,-3-1 0,-2 2-1,-1 0 0,0 1 0,-4 1 1,-2-4-1,-2 6 0,-1-8 1,-3 5-1,1-1 0,-2-3 0,0 1 1,-3-2-1,1 2-1,0-3 2,-2 0-1,5 4 0,-2-2 0,4 0 1,-1 4-1,2-3 2,3-2-2,6-7 0,-6 8 0,6-8 1,0 0-1,3 10 0,-3-10 0,13 1 0,-3 4 0,0 0 0,2 0 0,-1 2 0,1 1 0,2-2 0,0 5 0,1-1 0,-1 0 0,-1 2 0,-1 3 1,1-4 1,-2-1-1,3 4-1,-4-7 1,0 7 0,-1-4 0,-5-4-1,5 6 0,-3-5-1,-1 6 1,3-2 0,-8-11 0,7 9-1,-7-9 0,8 5-1,-8-5-4,6 9-8,-6-9-8,8-5-12,-8 5-32,4-12-17</inkml:trace>
</inkml:ink>
</file>

<file path=ppt/ink/ink2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2.9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94 48,'0'0'33,"1"-11"-4,-1 11-8,2-5-6,-2 5-3,0-10-2,0 10-2,0 0-1,0 0-2,0 0-1,0 0-2,0 0 0,-3 10-1,-2-3 0,1 7 0,-2 0 0,3 4 1,-5-2 0,2 6 0,0 0-1,0-4 0,1 1 0,1 0 0,-2-7 0,4 2-1,-1-6 1,3-8-1,0 0 0,0 0 1,0 0-1,0 0 1,6-11-1,0-1 0,-3-2 1,3 0-1,0-5 0,-1-1 0,-4-3 0,6-2-1,0 4 1,-2-3 0,1 4-1,0-6 1,-1 6 0,1 8 0,0 2 0,-3 3 2,-3 7-2,0 0 0,7 5 0,-5 7 0,-2 2 1,1 1-1,1 2 0,-2 0 0,3-1 1,3-4-1,-1 2 0,1-6 0,3-4 1,2-2-1,-2-5 1,3-2-1,0-9 1,2 4-1,-3-4 0,1-1 0,0 3 0,-3-6 0,0 6 0,-3 1 0,-1 1-1,-2 3 1,-3 7 0,1-8 0,-1 8 1,0 0-1,-1 10 0,-2 1 2,-2 2-1,2 5 0,-1-1-1,-1 3 1,1 2 0,-1 6 0,2 1-2,1-10 2,-1 4-1,0-3 0,2-6 0,1 1 0,-3-5 1,3-10-1,0 7-1,0-7 0,0 0-1,0 0-5,7-1-11,-5-10-6,1 3-19,-3 1-34</inkml:trace>
</inkml:ink>
</file>

<file path=ppt/ink/ink2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4.7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142 0 35,'0'0'41,"0"0"-11,0 0-7,0 0-8,0 0-6,0 0-2,0 0-1,0 0-3,0 0 0,0 0 0,0 0-1,-3 0-1,3 0 2,-8 5-1,8-5 0,-12 16 0,3-6 0,1-4 0,-1 5 0,-2-1 0,1-3 0,-3 4-1,1-3-1,2 2 1,0-1-1,1-4 1,2 4-1,7-9 0,-11 4-1,11-4-1,0 0-3,0 0-10,0-8-14,5 0-25,-1-2-20</inkml:trace>
</inkml:ink>
</file>

<file path=ppt/ink/ink2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5.0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48,'0'0'62,"0"0"-28,0 0-14,0 0-9,0 0-2,6 0-3,-6 0-2,11 10-1,-11-10 0,15 15 0,-9-4-1,5 0 0,-7-3-1,9 7 2,-7-6-2,3 1-1,-1-2 1,1 1-1,-9-9 1,12 13-1,-12-13 0,9 9-1,-9-9-1,0 0-3,12 9-12,-12-9-10,0 0-19,0-4-32</inkml:trace>
</inkml:ink>
</file>

<file path=ppt/ink/ink2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6.6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40 3,'0'0'20,"0"0"-8,0 0-2,0 0 2,0 0 3,0 0 3,5-7 2,-5 7-1,0 0-4,0 0-2,0 0-2,0 0-4,0 0-3,0 6 0,0-6-1,0 0-1,-6 8 0,3 1 0,-2-1 0,2 5 0,-2-5-1,1 5 1,-1-4-1,1 10 1,-2-6-2,1 6 0,0 0 1,-1 0-1,2-2 1,-1-1 0,-1-1-1,1-4 0,4 0 0,1-11 1,-3 10-1,3-10 0,0 0 0,0 0 0,0-5 1,0 5-1,8-23 1,-4 13-1,2-5 0,-1-3 0,1 0 0,0-1 0,-1 1 0,1-3 0,-2 2-1,1 1 2,1-1-1,-3 6 0,0 5 0,0-1 0,-3 9 0,8-5 0,-8 5 1,0 0-1,4 4 1,-1 4-1,-1 2 1,1 2 0,0 2-1,0 1 1,2 6-1,-2-2 0,3-1 0,-2 3 1,1-7 0,1-1-1,-2 1 0,1-1 0,0-6 1,-1 0-1,-4-7 1,6 5-1,-6-5 1,0 0-1,6-4 0,-4-6 1,1 2-1,-2-4 0,3 0-1,2-4 2,-2-1-1,1 1 0,4-5 1,-1 4-1,1-3 0,1 2 2,0 0-2,0 0 0,1 4-2,-4 2 2,1 3 0,-3 2-1,-5 7-1,4-9-2,-4 9-10,0 5-10,0-5-13,-9 6-32</inkml:trace>
</inkml:ink>
</file>

<file path=ppt/ink/ink2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8.9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208-1 72,'0'0'56,"0"0"-29,1-5-13,-1 5-4,0 0-2,0 0-3,-3 11-1,0-2-1,2 6 0,-7 3 0,5 3-1,-6 3 0,1 2 0,-3 3-1,2 0 0,-4 0 1,0 7-1,-2-14 0,1 10 0,-1 0 0,3-7 0,0 7 2,1-4-3,0-1 1,4-4 0,-2 3 0,3-2 0,0-7 1,2 3-3,0-9 1,1-2 0,3 2 1,0-11-1,0 6-2,0-6 1,1-8-1,1-3-5,6 8-9,-4-5-7,1-8-14,-1 4-39</inkml:trace>
</inkml:ink>
</file>

<file path=ppt/ink/ink2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49.5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9 57,'0'0'62,"0"0"-20,0-7-28,0 7-5,6-2-3,3 2 0,-9 0-2,16 3-1,-6-1 0,1-1-2,1-1 0,0 3 1,1-3 0,-3 3-1,1 1 0,0 5 0,-5-6 1,-6-3-1,10 12 0,-7-2 2,-1 0-3,-1 2 1,-1-2-1,0 1 1,0 2-1,0 0 1,0 5 0,-1-3-1,-2 1 1,0-4 0,-2-3 0,1-1 0,-2-1 0,-4-1 0,3 0-1,-5-5 1,-4 4-1,0-3 0,-4 2 0,-2 5 0,3-7 0,-1 7 0,-3-9 1,6 2-2,2 4 0,3-6-2,9 7-2,-5-8-12,8 1-6,0 0-11,5-4-35</inkml:trace>
</inkml:ink>
</file>

<file path=ppt/ink/ink2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0.4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203 14 104,'1'-11'47,"-1"11"-28,0 0-8,0 0-3,-7-3-3,7 3-2,-8 2-1,8-2 0,-14 9 0,5-6 1,-2 0-1,1 6 0,-6 0 0,1-3-1,0 1 2,0-1-2,-2 0 0,3 6 0,-1-6-1,6 4 1,0-4-1,1 5 2,2-3-4,3 4 2,1-3 0,1-2 0,1 0 0,0 2 0,0-9 0,3 10 0,0-1 2,-3-9-2,15 10 0,-4-7 1,-5-3-1,6 3 0,-1-3 0,0 2 0,1-2 0,0 1 1,0-1-1,-4 0 0,4 4 0,-3-1 1,-1-3-2,1 3 2,-2-3 0,-7 0-1,11 0 0,-11 0 0,14 0 0,-14 0-1,11 0 0,-11 0-1,12-5-2,-12 5 1,13-1-3,-13 1-11,10-7-9,-10 7-21,6-8-27</inkml:trace>
</inkml:ink>
</file>

<file path=ppt/ink/ink2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1.1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67 35,'0'0'57,"0"0"-18,-1-4-21,1 4-7,0 0-4,0 0-2,0-7-2,0 7 0,0 0 1,0 0-1,0 0 0,0 0-1,4-2 2,-4 2-2,9 0 0,-9 0 0,13-2 0,-3-1-1,1 3 1,0-2-1,1-2 0,3 0 0,-1-1 0,-1 0 0,1 2-1,0-1 1,-3-4 0,-1 8-1,1 0 1,-4 0-1,4 0 0,-6-2 1,4 0 0,-9 2-1,12-3 0,-12 3 0,9-4 0,-9 4 0,11-5 1,-11 5-2,6 2-1,-6-2-2,11 0-9,-11 0-12,0 0-12,0 0-32</inkml:trace>
</inkml:ink>
</file>

<file path=ppt/ink/ink2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2.6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121-2 72,'0'-8'52,"0"8"-26,0 0-11,0 0-5,-7 12-2,7-12-3,0 14-1,-4-4 0,2 4-1,-2-1 0,-1 7-1,-1-5 0,3 4 0,-6 0 0,4 5 0,-2-5-1,1 9 1,-5-8-1,5 1 0,-3 4 0,4-7 0,-1 5-1,0-2 1,1-2-1,4-6 2,-2-4-1,0 2-1,0-2 2,3 1-2,-2 1 0,2-11 1,-1 10 0,1-3 0,0-7 0,-3 11-2,3-11 1,0 0-1,0 0 0,0 0-3,0 0-4,3-13-10,0 2-8,6-8-16,-2-1-31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44:39.3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3.4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151 26 88,'-2'-8'52,"2"8"-20,0 0-20,-5-7-6,5 7 0,0 0-2,11-1 1,-11 1-3,12 0 1,-4-5-1,1 2-1,-1 1 1,1 2-1,-3 0 0,2 0 0,-8 0 0,7 7 0,-7-7 1,0 15-2,0-6 1,0 0 0,0 7 0,-1-2 0,-1 0-1,1-1 0,-1 2 1,2 3 0,-1 0-1,-1 0 0,1-3 0,-4 0 0,2 5 0,0-4-1,-2 4 2,-1-7-1,3 4 1,-1 3-1,-1-7 0,0 7 0,1-4 0,-1 2 1,1 1-2,-1-3 2,-1-1-2,0-1 1,1 3 1,1-5 0,-4 0 0,4-1-1,-2-1 1,2 1-1,1-1 1,0-4 1,3-6-2,0 0 0,0 0 0,0 0 0,-9 0 0,9 0 0,0 0-1,-6 0 2,6 0-1,-11 0 0,11 0-1,-9 1 1,0 1 0,3-2 0,-3-3 0,1 1 0,-1 2-1,-2-1 1,7-2-1,-2 3 1,6 0-1,-9-3-3,9 3-7,0 0-7,0 0-8,0 0-18,0 0-28</inkml:trace>
</inkml:ink>
</file>

<file path=ppt/ink/ink2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4.3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84 118,'-4'-5'39,"4"-4"-14,0 9-17,7-17-3,2 11-1,-4-4-1,6 0 1,-5 0-2,4 3 1,-3 2-1,2 0-1,-3 5 1,4 0-1,0 1 0,-3 4 0,2 4 0,-1 3-1,0-2 2,-2 3-1,-3 1 0,-2-2-1,4 3 1,-5 0-1,-5-1 0,4 2 1,-4-2-1,-4 1 0,3-4 0,-5 7 0,2-4 1,-3-7-2,0 5 1,0-5 0,1 3 0,-1-1 0,-1 0 0,1-1 0,6-4 0,-5 5 0,7-1 1,4-8-1,-11 11-1,11-11 2,0 9-1,0-9 0,0 9 0,0-9 0,9 11 0,-9-11 0,13 10 1,-7-1-1,-2-2 1,7 0-1,0 1 0,-4 2 1,2-4-1,-1 9 0,1-3 0,-1-2 0,2 5 1,0-5-1,-3 9 1,2-5-1,-1 2 1,3-9 0,-5 3 0,3 4-1,-3 2 1,2-5-1,-8-11 0,9 13 0,-9-13 0,10 12 1,-10-12-2,7 0 1,-7 0-3,0 0-2,9 0-10,-9 0-6,0 0-7,-2-10-22,2 10-34</inkml:trace>
</inkml:ink>
</file>

<file path=ppt/ink/ink2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3:56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93-1 23,'0'0'46,"0"0"-17,0 0-4,0 3-11,0-3-2,0 0-4,0 0-1,0 0-1,0 0 0,0 0-1,0 0-2,0 0-1,-9 6 1,9-6-1,0 0 0,-9 9 0,9-9 0,-6 6-1,6-6 1,-8 9-2,5-1 1,2-2 0,-4 2 0,4 3-1,1-11 2,-8 14-2,5-8 1,0 4 0,-3-3-1,4 3 1,-1-1-1,2-2 1,-1-1 0,2-6-1,-3 11 1,3-11-1,-5 9 0,5-9 0,0 0 0,-3 11 1,3-11-1,-3 9 0,3-9 0,-3 9 0,3-9 1,0 0-1,0 0 0,0 0 0,0 0 0,-7 5 0,7-5 0,0 0 0,0 0 0,0 0 0,0 0 0,0 0 0,0 0 0,0-6 0,0 6 0,1-12 0,-1 12 1,14-13 0,-6 4-1,-2-1 0,1-1 0,-1 0 0,4 1 0,-3-1 0,-2-3 0,4 2 0,-3-4 0,0 5 1,0 2-1,-3 1 0,-3 8 1,8-9-1,-8 9 1,0 0-1,0 0 1,0 0 0,3 4-1,-3-4 0,0 12 2,0-12-2,1 16-2,2-9 4,-3-7-2,7 14 0,-7-14 1,9 12-1,-9-12 1,12 4-1,-8-4 1,7 0-1,-2 0 0,-1 0 0,1-2 1,0-1-1,0-4 0,-1 0 0,3 0 0,-7 1 1,5-1-2,-3 0 1,-4 0 0,-2 7 1,6-7-1,-6 7 0,0 0 1,0 0-1,0 0 0,0 6 1,0 1 0,0-1-1,-1 4 1,1 2 0,-7 1 0,7 3 0,-1 0-1,-1 1 1,1 3-1,-1 1 0,2 0 1,0-3-1,0-3 0,0-3-1,0-12 2,0 10-1,0-10 0,3 5 0,-3-5-1,0 0 0,0 0 0,0 0-3,3 15-9,-3-15-6,0 0-7,-3 0-17,3 0-35</inkml:trace>
</inkml:ink>
</file>

<file path=ppt/ink/ink2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189 1 40,'0'0'56,"0"0"-24,-7-2-14,0-1-5,7 3-3,-15 3-2,9-1-2,-7-1-2,6 4 0,-4-1-1,0-1 0,1 0 0,-1 3-1,0-4 0,2 4 0,-3-3 0,1 3-2,2 0 2,0 1-2,1 0 1,1-1-1,7-6 1,-11 15-1,10-6 1,-1-1-1,2 1 2,0 2-2,2-5 1,2 3 0,2-1-1,0 0 1,2-2-1,0 0 1,-1 1-1,4 1 1,0-3-1,-1-1 0,2 2 2,2-1-2,-2-3 1,4 2-1,-3-4 0,3 2 0,-1-2 1,0 2-2,0-2 1,1 1 0,-4 0 0,0-1 0,-1 1-1,-1-1-1,-1 0 0,-9 0-1,13-2-5,-13 2-12,4-7-7,-4 7-21,0-8-26</inkml:trace>
</inkml:ink>
</file>

<file path=ppt/ink/ink2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33 88,'-7'-3'35,"7"3"-13,0 0-9,0 0-5,0 0-3,0 0-1,0 0 0,5-9 0,-5 9-1,0 0 0,9-1-1,-9 1 1,6-1-2,-6 1 1,11-1 0,-11 1-1,11-3 1,-4 3-1,4 0 1,-3 0-1,2 0-1,-1 0 1,4 0 0,-1-1-1,1 1 0,0-1 0,-3 0 1,3-3-1,-3 3 0,-1-2 1,0 3-1,-2-2 0,-7 2 0,12-2-1,-12 2-1,9 0-8,-9 0-10,0 0-11,0 0-23,0 0-23</inkml:trace>
</inkml:ink>
</file>

<file path=ppt/ink/ink2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155 16 88,'2'-6'46,"-2"6"-22,1-10-9,-1 10-5,0 0-3,0 0-1,-4 4-1,2 5-2,-5-3 0,4 6-2,-5-1 2,4 6-1,-3 3-1,2 3 1,-1 3-1,0-2 0,0 2 0,1 2 2,1-1-3,-1 4 1,-1-5 0,5 1 0,-7-1 0,2 0-1,3 2 1,-5-3-1,1 2 0,-1-5 0,3-4 1,-4 0-1,3-2 0,1-3-1,-1-7 1,3 2 0,3-8-1,-6 7 0,6-7-1,0 0-2,1-6-2,1-3-10,3-2-8,-1-6-17,4-1-26</inkml:trace>
</inkml:ink>
</file>

<file path=ppt/ink/ink2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20 30,'-7'0'58,"7"0"-23,0 0-16,0 0-4,0-8-3,0 8-3,0 0-3,7-8-2,-7 8-1,11-3 0,-5 3-1,0 0-1,3 0 1,-2 4-2,3-3 1,-1 4 0,-1 0 0,-8-5 0,12 10-1,-12-10 2,5 13-2,-5-4 1,0 4-1,-3-1 1,0 5 0,-5-4 0,2 6 0,-2-4 0,2 6 0,0-2-1,0 1 1,1 1 0,1-1-1,-1-1 1,2 2-1,0-1 1,2 2-1,-1-6 1,-1 4-1,0-4 1,0 0-1,0 0 0,1-2 1,-1 2-1,-1-5 0,2-1 1,-1-1-1,0-1 2,2-3-2,-2 4 1,3-9-1,-6 6 0,6-6 1,-5 8-1,5-8 0,0 0 0,-9 7 0,9-7 0,-6 5 0,6-5 0,-9 1 0,9-1 1,-10 5-1,10-5 0,-12 2 0,6-2 0,-1 0 0,-1 1 0,0-1 0,8 0 0,-12 0 0,12 0 0,-11 0-1,11 0 1,-9-1-4,9 1-9,0 0-7,2-8-8,1-2-27,4 2-26</inkml:trace>
</inkml:ink>
</file>

<file path=ppt/ink/ink2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65 48,'0'0'58,"-8"-6"-13,8 6-30,-3-11-6,3 11-1,0-13-1,0 13-2,8-11-1,-2 4-1,0 1-2,2 2 1,1 1-1,1 0 0,0 2 0,1 1 0,-4 6 0,3 4-1,-4 0 1,-2 3-1,2-2 1,-3 4-1,-1 1 1,-2-1-1,0 0 1,0-1 0,-5 0 0,-2 0-1,-1-1 1,-3 0 0,1-5-1,-1 3 1,-3-1-1,-1 1 0,2 0 0,-2-4 1,0 4-1,0-2 0,1-1 0,2 2 0,1-3 0,2 1 0,3-3 0,6-5 0,-6 12 0,6-12 0,6 9 0,0-4 2,3-2-2,0 4 0,2-2 1,4 3-1,-3-1 0,2-1 1,-3 5-1,-1 0 0,2 0 1,-3 3-1,1-3 0,0 1 0,-4 2 1,4-2-1,-2 3 0,0-4 0,-2-2 0,-2 0-1,-4-9 2,9 11-1,-9-11 0,7 6-2,-7-6 0,0 0-4,10 0-11,-5-5-7,-5 5-14,9-17-37</inkml:trace>
</inkml:ink>
</file>

<file path=ppt/ink/ink2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14.7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2 76,'0'0'36,"0"0"-11,-7-4-6,7 4-8,-8 2-3,8-2-2,-8 10-1,2-3-1,5 2 0,-5 1-1,3 3 0,-2-1 0,0 4-1,-4-1 0,6 1-1,-4 1 1,0-1 0,0 0-1,2-3 1,1 0-2,1-5 1,3-8 0,-5 10 0,5-10-1,0 0 0,2-10 1,4 1-1,-2-3 0,1-2 0,1-1 0,0-2 0,0 1 0,-1 0 0,-1 0 0,-1 1 1,3 2-1,-3 4 0,1 2 0,-4 7 0,9-6-1,-9 6 1,6 6 1,-2 4-1,1-1 0,-1 5 0,0 1 2,2 4-2,-3 0 0,1 0 1,-1-2-1,3-2 1,-3-3-1,2-3 0,-5-9 1,11 6-1,-11-6 1,9-5-1,-2-5 1,0-1 0,2-4-1,-2-1 1,4 0-1,-2-4 1,0 3-1,0-1 0,1 1 0,-1 2 0,0 6-1,-5-1 0,-4 10-1,8-13-4,-8 13-9,0 0-7,0 0-11,0 0-29,0 0-23</inkml:trace>
</inkml:ink>
</file>

<file path=ppt/ink/ink2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2:55:30.9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288 48 18,'0'0'15,"3"-7"5,-3 7-1,0 0-6,-3-9-4,3 9-5,-10-8 0,4 5-2,-3-1 4,2 1-2,-3 0 1,0 0-1,1 0 1,-5 2 1,2 1 0,0-3-1,1 3 0,-1 4 0,-2 2-2,2-1 1,0 2-1,1 2 0,-1 0-2,-2 1 0,8 3 0,-5-3-1,1 4 1,2-1-1,-1 3 1,1 1-1,1 2 0,0-3 1,3 4-1,-2 1 0,1-4 0,2 5-1,-1-3 2,2-2-2,1 0 1,1-2 0,1 0 0,5-3 0,0 2 0,3-6 0,2 0 0,3 0 0,1-2 1,2-3-1,3 2 0,-2-4 0,0-1 0,0 0 0,2 0-2,2 0-1,-6-6-8,1 0-21,-2 0-20,-5-6-9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11.1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8 53,'0'0'53,"0"0"-19,0 0-12,0-8-8,0 8-4,0 0-4,0 0 1,-6 1-3,6-1-1,0 0 1,-11 10-2,11-10-1,-5 11 1,0-5 0,2 3-1,0 3 0,-2 0 2,4 4-2,-4 3 0,2 2 0,-2 7 0,4 1-1,-6 3 1,4 3-1,-3 1 0,1 2 0,-1 1 1,0-1-1,-1-3 0,3-3 0,-1-3 0,0-3 0,4-2 0,-1-5 0,1-3 0,1-1 1,0-3-1,0-3 0,1 0 0,-1 0 0,0-9 0,3 7 0,-3-7 0,0 0-1,0 0 0,0 0 0,0 0-3,0 0-9,5-6-6,0 0-6,-4-5-17,2 3-28</inkml:trace>
</inkml:ink>
</file>

<file path=ppt/ink/ink2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28.73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0 0,'-9'4'5,"9"-4"0,0 0-2,0 0-1,-9 2 3,9-2-2,0 0 2,0 0-3,0 0 1,0 0-3,0 0-5,0 0-3,0 0-7</inkml:trace>
</inkml:ink>
</file>

<file path=ppt/ink/ink2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29.9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7 25,'0'0'28,"0"0"-2,0-7-5,0 7 0,0 0-5,0 0-5,0 0-3,0 0-2,0 0 0,5 4-1,-5-4-2,1 16 1,4-6-1,1 3 0,-3 1-1,8 1 0,-7-1 0,7 1 0,-2 0 0,2 2-1,-1-5 0,1 1 1,0 0-1,1 0 0,-6-3 0,6-1-1,-4 0 2,-1-1-2,-1 1 0,-6-9 1,8 10-1,-8-10 1,3 8-1,-3-8 0,0 0-2,0 0 0,0 0-5,0 0-8,0 0-11,-3 0-23,3 0-19</inkml:trace>
</inkml:ink>
</file>

<file path=ppt/ink/ink2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0.51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232 7 48,'0'-8'31,"0"8"-4,0 0-5,0 0-8,0 0-1,0 0-3,0 0-3,0 0-1,0 0-1,0 0-2,-2 0 1,2 0-2,-9 14 1,3-6-1,2 4-1,-6 0 1,6 2-1,-7 0 0,5 1 0,-5-1 1,4-1-1,-4 1 0,-1-1 0,1 2-1,2-3 1,-5 1 0,5-1-1,-1-2 0,-1 0 1,2 0-1,1-3 0,-1-1 1,1-1-1,1 3 0,1-5 0,0 2 0,6-5 1,-13 8-2,13-8 1,-12 8 0,12-8-1,0 0-1,0 0-1,0 0-4,0 0-9,0 0-11,2-6-19,2 0-26</inkml:trace>
</inkml:ink>
</file>

<file path=ppt/ink/ink2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1.6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63 12 25,'9'-3'30,"-9"3"-4,0 0-5,6-3-4,-6 3-7,8-2 1,-8 2-3,4-1-1,-4 1-2,12 0 0,-12 0-1,13-2-1,-13 2 1,9 0-2,-9 0 1,10 6-1,-10-6-1,6 11 1,-6-11-1,4 12 0,-4-6-1,0 3 0,-8-2 1,8-7-1,-12 11 0,12-11 0,-11 9 1,11-9-1,0 0 0,0 0 0,0 0 0,0 0 0,0 0 0,6-1 0,0-3 0,-6 4 0,14-3 0,-14 3 0,11 0 0,-11 0 0,9 0 0,-9 0 0,6 8 1,-5 2 0,-1-3 1,2 2-1,-2 3 0,3-2 0,-3-1 2,0 2-2,-5-3 1,4 1 0,-5 0-1,6-9 1,-12 10-1,1-7 0,3-2 0,-2-1-1,-4 0 1,3-4-1,-1 0 0,-2 0 0,1 0-1,-1 1 0,0 3-2,2-4-1,12 4-3,-14 1-8,14-1-13,0 0-23,0 0-21</inkml:trace>
</inkml:ink>
</file>

<file path=ppt/ink/ink2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2.39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11 18,'0'0'25,"0"0"-3,0 0-4,0 0-3,0 0 1,0 0-6,0 0 1,5-7-2,-5 7-2,0 0-1,0 0-2,7-4 0,-7 4 0,9 0-1,-9 0 0,8 2 0,3 0 0,-11-2 0,15 5-1,-11-4 1,9 3-1,-6-4-1,4 0 1,-2 0-2,-3 0 2,3 0-2,-3 0 0,-6 0 1,13-2-1,-13 2-1,0 0-3,4-1-4,-4 1-9,0 0-16,-3 0-22,3 0-16</inkml:trace>
</inkml:ink>
</file>

<file path=ppt/ink/ink2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2.84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6 33,'0'0'43,"0"0"-9,0 0-13,0 7-6,0-7-4,0 0-3,0 0-1,0 0-1,0 0-1,5 2-1,-5-2-1,12 0 0,-12 0 0,15-4-2,-9 0 1,6 1-1,1 2-1,-3 0 1,-1-1 0,5 2-1,-6-1 1,2 1-1,-2 0 0,-8 0-1,9 0-2,-9 0-2,11 0-8,-11 0-15,0 0-15,0 0-29</inkml:trace>
</inkml:ink>
</file>

<file path=ppt/ink/ink2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33.44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31 101 65,'-2'-8'58,"2"8"-21,-3 5-26,3-5-1,-5 12-5,4-5-1,-1 6 0,1-3-1,1 6 0,0-3-1,1 4-1,1-5 0,1 3 0,5-4 0,-2 1-1,1-1 1,1-4-1,3-1 0,-1-2 0,1-3 1,1-1-1,0-1 0,-1-4 0,0-4 1,1 0-1,-3-5 1,2 0-1,-2-4 0,-3-1 0,-3-2 0,5-4 0,-7 2 0,-1 0 0,0 3 1,-1 1 0,-9 3 0,6 6 0,-8 0 0,1 4 0,-4 4 0,3 2 0,-5 0 0,2 2-1,-1 4 1,1-1-1,3 6 0,0 1 0,1 2-2,3-1-1,4 5-10,-5-1-8,6-3-11,0 1-27,3-8-23</inkml:trace>
</inkml:ink>
</file>

<file path=ppt/ink/ink2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4.83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38,'0'0'34,"0"0"-6,1 5-4,-1-5-8,5 8-4,-5-8-2,13 7-3,-5-1-1,0-1-2,4 2 0,-5 0 0,7 3-1,-2-4-1,4 8 1,-3-6-1,3 4 0,-4 0 0,3-1 0,0 0-1,0-1 0,-2-2 0,2-1-1,-3 0 1,-3-1-1,0-2 1,-9-4-1,13 8 0,-13-8 0,0 0 0,1 9-1,-1-9 0,0 0-5,0 0-12,-3 0-9,3 0-22,-9-11-22</inkml:trace>
</inkml:ink>
</file>

<file path=ppt/ink/ink2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5.3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237 35 50,'-10'-2'54,"10"2"-26,0 0-8,-9-2-7,9 2-6,0 0-3,0 0-2,0 0 0,-3-7-1,3 7-1,0-10 1,0 10-1,3-8 1,-3 8 0,0 0-1,3-6 0,-3 6 1,0 0 0,-4 3 1,4-3-1,-11 12 1,2-1 0,1-1 1,-2 3-1,1 0 0,-4 1 0,0 4-1,-3 1 1,4-1-1,-6 0 0,3 3 0,-2-4 0,2 1 0,2-3-1,0-2 1,5-4-1,-1 0 0,9-9-1,-8 8 1,8-8-2,0 0 0,0 9-2,0-9-6,0 0-13,0 0-12,0 0-25,8 0-14</inkml:trace>
</inkml:ink>
</file>

<file path=ppt/ink/ink2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5.96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0 18,'0'0'61,"0"0"-9,0 0-31,0 0-5,0 0-6,0 0-3,0 4-1,0-4-2,0 0 0,0 0-1,0 14 0,-2-8-1,2 3 1,0 3-2,0 0 0,0 2 0,0 0 1,2 1-2,-1-1 1,-1-2-1,2 0 0,-2-3 0,0-9 0,1 12-1,-1-12-1,0 0 0,0 0-1,6 8-6,-6-8-11,0 0-10,7-4-25,-7 4-19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11.7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78 85,'0'0'43,"-6"-9"-16,6 9-10,0-13-6,0 13-2,6-14-3,-6 14-1,10-15-1,-10 15-1,12-11 0,-2 6-1,-4 0-1,3 3 1,-1 1-1,2-1 0,-3 2 1,3 2-1,-2 1 0,-1 5 0,0 2 0,1 3-1,-5 1 1,3 4 0,-3-2-1,2 2 1,-5-4-1,1 3 0,-1-4 1,-1 2-1,-4-2 1,0-1 0,-1 1 0,-2-2-1,-1-3 1,-2 1 0,-2-2 0,1-2-1,-1-3 1,-1 2-1,-2-4 0,4 0 0,-1 3-1,4-3-2,1 3-2,-3-1-10,11-2-5,-5 9-5,5 0-20,0-9-33</inkml:trace>
</inkml:ink>
</file>

<file path=ppt/ink/ink2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7.09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0 25,'0'0'49,"0"0"-21,0 0-2,0 0-10,6 6-4,-6-6-4,12 0-2,-8 0 0,9 0-1,-6-3-2,4 3 0,1 0 0,2 0-1,-4-1 0,1 1 0,0 0-1,-4 0 0,3 0 0,-4 1-1,-6-1 0,10 3 0,-10-3-1,0 0-2,5 0-5,-5 0-14,0 0-14,0 0-24,0-4-9</inkml:trace>
</inkml:ink>
</file>

<file path=ppt/ink/ink2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7.4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 43,'0'0'63,"0"0"-19,7 4-26,-7-4-6,14 0-4,-8-4-3,8 4-1,-3 0-2,-1 0 0,1 0 0,3 0-1,-7 0 0,2 2 0,1 0 0,-3-1-1,-7-1 0,12 0 0,-12 0-2,5 0-4,-5 0-11,11-3-10,-11 3-22,0 0-24</inkml:trace>
</inkml:ink>
</file>

<file path=ppt/ink/ink2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48.07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84 134 85,'0'0'55,"-5"8"-24,-6-8-21,11 0-2,-4 2-2,1 4-2,3-6 0,-8 14-2,5-4 0,3-2-1,0 2 0,0 2 0,3-2 0,2-1-1,1 1 1,-2-3-1,7-1 1,-3 1-1,2-1 1,3-3 0,-6-1-1,7-2 0,-2 0 1,0-2-1,-3-2 0,5-4 0,-2 0 1,1 0-1,-6-5 0,5 1 0,-4-1 1,1-2-1,-6-2 0,5 1 0,-8-2 0,0 0 0,-2-1 0,-5 1 0,-4 2 0,-1-2 0,-2 5 1,-1 0-1,0 5 0,-2 3 1,2 4-1,-1 1 2,1 2-2,1 6 1,1 4-1,-1 0 0,5 1 0,-3 4 0,1-1 0,5 1-3,0 4-1,-2-4-11,5 0-8,-5 0-11,5-3-31,-1-2-14</inkml:trace>
</inkml:ink>
</file>

<file path=ppt/ink/ink2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58.2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85,'0'0'50,"0"0"-22,0 6-16,0-6-3,0 0-1,-7 7-3,7 0 0,0-7-2,0 13-1,0-5 1,0 6-1,3-2-1,5 2 1,-5-1 0,8 3-1,-5 1 1,8 1 0,-4-4-1,1 1 0,0 0-1,-1 0 1,-1-2-1,1 1 0,-3-2 0,2-1 0,-3 0 0,2 0 0,-5-4 1,2 0-1,-2 0 0,-3-7-1,4 11 1,-4-11-1,0 0 0,0 0-4,3 10-5,-3-10-9,0-6-6,0-3-16,0-2-29</inkml:trace>
</inkml:ink>
</file>

<file path=ppt/ink/ink2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58.8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173 53 33,'0'-13'43,"0"13"-5,2-12-26,1 3 2,-3 9-2,3-12 1,-3 12-3,3-7-1,-3 7-3,0 0-2,0 0 0,0 0-1,0 0-1,-6 7-1,6-7 1,-8 12-2,2-3 2,0 0 0,2 0-1,-7 5 1,6-2 0,-7 2-1,1 1 0,2 1 0,-3 0 0,-2-2 0,5 4 1,-1-3-1,-3 1-1,4-1 1,2 0-1,-1-1 0,0-1 1,4 0-1,-2-2 0,1-3 0,5-8-1,-4 11 1,4-11 0,0 0-1,0 0 0,0 0-2,0 0 0,0 0-2,0 0-7,0 0-9,4 5-8,-4-5-24,12 0-18</inkml:trace>
</inkml:ink>
</file>

<file path=ppt/ink/ink2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39:59.6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83,'0'0'52,"0"0"-20,0 0-16,-1 10-9,1-10 0,-2 6-2,2-6-1,-4 10-2,4-10 0,-8 11 0,8-11-1,-1 9 1,-1-1-1,2-1 1,0 1-1,0 1 0,0 1 1,0 1-2,0 2 1,0 1-1,0-2 0,2 4 1,-2-1-1,1 1 0,2-3 0,-1 4 1,2-5-1,-2 2 0,-1-4 0,1 0 0,-1-1-1,-1-9 0,5 13-3,-5-13-2,0 0-8,8 4-7,-8-4-9,6-2-26,-6 2-18</inkml:trace>
</inkml:ink>
</file>

<file path=ppt/ink/ink2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2.2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5,'0'-9'8,"0"9"-3,0 0 0,0-7 2,0 7-2,0 0 3,0 0-3,0 0 2,0 0 0,0 0 0,0 0 0,0 0 0,0 0 2,0 0-1,0 0-2,0 0 4,0 0-5,0 0 2,0 0 0,0 0-1,0 4-1,0-4-1,0 0-2,3 12 2,-3-12-3,8 8 0,-8-8 1,9 12-1,-3-4 0,-2-1 0,1 2 1,3 4 0,-4-4-1,2 1 0,0 4-1,0-4 0,-1 4 0,1-4 0,0 2 0,-1 0 0,1-4 0,1 0 0,0 0 0,-1-2 0,3-1 0,-3 0 0,-6-5-1,12 6-1,-12-6-3,0 0-8,8 10-25,-8-10-19</inkml:trace>
</inkml:ink>
</file>

<file path=ppt/ink/ink2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2.9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198-1 5,'-7'8'20,"2"1"3,5-9-6,-11 12-3,4-3-5,2 2-3,-1-1-4,0 2 0,-2-2 0,1 3-2,-1 1 2,0-1 0,1 1 4,-1-2-4,1 3 0,-3-3 0,3 2 1,-1-3-1,1 1-2,-1 0 2,-1-3-1,3 3-1,-3-5 0,1 1 2,2-1-4,6-7-1,-12 11-12,12-11-26,-8 5-9</inkml:trace>
</inkml:ink>
</file>

<file path=ppt/ink/ink2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3.9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 10 0,'0'0'10,"0"0"0,0 0 0,0 0 3,0 0-3,0 0-1,6-7-2,-6 7-2,0 0-3,9-2 1,-9 2-1,11 0 0,-11 0 0,10-1 1,-10 1 1,13 0-2,-13 0 2,10 0 0,-10 0 0,0 0 2,8 6 0,-8-6-3,0 11 0,0-11 1,-6 9-3,3-2 1,3-7-1,-12 14 1,12-14-1,-13 11-1,9-2 2,-4-1-2,4-1 1,-3 0-1,1 0 0,-1 3 2,-1-5-2,8-5 1,-11 10 0,11-10-1,-12 13 2,12-13-1,-10 9-1,10-9 1,-6 9 1,6-9-1,0 0 1,-8 9-1,8-9 0,0 0 2,0 0-1,0 0-1,0 0 2,0 0-2,0 0 1,6 5 0,-6-5 0,14 0-2,-5 3 1,3-2 0,0 0-1,3 0 1,4-1-2,-1 0-2,3 1-9,4 4-23,-7-4-19,5 4-10</inkml:trace>
</inkml:ink>
</file>

<file path=ppt/ink/ink2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6.2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57,'0'0'35,"0"0"-6,0 0-10,0 0-8,4-7-2,-4 7-3,6 0-2,4 3 0,-10-3 0,15 11-1,-6-6 0,3 3-1,3 2 1,1-2-1,-1 2 0,3 2-1,0-2 1,4 0-1,-4 2 1,-1-2-2,0 0 1,-1 1-1,0-2 1,-1 3 0,0-3-1,-4 0 0,-5-2 0,3 0 0,-9-7 0,6 6-2,-6-6-1,0 0-6,0 0-14,0 0-13,0-8-28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12.2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0 132,'0'0'37,"0"0"-14,0 0-11,0 0-5,-3 8-1,3 2-1,0 1-3,0 5 1,0-3-2,0 8 1,0-1-2,0 5 2,-3-1-2,-2 3 1,2 0-1,-5-1 1,2 0-1,-4-5 0,4-1 0,0-2 0,1-6 0,0-2 0,5-10-1,0 0-2,0 0 1,5 1-4,6-1-10,-3-6-6,1-3-7,1-6-26,1 2-20</inkml:trace>
</inkml:ink>
</file>

<file path=ppt/ink/ink2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6.6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200 0 38,'0'0'56,"0"0"-16,0 0-22,-8 0-4,8 0-4,-9 6-3,3-1-2,1 7 0,-5-3-1,7 5-1,-8 0 0,5 2-1,-3 0 0,3 5-1,-3-3 0,3 2 0,-3 1 0,1-5-1,-1 1 0,1-2 0,-4-2 0,8-1 1,-8 1-1,6-7-1,-3-1 1,4 0-2,5-5-1,-12 5-2,12-5-4,-9 6-10,9-6-16,-8 4-24,8-4-20</inkml:trace>
</inkml:ink>
</file>

<file path=ppt/ink/ink2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0:07.4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24 43,'0'0'47,"6"-5"-11,-6 5-16,0 0-6,7-8-5,-7 8-2,0 0-2,8-6-2,-8 6 1,9-4-2,-9 4 0,14 0-1,-10 0 0,6 0 1,-4 0-2,4 1 1,-5 4 0,4 0 0,-9-5-1,9 13 1,-7-5 0,-2-1 0,0 3-1,-2-3 1,-2 1 0,-4 0 0,2 1-1,1-4 1,-5 1-1,5-1 0,5-5 0,-11 10 0,11-10 0,0 0 0,-1 6 0,1-6 0,0 0 0,4 5 0,-4-5 0,11 9 1,-11-9-1,14 12 0,-8-4 0,2 0 0,-4 4 1,2-4-1,0 2 1,-4 2 0,-2-4 0,0-8 0,-5 13 0,-5-8 1,-4-2-1,-3 0 0,0-2 0,-1-1-1,-3 0 0,4 0-1,0 0-3,8 0-11,-2 0-8,5-4-12,6 4-33</inkml:trace>
</inkml:ink>
</file>

<file path=ppt/ink/ink2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7.29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402 23 57,'0'0'43,"8"-3"-11,-8 3-11,9-4-5,-9 4-7,0 0-1,6-8-1,-6 8-3,0 0 1,0 0-2,0 0 0,0 0 0,0 0-1,0 0 1,0 0-1,0 0-1,-6-6 0,6 6 1,-14 0-2,7-1 1,-2 1 0,-2 0 0,-1 0-1,1 0 1,-4 0 0,3 0 0,-5 0 0,2 0-1,-1 1 1,0 0-1,0 2 1,0 0 0,0 0-1,1-1 0,0 1 1,1 2-1,5-1 1,0 1-1,1-4 1,8-1-1,-9 5 0,9-5 1,-4 6 0,4-6-1,-2 12 1,2-3-1,0 2 1,0 3-1,0 1 0,0 3 1,-2-2-1,2 2 0,-1 2 1,1 1-1,-3 0 0,1 3 0,1 0 1,-1 0-1,-1-3 1,2 3-1,-2 3 0,0-2 1,1-2-1,-4-2 0,5 2 0,-4-1 0,2 0-1,1-1 1,-1-3 0,0 0 0,2-3 0,-1 3 0,-2 1 0,2-1 0,2 2 1,0-5-2,-1 3 2,-1 0-1,-1-1 1,2 1-1,-1-1 0,0 1 0,-2-1 0,4 2 0,-2 0 0,1-3 0,-4 3-1,4-3 1,-1-2 0,2 1 0,-1 1 0,-2-4 0,3 3 1,-2-4-1,2 0-1,-1 3 1,-2-2 0,3-1 0,-2 1 0,2 0 0,0-1 0,0-5-1,0 10 2,0-8-1,0-8 0,0 17 1,0-17-1,0 14 0,0-7 1,-1 1 0,-1 5 0,0 1-1,-1-3-1,2 0 1,-1-2 0,-2 6 1,2 3-1,-1-6-1,0-1 1,2-4 0,-1 4 2,1-1-1,-2-1-1,3-9 1,-2 7-1,2-7 0,0 9 1,0-9-1,-2 16 0,2-10 0,0 5 0,-1-1 0,1-10 1,0 0-1,-3 9 0,3-9 0,0 0 0,0 0-1,0 0 2,0 0-1,0 0-1,3 15 2,-3-15-1,0 0 0,0 0 0,0 0 0,0 0 0,0 0-1,8 4 0,-8-4 2,0 0-1,9 2 0,-9-2 0,15 3 0,-6 1 0,0 1 0,3-4 1,-1-2-2,4 1 2,-5 4-1,2-9 0,-2 5 2,0 0-2,-3-3 0,4 3 0,-7 0 0,4 0-2,-8 0 2,12 0-1,-12 0-2,11 3-1,-11-3-9,12 12-8,-12-12-2,8 1-10,-5-7-34</inkml:trace>
</inkml:ink>
</file>

<file path=ppt/ink/ink2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8.20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253 7 90,'0'0'51,"7"-7"-24,-7 7-12,0 0-4,0 0-3,0 8-2,-6-1-1,5 7-1,-7 2-2,2 2 1,0 5-1,-3 0-1,1 2 0,-1-1 0,0 2 1,-3 5-1,1-4-1,-4 4 2,1-2-1,2 2 0,-5 4-1,2-3 1,-4 2-1,6-1 1,-3-2-1,3-2 0,-1 1 0,5-6 1,1-6-1,2-4-1,2-2 1,4-12-2,0 8 0,0-12-2,9-2-5,-3-10-10,3 0-4,2-3-12,-1-7-31</inkml:trace>
</inkml:ink>
</file>

<file path=ppt/ink/ink2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8.80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0 129,'0'0'35,"0"0"-13,6 6-11,-6-6-3,0 20-2,-3-10-2,3 8-2,0 0 1,3 3-1,0 2 0,3-3-1,0 3 0,2-1 0,-2 2 0,5-2 0,-2-1 0,2 3 1,-1-4-1,1 3-1,-3 0 1,1-2-1,-2 1 1,1-1 0,0-3-1,-1 0 1,-2-1-1,-1 0 0,1 2 0,-4-4 0,1 2 1,1-2-1,-2 1-1,1-2 2,-2-7-1,0-7 0,3 11-1,-3-11 1,3 6-2,-3-6 0,0 0-2,2-10-5,-2 10-9,0 0-5,6-14-11,-6 1-28,-2-3-18</inkml:trace>
</inkml:ink>
</file>

<file path=ppt/ink/ink2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9.19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 5 134,'0'0'35,"-6"0"-12,6 0-12,0 0-4,0 0-2,0 0-2,0 0 1,11 2-2,2-2-1,4 0 1,4 0-1,1 0 0,-1 0 1,2 0-1,0 2 0,0-2-1,-7 0 0,4 0 1,-5 0-2,-2 0 1,0 0-1,-5-3-2,4 3-3,-12 0-11,12-1-4,-12 1-9,8-4-23,-8 4-26</inkml:trace>
</inkml:ink>
</file>

<file path=ppt/ink/ink2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9.64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0 112,'0'0'41,"0"0"-14,0 0-13,0 7-6,0-7-3,6 0 0,-6 0-2,17 0-1,-8-1 0,5-1 1,1 1-1,5 1-1,-6 0-1,1 0 0,-1-2 1,-2 2-1,-3-1 0,-1 1 0,-8 0-1,6-2-2,-6 2-4,0 0-9,0 0-6,0 0-11,-6 5-26,-3-5-23</inkml:trace>
</inkml:ink>
</file>

<file path=ppt/ink/ink2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09.95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1 141,'9'4'32,"-1"0"-9,-8-4-13,21 1-4,-10-1-2,2 0-1,0 0 0,2 1-2,0 2 0,0-2-1,-1-1 1,1 1-1,-1 1-2,-3-2-5,2 0-10,-5 0-4,0-3-12,-8 3-29,0 0-21</inkml:trace>
</inkml:ink>
</file>

<file path=ppt/ink/ink2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1.27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160 1 118,'0'0'40,"0"0"-15,0 0-13,0 0-4,0 0-1,0 0-4,0 4 1,0 4-1,-5 3 0,2 0-1,-3 6-1,-3 2 1,0 4-1,-3-1 1,1 4-1,-1-4 1,0 6-2,0 0 1,2 0 0,-2-5-1,6 1 0,-5 0 0,7 1 0,-4-3 0,4-3 0,-2-2 0,2-5 0,0 0 0,4-3-1,0-9 1,0 8 0,0-8-1,0 0-1,11-8-2,-11-7-8,7 0-7,-4-7-4,5-1-14,-2-5-33</inkml:trace>
</inkml:ink>
</file>

<file path=ppt/ink/ink2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1.75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0 138,'0'0'34,"0"0"-12,0 0-10,3 12-5,-3-2-2,0 4 0,5 0-3,1 4 0,-3-1-1,6 2 0,-1 0 0,4 0 1,-3 1-1,2-1-1,1-1 1,-3 1 0,0-3 1,2 1-2,-2-2 1,2 3 0,-3-1-1,1 0 1,-3 4-1,1-1 0,-1-3 0,-2 1 0,0 0 1,-1-3-1,-3-2-1,2-1 1,1-5 0,-3-7 0,1 7-1,-1-7 0,0 0-1,0 0-1,8-3-3,-8-9-6,0 12-7,1-12-7,-1 12-15,0-14-28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13.0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79 45,'8'-14'53,"-5"8"-16,-3 6-14,8-12-8,-1 7-5,-5-3-2,4 5-2,1-4-1,2 3-1,-9 4-1,14-10 0,-14 10 0,16-8-1,-10 7 0,5 0-1,-5 1 2,5 0-2,-3 0-1,0 3 1,1 4-1,-1-1 1,-2 2-1,-2 2 1,-1-2 0,-3 3-1,0-1 0,-5 4 1,-3-1-1,2-2 0,-5 1 1,3 0-2,-4-1 1,1 1 0,1-2 1,1 0-1,1-4 0,2 1 0,6-7 0,-8 10 0,8-10 0,0 0 0,6 7-1,0-7 1,4 0 0,-1 0 0,4 0 0,-2 0 0,-2 0 0,1 0 0,-1 0 0,0 2 0,1 4 0,-6-2 0,-4-4 0,15 10 0,-15-10 0,7 9 0,-7-9 1,7 13-1,-7-13 0,1 10 0,-1-10-1,0 14 1,-1-8 0,1-6 0,-8 14 0,8-14 0,-6 13 0,6-13 1,-11 9-1,11-9 1,-15 8 0,6-5-1,-5 0 0,0-2 1,3 0-1,-3 3 1,0-3-1,3-1 0,-3 0-1,4 0-1,2 0-4,-1-1-11,1-3-4,-1-1-8,1 0-27,0-4-28</inkml:trace>
</inkml:ink>
</file>

<file path=ppt/ink/ink2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2.13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5 79 144,'-6'-8'30,"6"8"-9,0 0-13,0-13-1,0 13-2,11-8-1,0 7 0,-2-5-2,6 1 0,0 2 0,7-1-1,-4-1 1,9 0-1,-5 3 0,4-1-1,-7-2 1,4 0-1,-3 3 1,-3-1-2,-3 3-1,-5-1-6,0 1-11,-9 0-3,0 0-10,0 0-28,0 0-27</inkml:trace>
</inkml:ink>
</file>

<file path=ppt/ink/ink2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3.57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0 152 128,'0'0'32,"0"0"-14,0 0-8,0 0-2,-4-7-3,4 7 0,4-8-1,-4 8-1,6-13 0,3 3 0,-4 0-2,1-4 2,0-1-2,-1 0 0,1-1 0,-2 1-1,-1 4 1,-1 1 0,-2 2-1,0 8 1,0 0-1,0 0 1,-5 0-1,4 11 1,-4 0-1,1 2 0,2 2 0,1 4 1,-2-1-1,0 0 1,-1-1-1,0-2 0,4-1 0,-3-1 1,-2-1-1,4-1 1,-1-6-1,2-5 0,-3 10 0,3-10 0,0 0-1,0 0-1,0 8-3,0-8-9,0 0-5,0 0-6,0 0-13,-1 9-33</inkml:trace>
</inkml:ink>
</file>

<file path=ppt/ink/ink2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4.41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-1 115 142,'0'0'31,"0"0"-15,0 0-6,0 0-4,0 0-2,0 0-1,0 0 0,0 0 0,0 0-1,0 0 1,0 0-1,9-4-1,-9 4 0,6-13 0,3 3-1,-3 0 1,1-5-1,0 2 0,1-2 0,-2 7 1,-3-5-1,3 4 0,-4 2 0,-2 7 0,0 0 1,0 0-1,0 0 1,-2 7-1,0 1 0,-1 1 1,2 3-1,1 1 0,0 1 0,-2-1 1,1 0-1,1-1 0,-2 0 0,2 1 0,0 0 0,0 0 1,0-4-1,0 0 0,0 0 0,0-9 0,0 11 0,0-11 0,0 7 1,0-7-1,0 0-1,0 0 1,0 0-2,0 0-5,0 0-10,0 0-5,0 0-7,-3-5-27,2-2-28</inkml:trace>
</inkml:ink>
</file>

<file path=ppt/ink/ink2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5.51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196 2 92,'0'0'48,"-1"-6"-23,1 6-11,0 0-5,0 0-1,0 0-3,0 0 0,-5 0-1,5 0-2,-6 8 1,2 0-1,1 1 0,-3 3 1,-2 0-1,0 5-1,1 1 0,-3 2 1,1-2-1,-1 4 0,2-1 1,-3 1-2,4 3 1,-1-3-1,-1 4 0,1-2 1,-1-1-1,2 3 0,-3-3 0,3-1 0,-5 0 0,7-7 1,-6-1-1,8-2 0,0-2-1,3-10 1,0 0-1,0 0-1,0-5-2,0-8-10,5-2-5,1-5-6,5-2-16,1-4-32</inkml:trace>
</inkml:ink>
</file>

<file path=ppt/ink/ink2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6.03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2 137,'8'-3'33,"-8"3"-10,0 0-9,0 4-5,0 4-3,0 0-3,3 5 0,-2-2-1,4 4 0,-4-4 0,9 5-1,-6-1 0,4 1 0,-1-2-1,-4 3 1,7-2 0,-6 3 0,-2-2-1,7 3 1,-6 0-1,0-1 1,3 0-1,0 0 0,2 1 1,-1 2-1,-2-3 0,4 1 0,-4 0 0,1-5 0,-3 3 0,-2-4 0,-1-2 0,0-3 0,0 0-1,0-8 1,0 10 0,0-10-1,0 8 1,0-8-1,0 0-1,5 0 0,-5 0-1,8-1-5,1-3-10,-5-3-4,2 0-10,-4-2-25,-1-3-24</inkml:trace>
</inkml:ink>
</file>

<file path=ppt/ink/ink2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6.41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34 153,'0'0'28,"0"0"-8,4-7-12,6 7-2,-3-3-3,4 3 1,3-1-1,-1 1-1,3 0 0,-1 0-1,0 0 1,0 0-2,-2 0 1,2 0-1,-5 0 0,4 0 0,-3-1-1,-5-1-2,3 2-2,-9 0-12,6-3-4,-6 3-7,5-9-24,-4 1-29</inkml:trace>
</inkml:ink>
</file>

<file path=ppt/ink/ink2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8.38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0 191 45,'0'0'51,"0"0"-9,0 0-20,0 0-8,0 0-4,0 0-3,0 0-1,0 0 0,0 0-2,0 0-1,0 0-1,0 0 1,6-7-2,-6 7 1,6-13-1,4 4-1,-6-2 1,7-3 1,-5 1-2,3-5 0,-3 1 1,0 0-1,-1-1 0,-2 3 1,-3 2 0,0 3-1,0 2 1,0 8-1,0-8 1,0 8 0,0 0-1,-2 3 0,1 4 1,1 4-1,0 3 1,0 2-1,-2 1 1,2 4-1,0 0 1,-4 1-1,1-1 0,1-1 1,-1 0-1,-3-7 0,0 3 0,4-4 1,-2-4-1,-1 1 0,5-9 0,-6 7 0,6-7 0,0 0 0,0 0 0,0 0-2,0 0 0,0 0-2,0 9-7,0-9-8,0 0-6,-1 8-12,1-8-30</inkml:trace>
</inkml:ink>
</file>

<file path=ppt/ink/ink2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19.40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35 73 110,'0'0'41,"-8"-7"-19,8 7-10,-3-8-3,3 8-4,0-7-1,0 7-1,9-9 0,-9 9 0,9-12 0,-1 7-1,-8 5 0,15-11 1,-10 6-2,7 3 1,-4-2-1,1 4 0,-3-3 0,2 3 0,-8 0 0,12 7-1,-12-7 1,4 12-1,-2-5 0,-2-7 1,0 13-1,0-5 0,0-8 0,-6 11 0,-2-2 0,7 2 0,-4-2 1,-4 0-1,4 3 0,-5-4 0,4 3 0,-7 0 0,4-3 0,2-1 0,-7 4 0,8-5 1,-3 0-2,0 0 2,9-6-1,-8 4 0,8-4 0,0 0 0,0 0 0,-6 3 0,6-3 0,0 0 0,0 0 0,0 0 0,4 5 0,-4-5 0,13 0 0,-7 0 1,6 0-1,2 0 1,-1 1-1,1-1 1,1 0-1,0 0 0,1 0-1,-4 0-1,2 0-4,-5 0-6,-2 0-8,-7 0-6,14 0-15,-14 0-38</inkml:trace>
</inkml:ink>
</file>

<file path=ppt/ink/ink2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0.52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180 19 72,'3'-10'52,"-3"10"-21,0 0-14,2-9-6,-2 9-4,0 0-1,0 0-3,0 0 1,0 0-1,0 0-1,0 0 1,0 0-1,0 0 0,0 0 0,0 0-1,0 0 1,-5 1 0,2 6-1,-3 2 1,3 2-1,-1 5 0,-6 1 0,4 5 0,-3-1 0,3 2-1,-3-2 2,3 2-2,-3-3 1,1 3 0,-1-2 0,0 3-1,1-2 1,-3 3-1,4 3 0,-4-6 0,4 2 0,-4-3-1,3-2 1,1-8 0,2 3 1,5-14-1,-9 9 0,9-9-1,0 0 1,0 0-1,1-3-3,4-6 0,3 7-9,-7-7-6,2 2-6,3-4-16,-1-1-30</inkml:trace>
</inkml:ink>
</file>

<file path=ppt/ink/ink2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1.09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0-1 92,'0'0'48,"11"0"-19,-11 0-14,14 0-6,-14 0-2,12 8-1,-10 1-1,2 3-1,4-1-1,-2 3 1,-3 1-1,8-1-1,-8 4 0,7-2-1,-4-2 1,4 3-1,-4 1 0,1 0 0,-1 2 0,0 1-1,1-4 1,-3 5-1,5-2 1,-1 1-1,1-3 1,-3 1-1,5-1 1,-5-1-1,5-1 0,-7-2 1,4-1-1,-4 1 0,-1-5 1,-1 5-1,1-6 0,0 0 0,-3-8 0,0 11 0,0-11-1,0 0 0,0 0-1,0 0-2,0 0-3,0 0-10,0-6-5,-3-1-8,-2 1-22,1-5-29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15.0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34 35,'0'0'50,"0"0"-12,-9-2-15,9 2-7,0 0-4,0 0-5,0 0 0,-5-6-2,5 6 0,0 0-1,0 0-1,3-7-1,4 7 1,-7 0-1,17-6-1,-8 1 1,5 1-1,-3 2 0,3 1 0,1 0 0,-1 1 0,-2 0 1,1 0-2,-4 0 0,2 2 1,-3 0-1,0 2 0,-8-4 0,14 3 0,-14-3 1,8 1-1,-8-1 0,0 0 0,9 1-2,-9-1-3,0 0-10,0 0-5,0 0-7,0 9-24,0-9-23</inkml:trace>
</inkml:ink>
</file>

<file path=ppt/ink/ink2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1.44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57 153,'0'0'28,"0"0"-7,0-8-13,0 8-2,8-5-2,-2 4 0,3-2-1,0 2-1,3 0-1,2 1 1,1 0-1,1-1 0,-3 1 0,1 0 0,0-1-1,-2 1 1,-1-3 0,-1 3-1,-4-1-1,5-2 0,-5 3-2,-6 0-7,11-6-10,-11 6-2,3-9-13,-3 3-30,0-2-16</inkml:trace>
</inkml:ink>
</file>

<file path=ppt/ink/ink2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2.92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12 134 88,'-3'11'47,"-3"-3"-18,6-8-15,-2 9-5,2-9-2,-1 7-1,1-7-2,0 0-1,0 0-1,0 0 0,1-1 0,-1 1 0,11-9-1,-11 9 1,8-13-1,1 6 0,-5-4 1,4-1-1,-2-2 0,3 3-1,-3-7 1,-1 4-1,4 0 0,-4 2 1,-4-1-1,5 4 1,-6 9-1,3-11 0,-3 11 0,0 0 1,0 0-1,0 7 1,-1 4-1,-1 4 0,-1 1 1,0 2-1,2 2 1,-1 0-1,-1-2 1,2-1-1,-2 1 0,-4-5 1,6-3-1,-1 1 0,1-4 0,-1 1 0,2-8 0,0 9 0,0-9 0,0 0 0,0 0-2,0 0 0,3 11-4,-3-11-10,0 7-5,0-7-7,0 13-24,-3-6-24</inkml:trace>
</inkml:ink>
</file>

<file path=ppt/ink/ink2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3.80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 57 50,'0'0'54,"2"-5"-10,-2 5-24,0 0-7,0 0-4,-3-14-2,3 14-1,0-8-1,0 8 0,1-10-1,-1 10 1,6-6-3,-6 6 0,11-8-1,-2 7 1,-1-1-2,1 1 1,-3 1 0,3-2 0,-9 2-1,11 0 1,-11 0-1,4 15 0,-4-8 0,0 1 0,-7 0 0,4 1 0,-3 1 0,-2-1 1,8-9-1,-8 8 0,8-8 0,-7 9 0,7-9 0,0 0 0,0 7 0,0-7 0,0 0 1,0 0-1,4 11 0,-4-11 0,8 14 0,-4-9 0,-4-5 0,13 11 0,-10-1 0,4-3 0,-4 2 0,0-2 0,-3-7 1,3 12-1,-3-12 0,0 13 1,0-13-1,-3 7 1,3-7-1,-15 6 0,9-4-1,-3-2 0,-2 2-1,2-2-4,9 0-11,-14-2-5,14 2-6,-12-12-27,11 3-23</inkml:trace>
</inkml:ink>
</file>

<file path=ppt/ink/ink2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5.04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123 32 104,'3'-11'40,"-3"11"-19,7-12-5,-7 12-7,7-10-1,-7 10-2,0 0-2,0 0 0,0 0-1,6 1 0,-6 8-2,-3 2 0,2 2 1,-2 7-2,-5 4 1,2 0 0,-3 4 0,0 0 0,-4-4 0,6 10 0,-2-9 0,-1 1 0,3-1-1,-2-3 2,3 4-1,-2-1 0,2-5-1,-2 0 1,2-7-1,3 1 1,2 0-1,-4-1 1,2-1-2,3-4 1,-2 1 0,2-9 0,-3 8 0,3-8-1,0 0-2,3-8-1,-3 8-5,11-20-10,-5 4-4,2-6-13,1-1-29</inkml:trace>
</inkml:ink>
</file>

<file path=ppt/ink/ink2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5.60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2 124,'10'-3'38,"-10"3"-14,0 0-13,0 0-3,5 6-3,-5-6-2,1 16 1,-1-5-2,7 0 1,-6-1-2,5 4 0,-4-1 0,5 3 1,-1-5-1,-3 5 0,7 1 1,-6-2-1,4 7 0,-1-7 0,-1 4 0,2-4-1,-2 4 1,3 1-1,-4-8 0,6 8 1,-7-8-1,5 4 0,-4 4 0,1-1 0,-3-6 0,0 2 0,-1-3 0,-1-2 1,-1 3 0,2 2-1,-2-15 0,0 11 1,0-11-1,4 6 0,-4-6-1,0 0 0,8 3 0,-8-3 0,0 0-1,3-5-4,-3 5-4,11 0-9,-11 0-5,4-7-13,-2 0-32</inkml:trace>
</inkml:ink>
</file>

<file path=ppt/ink/ink2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6.00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28 6 81,'-6'1'54,"-5"-1"-20,11 0-18,-11-1-6,11 1-3,0 0-1,0 0-1,2-6-1,7 6-1,-3 0 0,5 2-1,2-1 0,1 2-1,1 1 0,1-4 0,-3 3-1,1 0 1,1-2 0,-3 0-1,-1-1 0,1 0 0,-4 1 0,-8-1-4,15 4-5,-15-4-9,9-6-5,-6-4-13,-1 5-32</inkml:trace>
</inkml:ink>
</file>

<file path=ppt/ink/ink2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6.92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10 25 83,'0'0'43,"-2"-6"-19,2 6-9,0 0-5,6-6-3,-6 6-1,0 0-1,5-10-1,-5 10 0,0 0 0,13-2-1,-13 2 0,8-2-1,-8 2 0,9 2-1,-9-2 1,11 6 0,-8 1 0,0 3-1,-3-1 0,3 3-1,-3-3 1,0 0 0,0-2 0,-5 1-1,2 1 0,-3 0 0,6-9 0,-13 9 0,5 0 0,8-9 0,-12 9 0,7-2 0,5-7 1,-11 10-2,7-4 1,4-6 0,0 0 0,0 0 0,0 0 0,-3 8 0,3-8 0,0 0 0,0 0 0,1 9 0,-1-9 1,3 8-1,-3-8 0,10 9 1,-10-9-1,9 0 1,-9 0-1,12 6 2,-4-1-2,-1-4 1,4-1-1,-5-1 1,5 1-1,-11 0-1,13 0-3,-13 0-6,6-3-8,-6 3-5,0 0-10,0 0-31,7 9-17</inkml:trace>
</inkml:ink>
</file>

<file path=ppt/ink/ink2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7.69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9 92 106,'0'0'45,"-3"14"-16,3-14-16,0 0-4,0 0-1,-5-5-2,5 5 0,0 0-3,0 0 0,0 0 0,0 0-1,0 0 0,0 0-1,6-10 0,-6 10-1,10-13 0,-7 5 0,6-5 0,-5 5 1,2-3-1,2 1-1,-8 10 2,12-10-1,-9 0 0,-3 10 0,6-8 0,-6 8 0,0 0 0,0 0 1,0 4-1,-3 3 1,3-7-1,-3 16 1,0-5-2,-1 1 1,2-1 2,-2 8-2,2-6 1,1 3-2,-1 3 2,-1 1-1,3-6 2,0-4-2,0-2 0,0 5 0,0-3-1,0-10 1,0 0-1,0 0-3,0 9-7,0-9-9,0 0-4,0-9-10,0-2-33</inkml:trace>
</inkml:ink>
</file>

<file path=ppt/ink/ink2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8.93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174 16 98,'0'0'43,"0"0"-21,0 0-11,0-9-5,0 9-1,0-8-1,0 8-1,0 0 1,0 0-1,0 0 1,-6 1 0,-3 4 0,7 9 0,-7-6-1,1 7-1,-4 1 1,6 0-1,-6 4-1,1 1 0,-1-8-1,3 7 2,-5 5-2,8-3 0,-5-5 1,4 5-1,-1-4 0,4-3 0,-3 6 0,3-5 0,1-7 0,3-9 1,-3 10-1,3-10 1,-3 7-1,3-7 1,0 0-1,0 0-1,0 0 1,-2 8-2,2-8 0,-6 8-2,6-8-3,0 0-10,0 0-4,0 0-10,0-9-25,3-4-21</inkml:trace>
</inkml:ink>
</file>

<file path=ppt/ink/ink2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29.64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9 1 67,'0'0'52,"0"0"-16,0 0-17,2 7-7,-2-7-4,0 0-2,0 0-1,0 0-3,0 0 1,0 0-2,0 0-1,0 0 0,0 0 0,0 0 0,0-3 0,0 3 0,0 0 0,-3 3 1,-2 5-1,5 0 1,0-8 1,-3 14 0,2-4-1,1 4 1,0 0 1,1 5-2,2-5 0,2 3 0,1 3 0,0-2 0,5 2 0,0-2 0,-2-1-1,4 1 2,0 0-2,2-3 1,-5 4-1,1 1 1,1-2-1,-3 0 0,2-7 0,-2 6 1,-3-5-1,1 6 1,-1 4-1,-3-8 0,-2 3 1,2 2 0,-3-5 0,0 4 0,0-6 0,0-5-1,0-7 0,0 0-1,-3 11 1,3-11-2,0 0-2,0 0-7,8-7-8,-7-3-4,-1 4-9,0-8-29,-4-1-22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15.5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0 88,'0'0'47,"-14"4"-17,6-4-15,8 0-5,-8 1-2,8-1-2,0 0-2,0 0 0,0 0-1,0 0-1,0 0 0,0 0 1,5 1-1,4-1-1,-1 0 1,2 0-1,5-2-1,-1 0 1,2 1 0,1 1-1,1 0 1,-3-1-1,1 1 0,-2 0 1,2 0-1,-5 0 0,1 0 0,-1 0 0,-3 0-2,2 0-5,-3 0-11,-7 0-3,10 1-10,-10-1-26,8-1-29</inkml:trace>
</inkml:ink>
</file>

<file path=ppt/ink/ink2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30.17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10 88,'0'0'46,"0"-11"-15,0 11-15,0 0-7,0 0-2,0 0-2,0 0-1,0 0-1,0 0 0,0 0 0,0 0-1,0 0 0,9 0-1,-9 0-1,6 3 2,-6-3-1,8 7 0,-8-7-1,0 0 1,8 4 0,-8-4-1,0 0 1,0 0 0,12 5-1,-12-5 0,9 1 1,2-1-1,1 0 1,2-1-1,1-5 0,3 4 1,0-2 0,-2 3-1,0 0 1,0 1-2,-4 0-2,-8 0-2,9 5-9,-13-5-7,3 7-7,-3-7-19,0 0-32</inkml:trace>
</inkml:ink>
</file>

<file path=ppt/ink/ink2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31.55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43 110,'0'0'38,"3"-8"-17,-3 8-8,3-8-4,-3 8-2,3-7-2,-3 7 0,10-8-1,-5 6-1,1-4 0,3 5-2,-3-1 2,2 2-2,-4 4 0,6-2 0,-10-2-1,10 14 1,-10-14-1,9 11 1,-9-11-1,5 10 0,-5-10 1,5 15-1,-5-8 1,0-7-1,0 11 0,0-1 1,-5-1-1,0 0 0,5-9 1,-10 8-1,10-8 0,-11 10 1,11-10-1,-14 8 0,14-8 0,-12 8 0,12-8 0,-14 7 0,11 1 0,3-8 0,-7 8-1,7-8 1,0 0 0,-6 10 0,6-10 1,0 0-2,0 0 2,0 6-1,0-6 0,6 0 1,-6 0 0,10 0-1,1-2 1,-3 2 0,1-1 0,0 1-1,0 0 0,2 0 1,-7 5-2,7-3 1,-11-2 0,11 7-1,-11-7 0,10 4-2,-2 3-3,-8-7-9,0 0-6,0 0-5,5 9-20,-5-9-34</inkml:trace>
</inkml:ink>
</file>

<file path=ppt/ink/ink2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32.84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 66 38,'0'0'43,"0"0"-12,0 0-6,5-10-9,-5 4-2,0 6-3,3-8-1,-3 8-2,0 0-2,0 0-2,0 0-2,5-3 2,-5 3-3,0 0 1,4-10 0,-1 3-1,-3 7 0,3-7 2,-3 7-1,5-6-1,-5 6 0,12-6 0,-12 6-1,14-2 1,-14 2 0,14 0 0,-8 5-1,-6-5 1,12 10-1,-8-2 0,-4-8 1,8 10-1,-8-10 1,0 0-1,6 10 0,-6-10 0,0 0 2,0 9-2,0-9 1,0 8 0,0-8 0,-9 11-1,3-3 1,1 1-1,-4 2 0,5-6 1,-7 2-1,6 5 0,-2-5 0,1 2 0,-2 1 0,2-8 0,-2 7 0,-1 0 0,5 2-1,-1-3 1,5-8 0,-8 10 1,8-10-1,0 0 0,-1 11 0,1-11 0,0 0 0,0 0 0,3 5-1,-3-5 2,14 6-1,-7-6 0,2 0 1,2-1 0,-5-2-1,5-5 0,-2 8 0,2 0 0,-2-7-1,-2 7 2,4-3-1,-2 3-2,2-3 1,-5 3-6,5-5-10,-1-2-3,-4 1-6,4-6-20,-6 1-39</inkml:trace>
</inkml:ink>
</file>

<file path=ppt/ink/ink2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33.86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86 16 112,'6'-7'38,"-6"7"-16,0-9-9,0 9-5,0 0-1,0 0-2,0 0-1,0 0-1,0 0 1,0 0-2,0 0 0,0 0 1,-2 8-2,2 2 1,-1-1-1,-2 0 0,-2 7 0,4-1 0,-1 3 1,1-1-1,-2-5 0,-5 6 0,6-4 0,-1 8 0,-1-4-1,-4-2 1,5 3-1,-1-5 0,-4 1 0,6 2 0,-2-1 0,-1-5 0,1 2 1,2-2-1,1 4 0,-1-4 0,2-1 0,0-10 0,0 0 0,-3 16 0,3-16-1,0 0 1,0 0-1,-9 6 0,9-6-1,0 0-4,-3 10-4,3-10-8,0 0-4,0-10-15,1 1-28</inkml:trace>
</inkml:ink>
</file>

<file path=ppt/ink/ink2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34.51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2-1 144,'-3'1'31,"3"-1"-12,0 0-8,0 0-4,0 12-2,0-3 0,1 1-2,1 1 0,1-1-1,1 0 0,3 5 0,-3-6-1,4 7 0,-4-2 0,1 0 0,4 2-1,-4-3 1,4-1-1,-2 3 1,3-2-1,-4-1 1,4-3-1,-4 5 0,4-3 0,-4 2 0,3 0 0,-6-3 1,0 6-2,1-1 2,1-6-1,-3 1 0,-1 1 0,1-3 1,-1 5-1,-1-2 0,2-2 0,1-3 0,-3 3 0,0-9 0,3 13 0,-3-13 0,0 13-1,0-13 1,0 0 0,3 6 0,-3-6 0,1 9-1,-1-9 0,0 0-1,0 0-2,0 0-10,11 0-4,-11 0-8,6-5-9,-4-3-32</inkml:trace>
</inkml:ink>
</file>

<file path=ppt/ink/ink2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35.10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19-1 102,'0'0'47,"0"0"-20,-6 0-12,6 0-6,0 0-3,0 0-2,-10 0-1,10 0 0,0 0-1,0 0 0,0 0 0,0 0-1,-4 6 0,4-6-1,0 0 0,0 0 1,6 3 0,-6-3 0,14 1 0,-5 1 0,-2 0 0,6-1-1,-3 0 2,-1 0-1,5-1-1,-2 0 1,4-5 0,-3 4 0,-2-1-1,1 1 1,2-1-1,-3 1 0,-4-2 0,2 3 0,-9 0 0,8 0 0,-8 0-1,0 0-1,11 4-5,-11-4-10,0 0-4,0 0-7,0 0-23,0-5-31</inkml:trace>
</inkml:ink>
</file>

<file path=ppt/ink/ink2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36.98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 63 81,'0'0'43,"0"0"-19,0 0-10,7-8-6,-7 8-2,0 0-1,6-11 0,-6 11-1,3-9 0,-3 9-1,0 0 0,10-6 0,-10 6-1,0 0-1,0 0 1,5-4 1,-5 4-2,0 0 1,12-9 0,-12 9-1,8-4 0,-8 4 0,10-6 0,-10 6 1,11-3-1,-11 3-1,6-2 1,-6 2 0,12-2 0,-12 2-1,11 3 1,-11-3-1,8 6 0,-8-6 1,9 6-1,-9-6 1,4 14-1,-4-14 0,3 7 1,-3-7-1,0 9 1,0 1 0,0-4-1,-1 3 1,1-9-1,-6 9 0,-2 0 0,5 0 0,-3-1 1,-2-3-1,2 2 0,6-7 0,-13 8 0,5 1 0,8-9 0,-11 10 0,11-10 0,-9 12 0,9-12 0,-7 12-1,7-12 1,-2 7 1,2-7-1,0 0 0,0 0 0,0 0 1,0 0-1,5 1 1,-5-1-1,6 2 1,-6-2 0,12 0-1,-12 0 1,12-2-1,-12 2 0,14 0 0,-14 0 0,9 0 0,-9 0 0,11 2 0,-11-2-1,3 8 1,-3-8-2,0 0-3,10 8-7,-10-8-7,0 0-5,0 0-14,3 8-31</inkml:trace>
</inkml:ink>
</file>

<file path=ppt/ink/ink2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38.04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66 18 110,'0'0'45,"0"0"-24,0 0-7,0 0-5,0 0-2,0 0-2,3-4-1,-3 4-2,0 0 0,0 0 1,0 0-2,0 0 1,0 0-1,0 0 0,0 0 0,0 0 1,0 0-2,6-6 2,-6 6-1,10-4-1,-10 4 0,11-3 1,-11 3-1,12 0 0,-12 0 1,9 0-1,-9 0 0,0 0 1,10 8-1,-10-8-1,0 0 1,0 9 1,0-9-1,-8 12 0,6-4 0,-2 0 0,4-8 1,-12 14-2,9-6 2,3-8-1,-11 10-1,11-10 2,0 0-2,-6 7 1,6-7 0,0 0 1,0 8-1,0-8-1,1 9 1,-1-9 0,11 1 0,-11-1 0,8 5 0,-5 3 0,-3-8 0,12 4 2,-9 5-1,5-3 0,-8-6 0,6 16-1,-6-16 0,4 12 1,-4-12 0,0 13-2,0-13 1,-4 14-1,1-2 2,-8-12 0,3 6 0,-2-4-1,-4 4 0,2 1 0,0-2 0,-1-5 1,1 0-1,1-1-1,4-2 0,7 3-5,-12-2-11,10-8-2,-1-4-6,2 1-17,-2-11-39</inkml:trace>
</inkml:ink>
</file>

<file path=ppt/ink/ink2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5:42:41.22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15-1 74,'-11'3'49,"11"-3"-21,0 0-10,0 0-6,0 0-4,0 0-2,0 0-2,-4 0 0,4 0-1,0 0-1,3 1 0,-3-1 0,9 0 0,-9 0 0,15 0 0,-9 0 0,10 3 1,-4-2-1,3 2-1,0-2 1,4 1-1,-3 0 0,1-1 0,5 1 0,-10-2-1,3 0 0,-1 1 1,-1 1-1,-2-2 0,-3 1 0,1 0 0,-9-1 0,12 2 1,-12-2-1,0 0 0,6 4 0,-6-4 0,0 0 0,0 0 0,0 0 1,0 0-1,3 8 0,-3-8 0,0 12 0,0-4 0,0 3 1,0 0-2,0-1 2,0 3-1,0-2 0,0 2 0,0 0 1,0 1-1,0 0 0,0 0 0,0 3 0,0-1 1,0 1-1,0 1 0,2-3 0,-2 4 0,0 0 1,0 0-1,-2 0 0,2 0 0,-1-2 0,-1 0 0,-1 1 0,2 0 1,-1-4-1,-3 1 0,4-1 0,-1-1-1,2 5 1,0-5 0,0 3 0,0-1 1,0-2-1,0 1 0,-1 2 1,-1-6-1,1 3 1,-2 1 0,-2-2-1,2 1-1,3-2 2,-1 5-1,-2-5 0,1 0 0,1 3 0,-1-1-1,-3 2 1,5-2 0,-1 1 0,-1-4 0,2 2 0,-1 2 1,1-6-1,-2 2 0,2-3 0,0-7 0,0 11 0,0-3 0,0-8 0,2 11-1,-2-3 1,0-8 0,3 14 0,-3-6 0,0 1 0,0-9 0,1 10 0,4-2 0,-5 1-1,0-9 1,0 12 0,2-6 0,-2 2 0,0-8 0,1 13 0,-1-13 0,2 9 1,-1 3-1,-1-12 1,2 10-1,-2-1 0,0-9 0,1 11 0,-1-4 0,0-7-1,0 9 1,0-9 0,0 13 1,0-4-1,0-9 0,0 17 0,0-17 0,0 16 0,0-16 0,0 9-1,0-9 1,0 0 0,0 11 0,0-11 1,0 12-1,0-12-1,0 14 3,0-5-3,2 0 2,-2 0 0,0-9-1,1 11 0,-1-11 0,0 10 0,0-10 1,0 8 0,0-8-1,0 9 0,0-1 1,0-8 0,0 0-1,0 11 1,0-11-1,0 0 0,0 9 0,0-9-1,0 0 2,5 10-1,-5-5 0,0-5 0,0 0 0,0 10-1,0-10 1,0 11 0,0-4 0,0-7 0,0 8 0,0-8 0,0 11 0,0-1 0,0-10 0,1 11 0,-1-11 0,2 12 0,-2-12 0,0 0 0,1 9 1,-1-9-1,0 0 0,0 0 1,0 0-1,0 0 0,0 0-1,0 0 1,0 9 0,0-9 0,0 0 1,0 0-2,0 0 1,0 0 0,0 0 0,-10-3 1,10 3-2,0 0 1,-5-1 0,5 1 0,-11 0 0,8 5 0,3-5 0,-12 3 0,9 5 0,3-8 0,-14 1 1,14-1 0,-9 0-1,9 0 1,-12-7-1,3 7 0,9 0 2,-9-4-2,0 6 0,3-4 0,-4 6 0,6 0 0,-7-1 0,7 1 0,-6-6 0,4 2 0,-3-1 0,5 0 0,4 1 0,-14 0 0,14 0 0,-6-1 0,6 1 0,-8 4 0,8-4 0,0 0 0,0 0 0,-1-4-2,1 4 1,0 0-1,0 0-2,7-2-9,-5-4-7,-2 6-3,6-13-9,-6 13-34,0 0-26</inkml:trace>
</inkml:ink>
</file>

<file path=ppt/ink/ink2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85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43 5,'0'0'13,"0"-5"-3,0 5-8,0-5-2,0 5 0,0-7 0,0 7 0,1-8-2,-1 3-1,1 1-2,-1-1-2,1 1-6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18.2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92 10,'0'0'23,"0"0"1,0 0-5,0 0 1,0 0-6,3-7-1,-3 7-5,0 0-1,0 0 0,8-7-1,-8 7 2,0 0-1,4-7-1,-4 7 0,0 0 0,10-4-1,-10 4-1,0 0 0,0 0-1,6-8 0,-6 8 0,0 0-1,0-9 0,0 9-1,0 0 1,0-9 0,0 9-1,-3-9 0,3 9 0,-13-6 0,4 4 0,1 0 1,-3 1-2,0-3 0,0 1 1,-3 1-1,3 1 1,-3-3-1,3 1 1,-1 1-1,-3 1 0,4 1 1,2 0-1,0 3 1,1 1-1,0 2 0,8-6 1,-13 12-1,10-4 0,0 2 0,2-2 0,1 2 1,0 3-1,0 0 0,0 3 0,0 0 0,1 3 1,2 4-1,0-3 2,-1 3-2,3 2 1,-4 0-1,4 3 1,-3-5-1,1 5 0,1-2 0,-2 2 0,0 0 1,2 1-1,-1-1 0,2 0 0,-2 0 0,0-2 0,0 2 0,2-4 0,-2 0 0,-1-2 1,-2 1-1,1-3 0,-1 3 0,4-4 0,-4 1 0,0 0 0,0-2 0,0 0 0,-4-2 1,3 2-2,1-5 1,-2 2 0,-1-2 0,0-3 0,3 2 0,0-3 0,0 3 0,0-5 0,0-1 0,0-6 0,5 13 0,-5-13 0,3 10 0,-3-10 0,6 8 0,-6-8 0,0 0 0,10 6 0,-10-6 0,9 0 0,-9 0 0,13 0 0,-4-1 0,-1 1 0,1 0 0,5 0 0,-4-3 0,-1 1 0,5-2 0,-1 3 0,-4-1 0,2 1 0,2-5 0,-5 3 0,2 0 0,-2 1-1,0-3-3,2 5-10,-10 0-5,14-5-5,-14 5-15,6-11-39</inkml:trace>
</inkml:ink>
</file>

<file path=ppt/ink/ink2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86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13 13,'0'0'32,"0"-7"-1,0 7 3,0-6-9,0 6-7,0 0-4,0 0-5,0-4-1,0 4-1,0 3-2,0 3 0,-1-1-1,1 3-1,-2 2 1,2 2-2,-1 0 1,1 5-1,0 1 1,0 3-2,0 1 1,0 0-1,0 0 0,-2 2-1,1-2 1,1-3-1,-2-2 1,0-3-1,1-4 0,1-1 0,-1-3 0,1-6 1,-2 4-1,2-4 0,0-3 0,0-2 0,0-3 0,0-2 0,0-5 0,3-2 0,-2-1 0,2-2 0,3-2 0,-2 0 0,4 0 0,0 2 1,0 2-1,2 1 0,0 5 0,1 2 1,0 2-2,-1 3 2,1 3-1,0 1 0,-1 2 0,0 3 0,-1 2 1,-2 2-1,1 0 1,-2 5 0,-1 0-1,-2 3 1,0 1 0,-2 0-1,0 2 0,-1 0 1,0-1-1,0 0 0,0-3 0,0-4 0,0-1 0,1-4 0,-1-6 0,0 0 0,6 0 0,-2-7 0,2-5 1,0-3-1,0-3 0,2-2 1,0-1-1,1 0 0,0 0 0,1 0 0,0 5-1,-1 3 1,0 2 0,0 4 0,-1 2-1,-1 2 1,0 3 0,-1 0 0,0 6 1,-1 1-1,1 4 1,-1 0-1,-3 4 1,2 2-1,-3 0 1,-1 2-1,0-2 0,0 0 0,0-3 1,0 1-1,0-5 0,2 0 0,-1-2 0,1-2 0,0-2 0,0 0 0,-2-4-1,4 4-1,-4-4-2,0 0-10,7 6-7,-7-6-4,4 0-16,-4 0-37</inkml:trace>
</inkml:ink>
</file>

<file path=ppt/ink/ink2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86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0 173,'0'0'24,"0"0"-4,0 5-14,0 4-2,-2 0 0,0 4-1,1 2-1,-1 1-1,0-2 0,1 1 0,-1-3-1,1 0 0,0-4-1,1-3 0,0-5-3,0 0-3,2-1-11,-2-6-4,3-1-9,-3-6-28,2-2-27</inkml:trace>
</inkml:ink>
</file>

<file path=ppt/ink/ink2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87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5 167,'0'-3'26,"0"3"-6,0 0-13,-7-5-1,7 5-3,0 0 0,-1 3-3,1-3 0,0 3-4,4 3-10,0 0-6,0 1-5,3-2-20,0 3-31</inkml:trace>
</inkml:ink>
</file>

<file path=ppt/ink/ink2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88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0 169,'5'6'26,"-3"-1"-6,0 5-12,-2-1-4,1 7 1,-1-1-1,0 5-2,0-1 0,0 3-1,0-3 0,0-1-1,0-2 1,0-4-1,0-2 0,0-3 0,0-7 0,5 4 0,-5-4 0,9-7 0,-5-2 0,4-4 0,1-5 0,1-3 0,1-2 0,3-1 0,0-2 0,2 5 0,0 1 0,-3 5 0,0 7 0,0 5 1,-2 4-1,-1 7 0,-3 5 1,0 5-1,-2 2 0,1 3 1,-4 1-1,-1 0 0,2-3 0,-2-1 0,2-2 0,-3-5 0,0-3-2,0-6-2,1 4-6,-1-8-10,2 9-4,2-4-10,4 7-33</inkml:trace>
</inkml:ink>
</file>

<file path=ppt/ink/ink2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89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115 85 50,'0'0'62,"0"0"-21,0 0-21,3 1-5,2-1-4,-3-3-4,4 2-1,-2-6-2,2 2-1,1-2-2,-3-1 2,1 1-2,-2-2 0,-1 2-1,-2 0 1,-1 0-1,-4 2 1,-2 1 0,-3 0-1,0 1 1,-3 2-1,0 1 1,1 1 0,-1 4 0,2 1 0,1 0 0,-1 4-1,2 2 1,0 2 0,1 3-1,2 1 1,-1 1 0,3 1-1,2-1 1,2 2-1,0-2 0,2-3 1,4-1-1,2-3 0,2-1 0,0-3 1,5-2 0,-2-2-1,3-1 0,0-2 0,-1-1 1,2 0-1,-2-1 0,0-2 0,-4 1 0,1-2-1,1-2 0,-2 0-1,-2 0-2,-4-6-8,4 2-9,-4-3-4,-1 0-14,-1-1-34</inkml:trace>
</inkml:ink>
</file>

<file path=ppt/ink/ink2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0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113 3 169,'-3'4'25,"0"2"-6,1 1-14,2 2 0,0 1-1,0 2-2,0 0 0,2 2-1,0-2 1,0 0-1,-1-2 0,0 0 0,0-3-1,1-2 0,-2 0 0,0-5-1,0 0 0,0 0 0,0 0 0,-2-7-1,-1 1 0,-3-3 1,-2-1-1,-1-2 2,-3 0-1,1 1 1,0-1 0,-2 3 0,1 1 0,3 2 1,1 2 0,3 1 0,5 3 0,-7 0 1,7 0 0,3 0-1,2 0 0,5 0 1,1 0-1,5 0 0,-1-3 0,4 0 0,0 1 0,2-1 0,-4 0-1,-1-1 1,1 1-1,-5 0 0,-3 2 0,-1 0-1,-3-1-2,0 2-2,-5 0-12,0 0-4,-1 3-7,-4 0-20,0 3-38</inkml:trace>
</inkml:ink>
</file>

<file path=ppt/ink/ink2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1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1 138,'0'0'35,"-3"4"-11,3-4-14,4 10-2,-2-6-1,4 6-3,0-3 0,2 3-1,2-1 0,-1 4-1,3-3-1,2 3 1,-2 1-1,3 1 0,-3 0-1,1-2 1,0-1-1,-1 1 1,-1-3-1,-2-1 0,-1-2 0,1-2 1,-5-1-1,2-2-1,-6-2 0,6 2-1,-6-2-2,0-4-11,0 0-6,-4-5-6,2 1-14,-4-4-38</inkml:trace>
</inkml:ink>
</file>

<file path=ppt/ink/ink2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2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199 1 167,'0'0'25,"0"0"-5,0 0-13,-3 6-1,0-1-2,1 3-1,-3 2-1,0 4 1,-3-1-1,0 4-1,-3 1 1,-2 6-1,-2-1 0,0-1 0,-3 2 0,2-1 0,0-2-1,0-1 0,2-5 0,2-4 0,4-3-1,1-2-1,7-6-2,-6 1-12,6-1-5,5-7-6,-1-1-15,-1-2-39</inkml:trace>
</inkml:ink>
</file>

<file path=ppt/ink/ink2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3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188 33 110,'6'-3'43,"-6"3"-16,7-7-17,-7 3-2,0 4-1,0-9-2,0 9-2,-9-8 0,1 8 0,-2-2-2,-1 2 2,-3 0-1,1 4-1,-3 2-1,1 3 1,0 1 0,1 2-1,1 1 1,4 1-1,0 0 1,5 0 0,1 0 0,3 0 0,6-2 0,4-1 0,2 0 0,3-2 0,3 1 0,2-1 0,-2 1-1,5 0 0,-4 0 1,-2 1-1,-2-1 0,-6 3 1,-6 2-1,-4-5 1,-7 2-1,-5 1 1,-4-3 0,-2 1-1,-4-2 0,0-2 1,0-4-1,2-1 0,1-2-1,1 0 1,5-3-2,1-1 0,9 0-3,-2-4-11,7 4-6,6 2-5,3-1-19,4-1-40</inkml:trace>
</inkml:ink>
</file>

<file path=ppt/ink/ink2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4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9 159,'-4'5'29,"-1"1"-9,4 1-12,-4-4-4,5 4 1,0-7-2,0 7-1,0-7 0,6 0-1,-1-6 0,1 0-1,0 0 1,-1-2-1,-2 1 1,-1 1-1,-2 1 0,0 5 0,-6-1 0,-1 2 1,1 5-1,-2 0 0,1-1-1,4 1 0,-1-1-4,4-5-10,0 0-5,0 0-7,7-2-20,0-7-34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40.7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5 35,'8'-7'48,"-8"7"-8,0 0-15,0 0-9,0 0-4,0 0-2,0 0-3,0 0-2,0 0-1,0 0 0,0 5-2,0 2 0,0 6 0,0-3-1,-2 5 0,1 2 0,1 2 0,-2 0 0,2 1 0,0 2 0,0 0 0,0 2 1,0 2-1,0 2 0,0 0 0,2 2-1,-1 1 1,-1-2-1,0 0 0,0 0 0,0-1 0,-3 0 0,0-3 0,0-5 0,0 1 0,1 1 0,0-5 0,1 2 0,1-3 0,0 0 0,0 3 0,0-5 0,0 4 0,0-2 0,0 1 0,0-5 0,0 1 0,0-4 0,0-9 0,0 14 0,0-14 0,0 0 0,0 0 0,0 0 0,0 0-1,0 0 0,0 0-1,0 0-3,0-7-9,0 7-7,1-12-9,3 0-24,-1-2-24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20.6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16 25,'0'-8'32,"0"8"-4,0 0-3,0 0-9,0-8-1,0 8-4,0 0-1,0 0-2,0 0-2,0 0-1,0 0 1,0 0-1,0 0-1,0 0-1,0 0-1,0 0 0,0 0-1,0 0 0,0 0 0,0 0-1,0 0 1,0 0-1,0 0 1,0 4-1,0-4 2,0 13-1,0-6-1,0 5 1,0-2 0,0 6 0,0 0 0,0 2 0,0 2-1,0-2 1,-4 4 0,4 1-1,0-4 1,0 3-1,0-1 0,0-3 1,0 3 1,0 1-1,0-4 0,0 2 0,0-2-1,0-4 1,-1 2 0,1-4-1,0-4 1,0-1-1,0-7 0,0 10 0,0-10 0,0 0 1,0 0-1,0 0 0,0 0 0,0 0-1,0 0 0,0 0-1,0 0-6,0 0-9,0 0-5,1-6-8,3-3-28,-1-1-24</inkml:trace>
</inkml:ink>
</file>

<file path=ppt/ink/ink2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5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0 173,'0'0'25,"-4"4"-5,2 1-14,2 4-1,0 1 0,0 3-3,0 1 1,0 3-2,1 2 1,0 2-1,1 1 0,-2 2 0,0 0 0,0 3-1,0-1 0,0 2 1,-2-2-1,1 0 0,0-2 0,1-1 1,0 0-2,0-3 1,0-3 0,0-1 1,0-5-1,0 1 0,2-3 0,0-2 0,0-3 0,2 0 0,-4-4 0,10 6 0,-5-4 0,1-2 0,-1 0 0,3 0 0,0-2 0,-1-2-1,2 0 1,-2-2-2,2 1 0,-1-5-3,4 5-11,-6-5-6,2 3-4,-5-4-19,0 2-36</inkml:trace>
</inkml:ink>
</file>

<file path=ppt/ink/ink2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6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10 180,'0'0'23,"0"0"-2,0 0-16,4 1 0,3 0-2,3 0-1,0 0 0,1-1-1,1 0 0,0-1-1,-1-1 1,0 0-2,-1-1 0,2 2-3,-4-2-6,4 3-10,-6-2-4,3 2-9,-2 0-33,0 0-19</inkml:trace>
</inkml:ink>
</file>

<file path=ppt/ink/ink2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7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0 149,'0'0'32,"0"0"-10,0 0-12,0 0-3,0 0-1,2 6-2,-2-6-1,0 8-1,0-4-1,0 0 0,0-4 0,2 6-1,-2-6 1,5 1-1,-5-1 1,5-2-1,-5 2 0,3-5 1,-3 5-1,0-5 0,0 5 0,-7 0 1,2 0-1,0 1 0,0 3 0,5-4 0,-6 7 1,6-7-1,0 8 0,0-8 0,7 0 0,0 0 0,-3-3 0,3-2 0,-2 1 0,-5 4 1,4-6-1,-4 6 1,0 0 0,-6 0-1,1 4 0,-1 0-1,2 2-3,-2-6-12,6 0-6,0-4-5,2-3-17,4-4-43</inkml:trace>
</inkml:ink>
</file>

<file path=ppt/ink/ink2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8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24 15,'0'0'47,"0"0"-11,1-3-8,-1 3-8,0 0-6,0 0-4,0-6-1,0 6 0,0-4-3,0 4 0,0 0 0,0 0-2,-2-5-1,2 5 0,-2 6-1,2-1 0,-3 1 0,3 0-1,0 1 0,3-1 0,-1-3-1,2-1 1,1-2-1,0-1 0,1-3 1,0-2-1,-3-2 0,0 2 0,0-3 0,-3 3 0,-1 1 0,1 5 1,-9-4-1,3 4 0,0 4 0,0 0 0,1 2 0,2 0 1,2 0-1,1-3 1,0-3-1,1 5 1,-1-5 0,8-1-1,-4-2 0,1 1 1,-5 2-1,5-6 0,-5 6 0,1-5 0,-1 5 0,0 0-2,0 0-4,0 0-11,0 4-4,0-4-9,-1 5-25,1 0-29</inkml:trace>
</inkml:ink>
</file>

<file path=ppt/ink/ink2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2.999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19 132,'0'0'37,"-3"-2"-14,3 2-14,0 0-2,0 0-2,-5-7-1,5 7-1,-4 2 0,4-2-1,-6 5-1,6-5 1,-4 5-1,4-5 0,-3 7-1,3-7 1,0 0 0,0 0-1,5 0 1,-5 0-1,7-6 0,-7 6 0,5-7 1,-5 7-1,1-8 0,-1 8 1,0 0-1,0 0 1,0 0-1,0 0 0,-1 4 1,1-1-1,0 1 1,0 0-1,0-4 0,6 7 1,-6-7-1,8 0 0,-4 0 1,0-3-1,-4 3 0,6-9 0,-6 4 1,0-1-1,-1 1 0,1 5 1,-10-2-1,4 2 1,1 0-1,-1 2 0,2 2 1,4-4-1,-7 9-1,7-9 0,0 5-5,0-5-11,4-1-4,-4 1-6,8-7-20,-2-2-42</inkml:trace>
</inkml:ink>
</file>

<file path=ppt/ink/ink2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166 55 60,'2'-7'38,"2"-1"-7,-2 1-10,2 0-6,-2-1-4,3 3-1,-4-1-2,-1 6-2,5-6 0,-5 6-1,0 0-1,0 0-1,-1 5 1,-4 4-1,-1 2-1,0 5 0,-1 3-1,-3 9 1,1 1-1,0 6 0,-1 3 0,0 1 0,0 0-1,-2 2 1,1-1-1,-1-5 1,0-3 0,2-3-1,-1-4 1,1-1-1,2-5 1,0-3-1,1-4 0,3-2 0,2-4 0,2-6 0,-3 7 0,3-7-1,3-3-1,-1-6-1,5 2-4,-3-7-10,4-2-5,-2-3-8,4-2-27,-1-5-27</inkml:trace>
</inkml:ink>
</file>

<file path=ppt/ink/ink2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01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12 128,'0'-5'39,"0"5"-14,-5-7-15,5 7-2,0 0 0,0 5-3,0 0-1,3 4-1,2 2 0,1 6-1,2 0 0,1 4 0,1 2-1,1 2 1,1 1-1,0 1 0,0-2 0,-1 2 0,0-3-1,-1 0 1,1-1-1,-1-2 0,-3-1 0,2-1 0,-1-2 1,0 0-1,-1-3 0,-3 2 0,1-5 0,-1-1 0,-2-2 0,0-1 0,0-3 0,-2-4 0,1 6 0,-1-6-1,0 0-2,0-7 0,0 7-1,-1-10-7,1 6-10,-3-3-4,0 2-13,-2-1-32</inkml:trace>
</inkml:ink>
</file>

<file path=ppt/ink/ink2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02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49 128,'-5'-1'38,"2"-1"-13,3 2-13,-7-3-5,7 3-1,0 0-2,0 0 1,0 0-2,1-4-1,7 3 1,1 1-1,3-2-1,5 1 1,2-2-1,3-1 0,2 2 0,0-3-1,0 3 0,-3-1 0,0 1 0,-5-1 0,-2 2-1,-5-1-2,-2 2-5,-7 0-10,6 0-5,-6 0-8,0-5-32,-4 2-31</inkml:trace>
</inkml:ink>
</file>

<file path=ppt/ink/ink2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03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3 83,'-3'-4'58,"3"4"-25,0 0-17,0 0-4,0 0-3,0 0-3,0 0-1,3 0-1,1 4-1,-1 3 0,4 1-2,0 2 1,2 2-1,2 1 1,0 4-1,1-2-1,2 1 1,-1-4 0,2 3-1,-2-1 1,0 1-1,0-3 1,-2-2-1,0 1 0,0-3 0,-1-1 0,0 1 0,-1-2 0,-1 0 0,-1-1 0,0 1 0,-2-2 0,0 2 0,-1-2 0,-4-4 0,5 7-1,-5-7-1,0 0-2,0 0-9,0 0-8,0 0-4,0-7-15,-2 0-37</inkml:trace>
</inkml:ink>
</file>

<file path=ppt/ink/ink2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04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187-1 137,'0'0'35,"-5"0"-11,-1 0-13,1 6-5,-3 0 0,1 4-1,-3 2-2,0 3 0,-2 2-1,0 2 0,0 2 0,0 0 0,1-2-1,-2 4 0,3-4 0,-1-1 0,2 0-1,1-4 1,0-2-1,4-3 0,0-2 0,4-7-1,-6 4 0,6-4-2,-1-2-3,-3-6-13,4 1-3,0-3-8,0-1-27,0-4-34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21.2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35 85,'0'0'47,"-6"0"-23,6 0-11,0 0-4,0 0-3,0 0-1,0-7-1,0 7-1,7-9 0,1 6 0,0-2 0,2 0-1,2 0 0,-1 4 0,0 1 0,3 0 0,0 1-1,-3 4-1,-3 0 1,3 2 0,-5 2-1,1-1 0,-1 0 1,-5 5-1,4-4 1,-3 2 1,-1 2-2,2-5 2,-3 4-1,0 1 0,-4-4 1,-1 1-1,0-1 0,-6 0 1,5 0-1,-7 1 0,-1-5-1,-1 0 0,-1-1 0,0 1 0,2-4 0,-1 2 0,0-3 0,1 1-1,6 3-2,-1-4-2,9 0-9,0 0-5,0 6-8,0-6-15,8 0-36</inkml:trace>
</inkml:ink>
</file>

<file path=ppt/ink/ink2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05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14 106,'-4'-3'47,"4"3"-19,0 0-16,-2-4-3,2 4-3,4-1 0,4 1-2,0-2 1,4 2-2,3-2-1,1 2 0,4-2 0,3 2 0,-3 0-1,0 0-1,0 0 1,-3 0-1,-3 2 0,-2-1 1,-3 2-1,-4-3-1,-5 0 0,6 1-1,-6-1-2,0 0-8,-5 0-8,0 0-5,-2 2-16,-2-1-33</inkml:trace>
</inkml:ink>
</file>

<file path=ppt/ink/ink2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06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27 158,'-1'6'28,"3"-4"-7,3-2-14,7 0-2,0 0 1,7 0-3,0-1 1,3 0-2,2 0-1,-1 1 1,-2-1-2,1-1 1,-3 0 0,-4 1-1,0-1 0,-5 0-1,0 0-2,-6-1-3,3 2-11,-7 1-4,3-7-9,-3 3-25,0-1-28</inkml:trace>
</inkml:ink>
</file>

<file path=ppt/ink/ink2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07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0 110,'0'0'46,"0"0"-18,-3 0-13,-2 2-5,3 8-2,-1-3-2,0 7-2,1 1 0,2 3-1,-1 1-1,1 2 0,2 4-1,2 4 0,-2 2 0,2 1 0,-1-1 0,0 1-1,-3 0 0,1-2 1,-1-3-1,0-4 1,-1-6-1,1-2 0,-1-4 0,1-2-1,0-4 0,0-5-1,6 2-3,-4-4-7,3-1-9,-3-4-4,2 1-13,-3 1-37</inkml:trace>
</inkml:ink>
</file>

<file path=ppt/ink/ink2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08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48 83,'0'-5'55,"0"-1"-23,-3-1-18,3 7-3,-1-9-2,1 9-2,-1-7-2,1 7-1,1-3 0,3 2-2,1-2 0,3 0 0,1 2 0,3-1-1,1 2 0,2 0-1,1 0 1,0 6-1,2-2 1,-1 2-1,-2 3 0,-1 0 1,-1 2-1,-4-1 0,-1 2 0,-1 0 0,-4-1 0,-1 1 1,-2 1-1,-2-3 0,-1 1 1,-1 1-1,-2-3 1,-2 2-1,-1-4 1,-1 1 0,-2-1 0,-3-1-1,2-2 1,-4 1-1,0-2 0,3-1 0,-1 1 0,1-2-1,2 2-2,0-3-7,4 0-9,1 0-4,0-2-10,1-2-30,2 0-29</inkml:trace>
</inkml:ink>
</file>

<file path=ppt/ink/ink2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09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74,'-1'5'61,"1"-5"-32,8 8-12,-3-1-5,8 3-3,-2 0-3,7 4-1,-3 0-1,6 4-1,-2 0 0,1 4-1,-2-3 0,0 1-1,-1-1 1,-1 0-1,-2-2 0,-1 0-1,-3-3 1,0-2-1,-2-2 1,-3-2-1,1-3 0,-6-5 0,8 1-2,-6-3 0,0-4-3,-2-5-10,0 1-7,0-3-9,-1-1-26,1-1-30</inkml:trace>
</inkml:ink>
</file>

<file path=ppt/ink/ink2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10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283 1 134,'-6'1'38,"-3"0"-14,4 5-16,-6 0-3,5 4 0,-4 2-1,1 0-2,-2 4 2,-1 2-2,-2 2 0,-1 2-1,-3-1 1,0 4-1,-3 1 0,0-2 0,0 0 0,1-2-1,2-4 0,2-2 0,4-5-1,4-4-2,5-2-5,3-5-12,0-5-4,2-4-14,4-2-36</inkml:trace>
</inkml:ink>
</file>

<file path=ppt/ink/ink2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11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3 119,'0'0'43,"-4"-3"-21,4 3-12,0 0-4,3 0 0,-3 0-2,5 0-1,1 0-1,2 2 0,1-1 0,2 3-1,0 1 1,3 0-1,0-1 0,2 3-1,-2-2 1,4 1-1,-1 0 0,-4-1 1,1-1-1,-2-1 0,-2-1 0,-3 1 0,-2-1 1,-5-2-1,4 3 0,-4-3 0,-4 2 0,0 1 0,-3 0 1,-2 1-1,-1 1 1,-2 0-1,-1 1 0,0 2 1,0-2-1,-2 2 0,3-1 0,-1 0 0,0 1 0,4-2 0,2-1-1,0 1 0,1-2-1,4-3-2,2-1-12,0 0-6,7 0-10,-2-4-28,5-1-24</inkml:trace>
</inkml:ink>
</file>

<file path=ppt/ink/ink2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12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 1 135,'0'0'36,"0"4"-13,0-4-16,-4 3-2,-2-2 1,1 2-1,-2 1-2,0 0 1,-4 1-2,0 2 1,-1 1-1,-2 1 0,0 0-1,-1 2-1,2-2 1,-1 2-1,1-3-1,-2 2 0,5 0-4,-3-4-12,4 1-5,-1-3-8,2-2-29,2-2-31</inkml:trace>
</inkml:ink>
</file>

<file path=ppt/ink/ink2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03:43.013"/>
    </inkml:context>
    <inkml:brush xml:id="br0">
      <inkml:brushProperty name="width" value="0.00882" units="cm"/>
      <inkml:brushProperty name="height" value="0.01764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27 104 76,'0'0'59,"0"-4"-31,0 4-11,0 0-5,0 0-3,-4-3-3,4 3-1,-5 3-1,4 0-2,-1 2 0,0 5 0,-2-1-1,1 3 0,2 1 0,-1 1 0,-1 1 0,3 0 0,3-1 0,-1 0-1,2-3 0,4 1 1,-1 0-1,2-5 0,0 0 0,3-1 1,-1-3-1,0 2 1,3-5-1,-1 1 0,0-1 0,1-2 1,1-2-1,0 1 0,0-3 0,-1-1 0,0 1 1,-1-3-1,-2 1 0,2-2 0,-5 0 0,0-3 0,-2 1 0,-3 0 0,-3-3 1,0-1-1,0-2 0,-4-1 0,-6 1 0,0-1 0,-4 0 1,0 3-1,0 3 0,-1 1 1,-2 4-1,2 1 0,0 3 1,0 3-1,2 1 1,1 2-1,0 5 0,1 2 0,1 4 0,0 2 0,0 3 0,2 1-1,0 0-2,-2-1-4,7 0-11,-4-3-6,4-4-10,-2 0-33</inkml:trace>
</inkml:ink>
</file>

<file path=ppt/ink/ink2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3T16:51:10.8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21.6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0 150,'0'0'27,"-8"15"-10,-3-12-11,9 6 0,-1 0-2,3-2-1,-3 1-1,3 2 0,0-10 0,8 14-1,-8-14 1,14 14-1,-9-8-1,4-2 0,-9-4 1,13 7-1,-13-7-1,8 2-2,-1-2-9,-7 0-6,8-9-6,-3-1-16,1-3-29</inkml:trace>
</inkml:ink>
</file>

<file path=ppt/ink/ink2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3T16:51:10.865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87 437 5,'0'9'13,"0"-9"2,2 8-3,-2-8 0,1 8-2,-1-8-1,0 0 0,3 9 0,-3-9-1,0 0 2,0 0-3,0 0 0,0 0-1,0 0 0,0 0 0,3-8-2,-3 0-1,0-1 1,0-5-1,-3 1-1,2-6-1,-2-1 1,-3 0 0,1-5 0,-1-1 0,0-1-1,-3-2 1,1 2 1,-1 0-1,3 2 0,-3 2 0,3 0 1,-1-1-1,4 7 1,-3-1-1,6 1 0,-3 5-1,3-2 1,0 5-2,0 2 1,0 7-1,0-10 1,0 10 0,0 0-1,3 2 1,-3-2-1,9 9 1,-9-9-1,13 10 1,-7-1 0,1-1-1,-1 0 0,4 3 1,-1 4-1,1-2 1,4 6-1,1 2 1,2-3-1,1 2 0,-1 2 0,5-3 0,-3-2 0,-2 1 0,-2-6 0,1 2 0,-6-5 1,1-3-1,-2 3 0,-9-9 0,11 10 0,-11-10 0,0 0 0,0 0 0,0 0-1,0 0-1,0 0-3,0 0-9,-6-8-11,6 8-17,-8-8-28</inkml:trace>
</inkml:ink>
</file>

<file path=ppt/ink/ink2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6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60 35,'0'0'37,"0"0"-11,0 0-5,0 0-6,0 0-5,5-8 1,-5 8-4,0 0 0,10-4-2,-10 4-1,8-3-1,-8 3 0,9-2 0,-9 2-1,15-6-1,-7 0 1,1 1-1,0-1 0,2 0-1,0 3-4,-11 3-14,12-10-12,-12 10-20,7-2-19</inkml:trace>
</inkml:ink>
</file>

<file path=ppt/ink/ink2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26 160 15,'0'0'23,"0"0"-6,0 0 0,0 0-6,0 0-2,0 0-3,0-6-2,0-2-2,0 0 4,0 2-4,0-6 2,0 0-1,-3 0 1,2-3-3,-1 3 4,1-2 0,-5 1-1,4-2 2,-1 5 0,1 2 0,-1-1-1,3 9 1,0 0-1,0 0-2,0 0 0,0 0 0,-3 11 0,3-2-2,2 2 1,-1 4-1,7-2 1,-3 3-1,1 0 0,4 2 0,-1 2 0,2-3-1,-3 0 0,1-2 1,0-2-1,-1-4 0,-4-1 0,-4-8 0,6 11 1,-6-11-1,0 0 0,0 0 0,-3 6 0,3-6 0,-12 2 0,6-2 0,-3 1 0,1-1 0,1 2 0,7-2-1,-13 3 1,13-3 0,0 0 1,-6 4-2,6-4 1,0 0 0,0 0 0,6 3 0,-6-3 0,14-2 0,-8-2 0,3 1 1,-1-4-1,3 1 1,-2-4-1,0 2 1,0-1 0,0 2 0,0-3-1,1 3-2,-3 4-6,1 3-14,-8 0-11,10 0-26,-10 0-14</inkml:trace>
</inkml:ink>
</file>

<file path=ppt/ink/ink2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6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 35,'0'0'30,"-1"-7"-3,1 7-3,0 0-8,0 0-3,0 0-2,0 0-3,4 0-2,-4 0 0,13 7-1,-6 2-1,2-1-1,7 2-1,-6 1 0,5-3 0,2-1 0,2 3-1,-3-2 0,1-3 0,-2 1 0,4 1-1,-6 0 1,1-2 0,-3-2-1,-1 0 0,0 0 0,-10-3 0,9 4 0,-9-4 1,0 0-1,0 0 0,0 0 0,7 0 0,-7 0 0,0 0 0,0 0 0,0 0-3,0 0-1,0 0-9,0 0-13,-4-1-15,4 1-27</inkml:trace>
</inkml:ink>
</file>

<file path=ppt/ink/ink2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55 0 60,'0'0'54,"-6"13"-18,1-3-28,5-10-2,-1 9 0,-1-2-1,2 3-2,0-3 0,0 3 0,0 2-1,0 2 1,0 1 0,0 0-1,-1 4 0,-2-4 0,1 3-1,-2 0 0,1-4-1,0-1 0,-2-1 1,4-2-1,-4 0 0,0-4-1,4 0 0,1-6-1,-3 13-3,3-13-3,0 0-16,-5 9-15,5-9-27</inkml:trace>
</inkml:ink>
</file>

<file path=ppt/ink/ink2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-1 100 88,'0'-5'36,"0"5"-12,0 0-8,0 0-6,0 0-3,0-9-2,0 9-1,0 0-1,0 0-1,4-7 0,-4 7-1,11-9 0,-5 7 0,3-3 0,2 2 0,-1-3 0,4 1 0,-2-3 0,4 1-1,-3 1 1,-1 0-1,1 0 0,-4-2 0,0 2 0,-3 2 0,-6 4-2,0 0-2,0 0-4,0 0-9,-6 10-16,-3 2-24,0-2-18</inkml:trace>
</inkml:ink>
</file>

<file path=ppt/ink/ink2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3 125 129,'0'0'36,"-3"7"-19,3-7-11,0 0 0,3-7-3,-3 7 0,12-12-1,-1 6 0,-2-4-1,3 0 0,2-2-1,1 3 1,-3-4-1,3 2 0,-1 2 1,0-3-1,0 6 0,-4 1 0,-2 0 0,0 1-1,-8 4 0,7-1-3,-7 1-8,8 4-11,-8-4-15,0 9-26</inkml:trace>
</inkml:ink>
</file>

<file path=ppt/ink/ink2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0 76,'-6'3'55,"6"-3"-22,0 13-22,0-13-3,4 16-1,1-6-3,2 1-1,3 0-1,-1 5-1,3 1 1,-1 0-1,2 3 0,-2 0 0,0-2 0,1 2 0,-3 0-1,2-2 1,-2 0-1,-2-3 1,1-1 0,0-1-1,-1 1 1,-1-2-1,0 1 0,1-4 1,-3-2-1,1 3 0,-5-10 0,6 11 0,-6-11 0,4 7 0,-4-7-1,0 0 0,0 0-2,0 0-3,0 0-13,0 0-8,0 0-24,3-7-23</inkml:trace>
</inkml:ink>
</file>

<file path=ppt/ink/ink2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21 72,'0'0'56,"0"0"-22,0 0-23,0 0-5,0 0 0,7-4-3,0 0 1,1 0-2,2 1 0,1-1-1,0 3 0,1-1 0,-1 2 0,-2 2-1,3 3 2,-6-2-1,3 5 0,-3 0 0,0 2 0,-1-2 0,-3 3 0,-1-1 1,-1-2-2,0 1 1,0 3 0,-1-4-1,-3 1 1,-2 2-1,0-5 0,-1 3 0,-2-3 0,1 2 0,0-4-1,-1-1 0,2-1-2,7-2-3,-16 6-13,16-6-9,-9 0-21,9 0-27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21.9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3 162,'0'0'25,"0"0"-5,-9-3-14,9 3-1,0 0-3,1 6 0,2 1-1,-3-7-2,8 16-4,-8-16-6,10 17-9,-10-8-6,4 1-18,-2 0-32</inkml:trace>
</inkml:ink>
</file>

<file path=ppt/ink/ink2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27 139 20,'0'0'33,"0"0"-3,0 0-1,0 0-9,0 0-4,0 0-5,0 0-2,0 0-2,-2-6-1,2 6-3,0-5 0,0 5 0,0-7-1,0 0-1,0 2 0,0-1 1,0-3-2,0 0 1,-2-3-1,0 2 0,0-3 0,0 3 0,-2-2 0,2 3 1,-2 2-2,3 2 1,1 5 0,-5-7 0,5 7 1,0 0-1,0 0 0,0 0 1,0 0-1,0 0 0,-1 5 1,1 2-1,2 2 0,1 0 1,1 4 0,0-2 0,0 2-1,1 1 1,0-3 0,0 1-1,1-2 1,-1 0-1,0 0 0,-1-1 0,-1-1 0,1 1 1,-1-3-1,-1 0 0,1 1 0,-1-3 0,-2 1 0,0-5 0,0 8 0,0-8 1,-1 5-2,1-5 1,-6 3 0,6-3 0,-8 4 0,8-4 0,-6 4 0,6-4 0,-6 5-1,6-5 1,0 0 0,0 0 0,0 0 0,0 0 0,0 0 0,0 0-1,1-5 1,-1 5 0,5-4 0,-5 4 1,6-4-1,-6 4 0,8-3 0,-8 3 0,8-5 1,-2 1 0,-2 1-1,2 0 0,1 1 1,-1-1 0,0 1-1,0 1 0,-1-1 0,0 1-2,-5 1-6,6-3-11,-6 3-10,0 0-21,1 7-27</inkml:trace>
</inkml:ink>
</file>

<file path=ppt/ink/ink2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0 0,'-9'4'5,"9"-4"0,0 0-2,0 0-1,-9 2 3,9-2-2,0 0 2,0 0-3,0 0 1,0 0-3,0 0-5,0 0-3,0 0-7</inkml:trace>
</inkml:ink>
</file>

<file path=ppt/ink/ink2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7 25,'0'0'28,"0"0"-2,0-7-5,0 7 0,0 0-5,0 0-5,0 0-3,0 0-2,0 0 0,5 4-1,-5-4-2,1 16 1,4-6-1,1 3 0,-3 1-1,8 1 0,-7-1 0,7 1 0,-2 0 0,2 2-1,-1-5 0,1 1 1,0 0-1,1 0 0,-6-3 0,6-1-1,-4 0 2,-1-1-2,-1 1 0,-6-9 1,8 10-1,-8-10 1,3 8-1,-3-8 0,0 0-2,0 0 0,0 0-5,0 0-8,0 0-11,-3 0-23,3 0-19</inkml:trace>
</inkml:ink>
</file>

<file path=ppt/ink/ink2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232 7 48,'0'-8'31,"0"8"-4,0 0-5,0 0-8,0 0-1,0 0-3,0 0-3,0 0-1,0 0-1,0 0-2,-2 0 1,2 0-2,-9 14 1,3-6-1,2 4-1,-6 0 1,6 2-1,-7 0 0,5 1 0,-5-1 1,4-1-1,-4 1 0,-1-1 0,1 2-1,2-3 1,-5 1 0,5-1-1,-1-2 0,-1 0 1,2 0-1,1-3 0,-1-1 1,1-1-1,1 3 0,1-5 0,0 2 0,6-5 1,-13 8-2,13-8 1,-12 8 0,12-8-1,0 0-1,0 0-1,0 0-4,0 0-9,0 0-11,2-6-19,2 0-26</inkml:trace>
</inkml:ink>
</file>

<file path=ppt/ink/ink2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7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63 12 25,'9'-3'30,"-9"3"-4,0 0-5,6-3-4,-6 3-7,8-2 1,-8 2-3,4-1-1,-4 1-2,12 0 0,-12 0-1,13-2-1,-13 2 1,9 0-2,-9 0 1,10 6-1,-10-6-1,6 11 1,-6-11-1,4 12 0,-4-6-1,0 3 0,-8-2 1,8-7-1,-12 11 0,12-11 0,-11 9 1,11-9-1,0 0 0,0 0 0,0 0 0,0 0 0,0 0 0,6-1 0,0-3 0,-6 4 0,14-3 0,-14 3 0,11 0 0,-11 0 0,9 0 0,-9 0 0,6 8 1,-5 2 0,-1-3 1,2 2-1,-2 3 0,3-2 0,-3-1 2,0 2-2,-5-3 1,4 1 0,-5 0-1,6-9 1,-12 10-1,1-7 0,3-2 0,-2-1-1,-4 0 1,3-4-1,-1 0 0,-2 0 0,1 0-1,-1 1 0,0 3-2,2-4-1,12 4-3,-14 1-8,14-1-13,0 0-23,0 0-21</inkml:trace>
</inkml:ink>
</file>

<file path=ppt/ink/ink2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11 18,'0'0'25,"0"0"-3,0 0-4,0 0-3,0 0 1,0 0-6,0 0 1,5-7-2,-5 7-2,0 0-1,0 0-2,7-4 0,-7 4 0,9 0-1,-9 0 0,8 2 0,3 0 0,-11-2 0,15 5-1,-11-4 1,9 3-1,-6-4-1,4 0 1,-2 0-2,-3 0 2,3 0-2,-3 0 0,-6 0 1,13-2-1,-13 2-1,0 0-3,4-1-4,-4 1-9,0 0-16,-3 0-22,3 0-16</inkml:trace>
</inkml:ink>
</file>

<file path=ppt/ink/ink2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6 33,'0'0'43,"0"0"-9,0 0-13,0 7-6,0-7-4,0 0-3,0 0-1,0 0-1,0 0-1,5 2-1,-5-2-1,12 0 0,-12 0 0,15-4-2,-9 0 1,6 1-1,1 2-1,-3 0 1,-1-1 0,5 2-1,-6-1 1,2 1-1,-2 0 0,-8 0-1,9 0-2,-9 0-2,11 0-8,-11 0-15,0 0-15,0 0-29</inkml:trace>
</inkml:ink>
</file>

<file path=ppt/ink/ink2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31 101 65,'-2'-8'58,"2"8"-21,-3 5-26,3-5-1,-5 12-5,4-5-1,-1 6 0,1-3-1,1 6 0,0-3-1,1 4-1,1-5 0,1 3 0,5-4 0,-2 1-1,1-1 1,1-4-1,3-1 0,-1-2 0,1-3 1,1-1-1,0-1 0,-1-4 0,0-4 1,1 0-1,-3-5 1,2 0-1,-2-4 0,-3-1 0,-3-2 0,5-4 0,-7 2 0,-1 0 0,0 3 1,-1 1 0,-9 3 0,6 6 0,-8 0 0,1 4 0,-4 4 0,3 2 0,-5 0 0,2 2-1,-1 4 1,1-1-1,3 6 0,0 1 0,1 2-2,3-1-1,4 5-10,-5-1-8,6-3-11,0 1-27,3-8-23</inkml:trace>
</inkml:ink>
</file>

<file path=ppt/ink/ink2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38,'0'0'34,"0"0"-6,1 5-4,-1-5-8,5 8-4,-5-8-2,13 7-3,-5-1-1,0-1-2,4 2 0,-5 0 0,7 3-1,-2-4-1,4 8 1,-3-6-1,3 4 0,-4 0 0,3-1 0,0 0-1,0-1 0,-2-2 0,2-1-1,-3 0 1,-3-1-1,0-2 1,-9-4-1,13 8 0,-13-8 0,0 0 0,1 9-1,-1-9 0,0 0-5,0 0-12,-3 0-9,3 0-22,-9-11-22</inkml:trace>
</inkml:ink>
</file>

<file path=ppt/ink/ink2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237 35 50,'-10'-2'54,"10"2"-26,0 0-8,-9-2-7,9 2-6,0 0-3,0 0-2,0 0 0,-3-7-1,3 7-1,0-10 1,0 10-1,3-8 1,-3 8 0,0 0-1,3-6 0,-3 6 1,0 0 0,-4 3 1,4-3-1,-11 12 1,2-1 0,1-1 1,-2 3-1,1 0 0,-4 1 0,0 4-1,-3 1 1,4-1-1,-6 0 0,3 3 0,-2-4 0,2 1 0,2-3-1,0-2 1,5-4-1,-1 0 0,9-9-1,-8 8 1,8-8-2,0 0 0,0 9-2,0-9-6,0 0-13,0 0-12,0 0-25,8 0-14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22.6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58 128,'-1'-15'37,"1"3"-12,0-2-13,0 14-3,0-14-3,0 14-1,0-8-1,0 8-1,0 0 0,0 5-2,-3 3 0,3 3 1,-2 1-2,1 4 1,1 3-1,-4-1 1,4 3-1,0 0 1,-1 1 0,1-3-1,0 4 1,-2-1-1,1-2 0,-1 2 0,-1-2 1,3 0-2,0-1 1,0-2 0,0-1 0,0-1 0,0 0 0,0-3 0,0-2 0,0-1 0,3 0 0,-3 0 0,0-1 0,0-8 0,0 13 0,0-13 0,0 10-1,0-10 0,0 0-2,0 0-1,0 0-12,0 0-3,0-7-6,0-4-15,0-2-32</inkml:trace>
</inkml:ink>
</file>

<file path=ppt/ink/ink2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0 18,'0'0'61,"0"0"-9,0 0-31,0 0-5,0 0-6,0 0-3,0 4-1,0-4-2,0 0 0,0 0-1,0 14 0,-2-8-1,2 3 1,0 3-2,0 0 0,0 2 0,0 0 1,2 1-2,-1-1 1,-1-2-1,2 0 0,-2-3 0,0-9 0,1 12-1,-1-12-1,0 0 0,0 0-1,6 8-6,-6-8-11,0 0-10,7-4-25,-7 4-19</inkml:trace>
</inkml:ink>
</file>

<file path=ppt/ink/ink2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0 25,'0'0'49,"0"0"-21,0 0-2,0 0-10,6 6-4,-6-6-4,12 0-2,-8 0 0,9 0-1,-6-3-2,4 3 0,1 0 0,2 0-1,-4-1 0,1 1 0,0 0-1,-4 0 0,3 0 0,-4 1-1,-6-1 0,10 3 0,-10-3-1,0 0-2,5 0-5,-5 0-14,0 0-14,0 0-24,0-4-9</inkml:trace>
</inkml:ink>
</file>

<file path=ppt/ink/ink2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 43,'0'0'63,"0"0"-19,7 4-26,-7-4-6,14 0-4,-8-4-3,8 4-1,-3 0-2,-1 0 0,1 0 0,3 0-1,-7 0 0,2 2 0,1 0 0,-3-1-1,-7-1 0,12 0 0,-12 0-2,5 0-4,-5 0-11,11-3-10,-11 3-22,0 0-24</inkml:trace>
</inkml:ink>
</file>

<file path=ppt/ink/ink2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84 134 85,'0'0'55,"-5"8"-24,-6-8-21,11 0-2,-4 2-2,1 4-2,3-6 0,-8 14-2,5-4 0,3-2-1,0 2 0,0 2 0,3-2 0,2-1-1,1 1 1,-2-3-1,7-1 1,-3 1-1,2-1 1,3-3 0,-6-1-1,7-2 0,-2 0 1,0-2-1,-3-2 0,5-4 0,-2 0 1,1 0-1,-6-5 0,5 1 0,-4-1 1,1-2-1,-6-2 0,5 1 0,-8-2 0,0 0 0,-2-1 0,-5 1 0,-4 2 0,-1-2 0,-2 5 1,-1 0-1,0 5 0,-2 3 1,2 4-1,-1 1 2,1 2-2,1 6 1,1 4-1,-1 0 0,5 1 0,-3 4 0,1-1 0,5 1-3,0 4-1,-2-4-11,5 0-8,-5 0-11,5-3-31,-1-2-14</inkml:trace>
</inkml:ink>
</file>

<file path=ppt/ink/ink2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85,'0'0'50,"0"0"-22,0 6-16,0-6-3,0 0-1,-7 7-3,7 0 0,0-7-2,0 13-1,0-5 1,0 6-1,3-2-1,5 2 1,-5-1 0,8 3-1,-5 1 1,8 1 0,-4-4-1,1 1 0,0 0-1,-1 0 1,-1-2-1,1 1 0,-3-2 0,2-1 0,-3 0 0,2 0 0,-5-4 1,2 0-1,-2 0 0,-3-7-1,4 11 1,-4-11-1,0 0 0,0 0-4,3 10-5,-3-10-9,0-6-6,0-3-16,0-2-29</inkml:trace>
</inkml:ink>
</file>

<file path=ppt/ink/ink2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173 53 33,'0'-13'43,"0"13"-5,2-12-26,1 3 2,-3 9-2,3-12 1,-3 12-3,3-7-1,-3 7-3,0 0-2,0 0 0,0 0-1,0 0-1,-6 7-1,6-7 1,-8 12-2,2-3 2,0 0 0,2 0-1,-7 5 1,6-2 0,-7 2-1,1 1 0,2 1 0,-3 0 0,-2-2 0,5 4 1,-1-3-1,-3 1-1,4-1 1,2 0-1,-1-1 0,0-1 1,4 0-1,-2-2 0,1-3 0,5-8-1,-4 11 1,4-11 0,0 0-1,0 0 0,0 0-2,0 0 0,0 0-2,0 0-7,0 0-9,4 5-8,-4-5-24,12 0-18</inkml:trace>
</inkml:ink>
</file>

<file path=ppt/ink/ink2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83,'0'0'52,"0"0"-20,0 0-16,-1 10-9,1-10 0,-2 6-2,2-6-1,-4 10-2,4-10 0,-8 11 0,8-11-1,-1 9 1,-1-1-1,2-1 1,0 1-1,0 1 0,0 1 1,0 1-2,0 2 1,0 1-1,0-2 0,2 4 1,-2-1-1,1 1 0,2-3 0,-1 4 1,2-5-1,-2 2 0,-1-4 0,1 0 0,-1-1-1,-1-9 0,5 13-3,-5-13-2,0 0-8,8 4-7,-8-4-9,6-2-26,-6 2-18</inkml:trace>
</inkml:ink>
</file>

<file path=ppt/ink/ink2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19 5,'0'-11'8,"0"11"-3,0 0 0,0-10 2,0 10-2,0 0 3,0 0-3,0 0 2,0 0 0,0 0 0,0 0 0,0 0 0,0 0 2,0 0-1,0 0-2,0 0 4,0 0-5,0 0 2,0 0 0,0 0-1,0 5-1,0-5-1,0 0-2,4 16 2,-4-16-3,11 12 0,-11-12 1,12 15-1,-3-3 0,-3-2 0,0 2 1,5 4 0,-5-3-1,2 1 0,1 4-1,-1-4 0,-2 6 0,3-7 0,-1 2 0,-2 2 0,3-7 0,1 2 0,-1-1 0,-1-3 0,5-1 0,-5-1 0,-8-6-1,17 8-1,-17-8-3,0 0-8,10 15-25,-10-15-19</inkml:trace>
</inkml:ink>
</file>

<file path=ppt/ink/ink2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272-2 5,'-10'12'20,"4"-1"3,6-11-6,-15 17-3,5-5-5,3 2-3,-1 0-4,-1 2 0,-1-1 0,0 2-2,-1 3 2,1-3 0,-1 2 4,1-3-4,-1 5 0,-1-5 0,1 3 1,1-5-1,-1 2-2,1 2 2,-3-6-1,5 5-1,-5-7 0,3 0 2,1 0-4,9-10-1,-17 15-12,17-15-26,-10 6-9</inkml:trace>
</inkml:ink>
</file>

<file path=ppt/ink/ink2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14 0,'0'0'10,"0"0"0,0 0 0,0 0 3,0 0-3,0 0-1,8-10-2,-8 10-2,0 0-3,13-2 1,-13 2-1,14 0 0,-14 0 0,15-2 1,-15 2 1,17 0-2,-17 0 2,14 0 0,-14 0 0,0 0 2,11 9 0,-11-9-3,0 14 0,0-14 1,-8 13-3,3-3 1,5-10-1,-16 18 1,16-18-1,-17 16-1,10-5 2,-3 1-2,4-2 1,-3-1-1,1 1 0,-3 3 2,1-7-2,10-6 1,-15 15 0,15-15-1,-17 18 2,17-18-1,-14 12-1,14-12 1,-9 12 1,9-12-1,0 0 1,-10 13-1,10-13 0,0 0 2,0 0-1,0 0-1,0 0 2,0 0-2,0 0 1,8 6 0,-8-6 0,19 0-2,-6 4 1,4-3 0,-1 1-1,5-1 1,4-1-2,1 0-2,3 2-9,5 4-23,-9-4-19,6 4-10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23.1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25 165,'0'0'24,"-11"-5"-5,8-1-11,3 6-4,0-9 0,0 9-2,8-4-1,0 3 0,3 1 0,-2 0-1,2 0 1,0 3-1,0-2 2,0 4-2,0-1 1,-2-1 0,1 1-1,-4 1 1,4 1-1,-10-6 1,9 15-1,-3-9 0,-3 4 0,-1-2 0,1 2 0,-1-2 0,-2 3 0,0-1 0,0-1 0,-5 1 1,2-2-1,-3 2 0,-2-1 1,1 1-1,-4-6 0,-3 3 1,3-1-1,0-1 0,-1-2 0,-2 2 0,4-3 0,1-2-1,1 2-1,2-1-1,6-1-3,0 0-10,0 0-5,0 0-6,0 0-20,0 0-31</inkml:trace>
</inkml:ink>
</file>

<file path=ppt/ink/ink2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57,'0'0'35,"0"0"-6,0 0-10,0 0-8,4-7-2,-4 7-3,6 0-2,4 3 0,-10-3 0,15 11-1,-6-6 0,3 3-1,3 2 1,1-2-1,-1 2 0,3 2-1,0-2 1,4 0-1,-4 2 1,-1-2-2,0 0 1,-1 1-1,0-2 1,-1 3 0,0-3-1,-4 0 0,-5-2 0,3 0 0,-9-7 0,6 6-2,-6-6-1,0 0-6,0 0-14,0 0-13,0-8-28</inkml:trace>
</inkml:ink>
</file>

<file path=ppt/ink/ink2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200 0 38,'0'0'56,"0"0"-16,0 0-22,-8 0-4,8 0-4,-9 6-3,3-1-2,1 7 0,-5-3-1,7 5-1,-8 0 0,5 2-1,-3 0 0,3 5-1,-3-3 0,3 2 0,-3 1 0,1-5-1,-1 1 0,1-2 0,-4-2 0,8-1 1,-8 1-1,6-7-1,-3-1 1,4 0-2,5-5-1,-12 5-2,12-5-4,-9 6-10,9-6-16,-8 4-24,8-4-20</inkml:trace>
</inkml:ink>
</file>

<file path=ppt/ink/ink2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24 43,'0'0'47,"6"-5"-11,-6 5-16,0 0-6,7-8-5,-7 8-2,0 0-2,8-6-2,-8 6 1,9-4-2,-9 4 0,14 0-1,-10 0 0,6 0 1,-4 0-2,4 1 1,-5 4 0,4 0 0,-9-5-1,9 13 1,-7-5 0,-2-1 0,0 3-1,-2-3 1,-2 1 0,-4 0 0,2 1-1,1-4 1,-5 1-1,5-1 0,5-5 0,-11 10 0,11-10 0,0 0 0,-1 6 0,1-6 0,0 0 0,4 5 0,-4-5 0,11 9 1,-11-9-1,14 12 0,-8-4 0,2 0 0,-4 4 1,2-4-1,0 2 1,-4 2 0,-2-4 0,0-8 0,-5 13 0,-5-8 1,-4-2-1,-3 0 0,0-2 0,-1-1-1,-3 0 0,4 0-1,0 0-3,8 0-11,-2 0-8,5-4-12,6 4-33</inkml:trace>
</inkml:ink>
</file>

<file path=ppt/ink/ink2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8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260 16 81,'-1'-10'51,"1"10"-19,0 0-17,-8-8-4,8 8-4,-13 4-1,10 3-2,-8-1 0,2 4-2,-4 4 1,1 2-2,-4 0 0,1 3 0,-4-1 0,3 2-1,-2-1 0,0 2 2,-1-4-2,4 0 0,1 1 0,3-3 0,0-2 0,2-4 0,4-1 0,5-8-2,-7 9 2,7-9-1,0 0-2,0 0-5,3-6-10,-3 6-6,11-12-16,-7 5-29</inkml:trace>
</inkml:ink>
</file>

<file path=ppt/ink/ink2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899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0 29 96,'0'0'48,"0"0"-21,0 0-14,0 0-4,0 0-3,0 0-2,8-4 0,-1 0-2,4 2 1,-1-2-2,1 2 1,1-1-1,0-1 0,0 2 0,0 0 0,1 1-1,-1 1 1,-2-1-1,1 1 0,-2 0 0,-4 0 0,-5 0-1,7 3-1,-7-3-2,0 0-10,0 0-7,-4 5-11,-3-2-24,0 0-19</inkml:trace>
</inkml:ink>
</file>

<file path=ppt/ink/ink2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900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0 0 123,'0'0'37,"-3"10"-13,3-10-14,0 0-2,0 0-3,3 7-1,-3-7-2,12 0 1,-3 0-1,2-2 0,-2-1 0,2 2-1,0-1 0,2 0-1,-2 0 0,-3 2 0,2-3 0,-4 3-2,3 0-1,-9 0-1,11 0-10,-11 0-7,4 0-10,-4 0-24,0 0-21</inkml:trace>
</inkml:ink>
</file>

<file path=ppt/ink/ink2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901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55 89 116,'0'-7'42,"0"7"-17,0 0-13,-9 5-3,7 2-4,-3 0-2,0 0 0,-1 1-1,4 3 0,-4-3-1,2 5-1,2-4 2,2 3-1,-1 1-1,1-1 1,1-1-1,4 0 0,0-3 1,1 1-1,2-2 0,0 0 1,1-4-1,-1-3 0,2 0 1,3-1-1,-2-4 0,2-2 0,-2-1 1,3-3-1,0 0 0,0-1 0,-4 0 1,4-4-1,-7 0 0,0-1 0,-3-1 0,-2 0 1,-2-2-1,-6 4 0,-1-1 1,-3 2 0,-2 3-1,-4 2 0,1 5 1,-3 4 0,1 1-1,-2 0 0,4 5 0,-1 5 0,2 0 0,0 4-2,6 0 0,-2-1-2,6 5-7,-3-3-8,7-4-6,0 1-17,0-5-30</inkml:trace>
</inkml:ink>
</file>

<file path=ppt/ink/ink2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902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20 13 28,'0'0'32,"0"0"-4,-8-3-2,8 3-11,0 0 0,-7-1-7,7 1-1,0 0-2,0 0 0,0 0-1,0 0 0,-5-9 0,5 9 0,0 0-1,0 0 1,0 0 0,0 0-2,0 0 0,-4 4 0,4-4-1,0 9 1,0-9-1,4 8 0,-4-8 0,7 9-1,-7-9 2,10 10-2,-10-10 1,13 10-1,-9-6 1,5 5 0,-2-3 0,2 2 0,-2-3 0,2 3-1,-2-2 1,2 0-1,0-1 1,-2 2-1,0-2 0,-7-5 0,10 8 1,-10-8-1,8 11 0,-8-11 0,7 11 1,-7-11-1,7 10 0,-7-2 0,4-2 0,-2 0 2,-2-6-2,5 11 0,-5-11 0,5 13 0,-5-13 0,4 8 0,-4-8 0,3 10 0,-3-10 1,5 9-2,-5-9 2,2 10-1,2-5 0,-2 2 0,3 0 0,-3 1 0,0-1 0,3 1 1,-5-8-2,6 6 1,-6-6 1,0 0-1,3 7 0,-3-7 0,0 0 0,0 0 0,0 0 0,0 0 0,4-5-2,-4 5-1,0 0-3,1-7-9,-1 7-8,0 0-11,0-9-28,0 9-17</inkml:trace>
</inkml:ink>
</file>

<file path=ppt/ink/ink2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903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46 47 20,'0'0'40,"0"0"-6,0 0-2,0 0-12,-4 0-6,4 0-5,0 0-1,0 0-2,0 0-2,-3-7-1,3 7 1,0 0-2,0-7 1,0 7-1,0 0 0,5-7 0,-5 7-1,7-5 0,-7 5 0,10-6-1,-10 6 2,12-6-2,-12 6 1,11-6-1,-11 6 1,6-3 0,-6 3 0,8 0 0,-8 0-1,3 7 1,-3-1-1,0 4 1,0 2-1,0-3 0,0 4 0,0-3 1,-1 3-1,-1-2 0,-2 1 1,0 0-1,1-1 0,0 0 1,-2-1-1,-1 2 0,4-4 2,-4 2-2,1 0 1,-1-3-1,2 1 0,-2-2 0,1 1 1,-2 0-1,3-1 0,4-6 0,-11 11 0,11-11 0,-10 6 0,10-6 0,-7 3 0,7-3 0,0 0 0,0 0 0,0 0 0,0 0 0,0 0 0,0 0 0,0 0 0,0 0 0,0 0-1,0 0 1,4 0 0,-4 0 0,13-1 0,-8 1 0,3-1 0,-1 0 1,2 1-1,-1 0 0,-1 0 0,3 0 0,-4 0 1,4 0-1,-3 0 0,0-3 0,0 1-1,0-3-1,1 5-7,-8 0-8,11-7-6,-11 7-15,10-7-32</inkml:trace>
</inkml:ink>
</file>

<file path=ppt/ink/ink2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10.904"/>
    </inkml:context>
    <inkml:brush xml:id="br0">
      <inkml:brushProperty name="width" value="0.00441" units="cm"/>
      <inkml:brushProperty name="height" value="0.00882" units="cm"/>
      <inkml:brushProperty name="color" value="#0081A5"/>
      <inkml:brushProperty name="tip" value="rectangle"/>
      <inkml:brushProperty name="rasterOp" value="maskPen"/>
      <inkml:brushProperty name="fitToCurve" value="1"/>
    </inkml:brush>
  </inkml:definitions>
  <inkml:trace contextRef="#ctx0" brushRef="#br0">46 47 20,'0'0'40,"0"0"-6,0 0-2,0 0-12,-4 0-6,4 0-5,0 0-1,0 0-2,0 0-2,-3-7-1,3 7 1,0 0-2,0-7 1,0 7-1,0 0 0,5-7 0,-5 7-1,7-5 0,-7 5 0,10-6-1,-10 6 2,12-6-2,-12 6 1,11-6-1,-11 6 1,6-3 0,-6 3 0,8 0 0,-8 0-1,3 7 1,-3-1-1,0 4 1,0 2-1,0-3 0,0 4 0,0-3 1,-1 3-1,-1-2 0,-2 1 1,0 0-1,1-1 0,0 0 1,-2-1-1,-1 2 0,4-4 2,-4 2-2,1 0 1,-1-3-1,2 1 0,-2-2 0,1 1 1,-2 0-1,3-1 0,4-6 0,-11 11 0,11-11 0,-10 6 0,10-6 0,-7 3 0,7-3 0,0 0 0,0 0 0,0 0 0,0 0 0,0 0 0,0 0 0,0 0 0,0 0 0,0 0-1,0 0 1,4 0 0,-4 0 0,13-1 0,-8 1 0,3-1 0,-1 0 1,2 1-1,-1 0 0,-1 0 0,3 0 0,-4 0 1,4 0-1,-3 0 0,0-3 0,0 1-1,0-3-1,1 5-7,-8 0-8,11-7-6,-11 7-15,10-7-32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24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142 9 129,'0'-10'36,"0"10"-13,0 0-11,0 0-4,0 0-3,0 0 0,0 0-1,1 5-1,4 5-1,-5 1 0,0 4 1,0 0-1,0 3-1,0 5 0,-5 0 1,-1 0-2,1-2 1,-4 3 0,3-1-1,-7 0 1,4-4-1,-2 3 0,-2-4 0,2-4 0,0 0 0,0-9 0,2 0 0,3-5 0,-2 0-1,8 0-1,-10-16-3,10 7-10,-4-7-5,4 0-5,-3-7-14,3 0-35</inkml:trace>
</inkml:ink>
</file>

<file path=ppt/ink/ink2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3T16:51:41.1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3T16:51:41.129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2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87 437 5,'0'9'13,"0"-9"2,2 8-3,-2-8 0,1 8-2,-1-8-1,0 0 0,3 9 0,-3-9-1,0 0 2,0 0-3,0 0 0,0 0-1,0 0 0,0 0 0,3-8-2,-3 0-1,0-1 1,0-5-1,-3 1-1,2-6-1,-2-1 1,-3 0 0,1-5 0,-1-1 0,0-1-1,-3-2 1,1 2 1,-1 0-1,3 2 0,-3 2 0,3 0 1,-1-1-1,4 7 1,-3-1-1,6 1 0,-3 5-1,3-2 1,0 5-2,0 2 1,0 7-1,0-10 1,0 10 0,0 0-1,3 2 1,-3-2-1,9 9 1,-9-9-1,13 10 1,-7-1 0,1-1-1,-1 0 0,4 3 1,-1 4-1,1-2 1,4 6-1,1 2 1,2-3-1,1 2 0,-1 2 0,5-3 0,-3-2 0,-2 1 0,-2-6 0,1 2 0,-6-5 1,1-3-1,-2 3 0,-9-9 0,11 10 0,-11-10 0,0 0 0,0 0 0,0 0-1,0 0-1,0 0-3,0 0-9,-6-8-11,6 8-17,-8-8-28</inkml:trace>
</inkml:ink>
</file>

<file path=ppt/ink/ink2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60 35,'0'0'37,"0"0"-11,0 0-5,0 0-6,0 0-5,5-8 1,-5 8-4,0 0 0,10-4-2,-10 4-1,8-3-1,-8 3 0,9-2 0,-9 2-1,15-6-1,-7 0 1,1 1-1,0-1 0,2 0-1,0 3-4,-11 3-14,12-10-12,-12 10-20,7-2-19</inkml:trace>
</inkml:ink>
</file>

<file path=ppt/ink/ink2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26 160 15,'0'0'23,"0"0"-6,0 0 0,0 0-6,0 0-2,0 0-3,0-6-2,0-2-2,0 0 4,0 2-4,0-6 2,0 0-1,-3 0 1,2-3-3,-1 3 4,1-2 0,-5 1-1,4-2 2,-1 5 0,1 2 0,-1-1-1,3 9 1,0 0-1,0 0-2,0 0 0,0 0 0,-3 11 0,3-2-2,2 2 1,-1 4-1,7-2 1,-3 3-1,1 0 0,4 2 0,-1 2 0,2-3-1,-3 0 0,1-2 1,0-2-1,-1-4 0,-4-1 0,-4-8 0,6 11 1,-6-11-1,0 0 0,0 0 0,-3 6 0,3-6 0,-12 2 0,6-2 0,-3 1 0,1-1 0,1 2 0,7-2-1,-13 3 1,13-3 0,0 0 1,-6 4-2,6-4 1,0 0 0,0 0 0,6 3 0,-6-3 0,14-2 0,-8-2 0,3 1 1,-1-4-1,3 1 1,-2-4-1,0 2 1,0-1 0,0 2 0,0-3-1,1 3-2,-3 4-6,1 3-14,-8 0-11,10 0-26,-10 0-14</inkml:trace>
</inkml:ink>
</file>

<file path=ppt/ink/ink2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 35,'0'0'30,"-1"-7"-3,1 7-3,0 0-8,0 0-3,0 0-2,0 0-3,4 0-2,-4 0 0,13 7-1,-6 2-1,2-1-1,7 2-1,-6 1 0,5-3 0,2-1 0,2 3-1,-3-2 0,1-3 0,-2 1 0,4 1-1,-6 0 1,1-2 0,-3-2-1,-1 0 0,0 0 0,-10-3 0,9 4 0,-9-4 1,0 0-1,0 0 0,0 0 0,7 0 0,-7 0 0,0 0 0,0 0 0,0 0-3,0 0-1,0 0-9,0 0-13,-4-1-15,4 1-27</inkml:trace>
</inkml:ink>
</file>

<file path=ppt/ink/ink2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55 0 60,'0'0'54,"-6"13"-18,1-3-28,5-10-2,-1 9 0,-1-2-1,2 3-2,0-3 0,0 3 0,0 2-1,0 2 1,0 1 0,0 0-1,-1 4 0,-2-4 0,1 3-1,-2 0 0,1-4-1,0-1 0,-2-1 1,4-2-1,-4 0 0,0-4-1,4 0 0,1-6-1,-3 13-3,3-13-3,0 0-16,-5 9-15,5-9-27</inkml:trace>
</inkml:ink>
</file>

<file path=ppt/ink/ink2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-1 100 88,'0'-5'36,"0"5"-12,0 0-8,0 0-6,0 0-3,0-9-2,0 9-1,0 0-1,0 0-1,4-7 0,-4 7-1,11-9 0,-5 7 0,3-3 0,2 2 0,-1-3 0,4 1 0,-2-3 0,4 1-1,-3 1 1,-1 0-1,1 0 0,-4-2 0,0 2 0,-3 2 0,-6 4-2,0 0-2,0 0-4,0 0-9,-6 10-16,-3 2-24,0-2-18</inkml:trace>
</inkml:ink>
</file>

<file path=ppt/ink/ink2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3 125 129,'0'0'36,"-3"7"-19,3-7-11,0 0 0,3-7-3,-3 7 0,12-12-1,-1 6 0,-2-4-1,3 0 0,2-2-1,1 3 1,-3-4-1,3 2 0,-1 2 1,0-3-1,0 6 0,-4 1 0,-2 0 0,0 1-1,-8 4 0,7-1-3,-7 1-8,8 4-11,-8-4-15,0 9-26</inkml:trace>
</inkml:ink>
</file>

<file path=ppt/ink/ink2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0 76,'-6'3'55,"6"-3"-22,0 13-22,0-13-3,4 16-1,1-6-3,2 1-1,3 0-1,-1 5-1,3 1 1,-1 0-1,2 3 0,-2 0 0,0-2 0,1 2 0,-3 0-1,2-2 1,-2 0-1,-2-3 1,1-1 0,0-1-1,-1 1 1,-1-2-1,0 1 0,1-4 1,-3-2-1,1 3 0,-5-10 0,6 11 0,-6-11 0,4 7 0,-4-7-1,0 0 0,0 0-2,0 0-3,0 0-13,0 0-8,0 0-24,3-7-23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24.4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62,'0'0'56,"0"0"-18,0 0-19,0 0-6,0 0-4,0 0-1,0 7-2,0-7-1,1 9-1,-1-9-1,0 0-1,0 0 0,8 6 0,-8-6-1,6-4 0,-6 4 0,3-10-1,-3 10 0,0-9-1,0 9-4,-12-1-10,12 1-4,-5 0-6,5 0-19,0 0-29</inkml:trace>
</inkml:ink>
</file>

<file path=ppt/ink/ink2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21 72,'0'0'56,"0"0"-22,0 0-23,0 0-5,0 0 0,7-4-3,0 0 1,1 0-2,2 1 0,1-1-1,0 3 0,1-1 0,-1 2 0,-2 2-1,3 3 2,-6-2-1,3 5 0,-3 0 0,0 2 0,-1-2 0,-3 3 0,-1-1 1,-1-2-2,0 1 1,0 3 0,-1-4-1,-3 1 1,-2 2-1,0-5 0,-1 3 0,-2-3 0,1 2 0,0-4-1,-1-1 0,2-1-2,7-2-3,-16 6-13,16-6-9,-9 0-21,9 0-27</inkml:trace>
</inkml:ink>
</file>

<file path=ppt/ink/ink2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27 139 20,'0'0'33,"0"0"-3,0 0-1,0 0-9,0 0-4,0 0-5,0 0-2,0 0-2,-2-6-1,2 6-3,0-5 0,0 5 0,0-7-1,0 0-1,0 2 0,0-1 1,0-3-2,0 0 1,-2-3-1,0 2 0,0-3 0,0 3 0,-2-2 0,2 3 1,-2 2-2,3 2 1,1 5 0,-5-7 0,5 7 1,0 0-1,0 0 0,0 0 1,0 0-1,0 0 0,-1 5 1,1 2-1,2 2 0,1 0 1,1 4 0,0-2 0,0 2-1,1 1 1,0-3 0,0 1-1,1-2 1,-1 0-1,0 0 0,-1-1 0,-1-1 0,1 0 1,-1-1-1,-1-1 0,1 1 0,-1-3 0,-2 1 0,0-5 0,0 8 0,0-8 1,-1 5-2,1-5 1,-6 3 0,6-3 0,-8 4 0,8-4 0,-6 4 0,6-4 0,-6 5-1,6-5 1,0 0 0,0 0 0,0 0 0,0 0 0,0 0 0,0 0-1,1-5 1,-1 5 0,5-4 0,-5 4 1,6-4-1,-6 4 0,8-3 0,-8 3 0,8-5 1,-2 1 0,-2 1-1,2 0 0,1 1 1,-1-1 0,0 1-1,0 1 0,-1-1 0,0 1-2,-5 1-6,6-3-11,-6 3-10,0 0-21,1 7-27</inkml:trace>
</inkml:ink>
</file>

<file path=ppt/ink/ink2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39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0 412 40,'0'0'43,"0"0"-34,0 0-5,0 0 2,0-6 4,2-1-1,2 0-1,0-2 0,1-2 0,1-3-1,3-2 0,0 0-1,1-3-2,1 0 0,0-3-2,1-1 0,1 0-1,-1-1 0,1 0 0,-1-2 0,0 2-1,-2 0 0,1 1 0,-2 3 1,-1 3 0,-3 3 0,1 2 1,-3 5 0,0 2 0,-3 5 0,0 0 0,0 0 0,0 8-1,0 0 0,0 3 0,0 2-1,0 1 1,3 2 0,-1 2 0,1 1-1,2-1 1,0 1-1,1 1 1,1 1 0,-1-1-1,1 1 0,-2 0-1,2 1 1,-1-2 0,-2-2 0,2 0 0,-3-4 0,-1-1 0,2-3 0,-2 0 1,1-5-1,-1 2 0,-1-2-1,-1-5 0,5 6 0,-5-6-1,5 1-2,-5-1-2,5-2-10,-5 2-14,3-8-20,-2 2-16</inkml:trace>
</inkml:ink>
</file>

<file path=ppt/ink/ink2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0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8 27 20,'0'0'47,"-5"0"-8,5 0-21,-3-4-19,3 4 2,0 0 1,0-5 1,0 5 2,0 0-1,6-2 2,-6 2 0,6-3 0,-6 3-1,8 0 0,-2-2-2,-1 2 1,2-1-1,1 0-1,-1 1 1,3 0-2,-1 0 1,2-1-2,0 1 1,-2 0-1,1 0 0,-1 0 0,2-1-2,-3 0-1,0-1-2,0 1-8,-1-2-18,1 3-19,-8 0-11</inkml:trace>
</inkml:ink>
</file>

<file path=ppt/ink/ink2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1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 42 5,'5'-4'28,"0"-1"-6,1 1-5,0-1-6,0 1 0,4 0-1,-4-1 0,3 0-1,-2 3 0,1 0 0,-2 1 0,1 1-1,-1-1-2,2 1-2,-2 0-1,1 2 1,0-1-2,-1 1 0,1 1 0,-1 1-1,-1 2 0,-2 0 0,1-1 0,-2 3 0,-2-1-1,0 1 0,-2 2 0,-4-2 0,0 3 0,-1-1 0,-1 2 0,0 0 0,-2-2 0,2 1 0,-1-1 0,1 1 0,2-4 0,0 1 1,2-2 0,0-1-1,4-5 0,-3 5 1,3-5 0,0 0-1,0 0 1,5 2 0,-5-2-1,9 0 0,-3-2 1,-1 1-1,3 0 1,1-1-1,1 1 0,0-1-1,1 1 0,1 0-2,1 1 0,-1 0-2,-1 0-5,-1 1-15,-2 0-19,1 4-13</inkml:trace>
</inkml:ink>
</file>

<file path=ppt/ink/ink2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2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5-1 15,'-4'6'23,"4"-6"1,0 0 2,-1 5-2,1-5-5,0 5-5,0-5-4,3 8-3,-3-8-1,8 8-3,-3-4 0,0 4-1,0-2 0,2 0-1,-1 0 1,1 2-1,-1-1 0,1 3 0,0-2-1,0 2 1,-1-1-1,1 1 1,-1 0-1,2 1 0,-1-3 0,0 2 0,1-2 1,-2-1 0,1-1-1,0-2 0,-1 0 0,-1-3-1,-1 0 0,-4-1-1,8 0-2,-8 0-1,0 0-7,5-5-10,-5 5-25,0-6-12</inkml:trace>
</inkml:ink>
</file>

<file path=ppt/ink/ink2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3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220 0 96,'0'5'38,"0"-5"-12,-6 8-30,6-8 0,-8 9 7,5-3 1,-4 1 0,1 0 0,-1 2 0,-1 1-1,-1 0 0,0 1-1,-1 2 0,-1 2 0,1-1-1,-1 1-1,-1-1 1,2 2 0,0-3 0,0 0 0,0-1-1,2-3 0,-1 2 0,2-4 0,0 0 0,0-1-1,2-3 0,-1 0-3,6-3-1,-9 4-8,4-4-17,5 0-21,0 0-9</inkml:trace>
</inkml:ink>
</file>

<file path=ppt/ink/ink2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4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 22 5,'4'-1'23,"-4"1"2,6-2-2,-6 2-3,8-2 0,-4 2-8,2 0-3,0 0-4,0 0 1,1 0-2,2 0 0,-2 0-1,1 1 0,1-1-1,-1 0 0,1 0-1,2-1 0,-3 0-1,1-1 0,-1 0-1,-1-2-1,0 2-2,0-2-5,-1 1-12,-1 3-20,-5 0-11</inkml:trace>
</inkml:ink>
</file>

<file path=ppt/ink/ink2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5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-1 23 50,'0'0'44,"0"0"-6,0 0-35,0 0-3,0 0 6,6 1 1,-2-1 0,2 0 0,0-1-1,1-1-1,0 1-1,1 0 0,1-1-2,2 2 0,2-2-1,1 1-1,2-1 0,0 1 0,1-1-1,1 1 0,-1-1-2,-2 0-3,0 1-5,-2 0-15,-1-1-20,-2 2-13</inkml:trace>
</inkml:ink>
</file>

<file path=ppt/ink/ink2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6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12 0 40,'0'0'45,"-4"4"-32,4-4 1,-6 2 0,6-2 0,0 0-5,0 0-1,-2 4-1,2-4-2,0 4 1,0-4-3,0 10 0,0-6 0,2 1-2,0 2 0,0 0 1,1 1-2,0 2 1,1-2 0,-1 3 0,0-1 0,1 1 0,-3 1 0,3-1 0,-3 2 0,2-1-1,-2 0 1,0 1-1,-1-2 0,0 1 0,0 0 0,-1-1 0,0-1 0,-1 0 0,0 0 0,1-1 0,0 1 0,-1-1-1,2 0 1,-1-1 0,0 1 0,-1-1 0,1 1 0,0-3-1,0-1 0,1-5-1,0 7-1,0-7-2,0 0-3,0 0-11,-1-3-19,1 3-19,0-9-5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2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41 43,'0'0'38,"0"0"-5,0 0-10,-7-9-7,7 9-2,0 0-4,0 0-2,0 0-1,0 0-2,-6-3 0,6 3-2,0 0-1,0 0 0,-8-4-1,8 4 0,0 0 0,0 0 0,0-8 0,0 8 0,8-4 0,-2 2 0,2-1 0,2 1 0,-1-2 0,4 3-1,-4 1 2,4 0-1,-1 0 0,-4 0-1,1 0 1,-1 0-1,-8 0 1,10 7-1,-10-7 1,9 12-1,-9-1 0,0 1 1,2 5-1,-2 1 0,0 3 0,1-1 1,-1 1-1,2 2 0,-1 0 0,-1-3 0,5 3 1,-3 0 0,1-1 0,-2 0 0,2 1 0,-1 5-1,-2-3 1,0 3-1,0 0 0,0 1 0,0-1 0,0 1 0,0-1 0,0-2 1,0-1-2,0-1 1,0-3 0,0 0 0,0-1 0,2-2 0,1 1 0,0 1 0,2-1 0,-4-1 0,1 0 0,-2 0 0,1-2 0,-1-2 0,3 0 1,-3-1-1,0-1 0,0 1 0,0 0 0,0-5 0,2 4 0,-2 1 0,2-2 0,1-3 0,-2 2 0,-1-2 0,0-1 0,0-1 0,0-6 0,2 14 0,-2-14 0,1 14 1,-1-14-1,2 14 0,-2-14 0,5 12 0,-5-12 0,4 10 0,-4-10 0,4 7 0,-4-7 0,1 8 0,-1-8 0,0 0 0,2 8 0,-2-8 0,0 10 0,0-10 0,0 10 0,0-10 0,0 0 0,0 7 0,0-7 0,0 0 0,0 7 0,0-7 0,0 0 1,-2 9-1,2-9 0,-12 6 1,7-6 0,-5 1-1,3-1 1,-6 0-1,2-1 1,0 1-1,0-3 1,3 1-2,0 1 1,8 1-2,-9-7-4,9 7-9,-5-9-5,5 9-5,0-14-17,0 3-37</inkml:trace>
</inkml:ink>
</file>

<file path=ppt/ink/ink2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7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14 26 79,'0'0'40,"-6"0"-10,6 0-31,0 0-1,0 0 5,0 0-2,1-4 0,-1 4 1,5-5 1,-5 5-1,9-4 0,-4 0-1,1 1 0,-1 2 0,3-1-1,-1 0 0,0 2 0,2-1 0,-1 0 0,0 1 0,1 0 1,-1 2-1,-1 1 0,-1 0 0,-1 3 1,1-1-1,-2 0 0,1 0 0,-3 2 0,2-2 0,-3 1 1,0 1 0,-1-3 0,0 2 0,-3 1 0,-1-1 0,-4 1 0,1 1 1,-2-3-1,-1 2-1,-2-1 2,2-1-1,-2 0 0,1-2 0,1 1 0,0-1-2,1-1-1,0-1-1,3 2-4,-1 0-17,0-3-18,7 0-15</inkml:trace>
</inkml:ink>
</file>

<file path=ppt/ink/ink2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8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6 38 8,'-7'0'20,"7"0"2,0 0 0,0 0-2,0 0 2,0 0-7,0-4-3,0 4-4,3-7-1,-3 7-2,6-7 0,-1 4-1,0 1 0,0-1-2,1 1-1,-1-1 0,0 2-1,1-1 1,-1 1 0,1 1-1,0-1 0,0 1 1,-1 0-1,1-1 0,0 1 1,-1 0-1,2 1 0,-1 0 1,1 0-1,-3 2 1,1 1-1,-5-4 0,6 7 0,-5-2 1,-1-5 0,0 11-1,0-7 0,-2 0 1,-1 0-1,-2 2 1,0-2-1,-1 0 0,0 2 0,-2 0 0,1-1 0,-2 0 0,0 3 1,-1-3 0,2 1-1,-1 0 1,3 0 0,0-2-1,1-2 0,5-2 1,-5 5-1,5-5 0,0 0 0,0 0 1,0 0-1,0 0 0,0 0 0,0 0 0,0 0 0,0 0 0,0 0 0,0 0 0,0 0 0,2 2 0,-2-2 0,6 0 0,-6 0 0,6-2 0,-6 2 1,7-2-1,-7 2 0,6 0 1,-1 0-1,0 2 0,0-2 0,2 3 1,1-1-1,-1 0 0,2-1-1,2 2 0,-1-2-3,0 1-5,0 1-14,-1-2-13,2 0-22,-4-1-7</inkml:trace>
</inkml:ink>
</file>

<file path=ppt/ink/ink2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4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0 0,'-9'4'5,"9"-4"0,0 0-2,0 0-1,-9 2 3,9-2-2,0 0 2,0 0-3,0 0 1,0 0-3,0 0-5,0 0-3,0 0-7</inkml:trace>
</inkml:ink>
</file>

<file path=ppt/ink/ink2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7 25,'0'0'28,"0"0"-2,0-7-5,0 7 0,0 0-5,0 0-5,0 0-3,0 0-2,0 0 0,5 4-1,-5-4-2,1 16 1,4-6-1,1 3 0,-3 1-1,8 1 0,-7-1 0,7 1 0,-2 0 0,2 2-1,-1-5 0,1 1 1,0 0-1,1 0 0,-6-3 0,6-1-1,-4 0 2,-1-1-2,-1 1 0,-6-9 1,8 10-1,-8-10 1,3 8-1,-3-8 0,0 0-2,0 0 0,0 0-5,0 0-8,0 0-11,-3 0-23,3 0-19</inkml:trace>
</inkml:ink>
</file>

<file path=ppt/ink/ink2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232 7 48,'0'-8'31,"0"8"-4,0 0-5,0 0-8,0 0-1,0 0-3,0 0-3,0 0-1,0 0-1,0 0-2,-2 0 1,2 0-2,-9 14 1,3-6-1,2 4-1,-6 0 1,6 2-1,-7 0 0,5 1 0,-5-1 1,4-1-1,-4 1 0,-1-1 0,1 2-1,2-3 1,-5 1 0,5-1-1,-1-2 0,-1 0 1,2 0-1,1-3 0,-1-1 1,1-1-1,1 3 0,1-5 0,0 2 0,6-5 1,-13 8-2,13-8 1,-12 8 0,12-8-1,0 0-1,0 0-1,0 0-4,0 0-9,0 0-11,2-6-19,2 0-26</inkml:trace>
</inkml:ink>
</file>

<file path=ppt/ink/ink2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63 12 25,'9'-3'30,"-9"3"-4,0 0-5,6-3-4,-6 3-7,8-2 1,-8 2-3,4-1-1,-4 1-2,12 0 0,-12 0-1,13-2-1,-13 2 1,9 0-2,-9 0 1,10 6-1,-10-6-1,6 11 1,-6-11-1,4 12 0,-4-6-1,0 3 0,-8-2 1,8-7-1,-12 11 0,12-11 0,-11 9 1,11-9-1,0 0 0,0 0 0,0 0 0,0 0 0,0 0 0,6-1 0,0-3 0,-6 4 0,14-3 0,-14 3 0,11 0 0,-11 0 0,9 0 0,-9 0 0,6 8 1,-5 2 0,-1-3 1,2 2-1,-2 3 0,3-2 0,-3-1 2,0 2-2,-5-3 1,4 1 0,-5 0-1,6-9 1,-12 10-1,1-7 0,3-2 0,-2-1-1,-4 0 1,3-4-1,-1 0 0,-2 0 0,1 0-1,-1 1 0,0 3-2,2-4-1,12 4-3,-14 1-8,14-1-13,0 0-23,0 0-21</inkml:trace>
</inkml:ink>
</file>

<file path=ppt/ink/ink2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11 18,'0'0'25,"0"0"-3,0 0-4,0 0-3,0 0 1,0 0-6,0 0 1,5-7-2,-5 7-2,0 0-1,0 0-2,7-4 0,-7 4 0,9 0-1,-9 0 0,8 2 0,3 0 0,-11-2 0,15 5-1,-11-4 1,9 3-1,-6-4-1,4 0 1,-2 0-2,-3 0 2,3 0-2,-3 0 0,-6 0 1,13-2-1,-13 2-1,0 0-3,4-1-4,-4 1-9,0 0-16,-3 0-22,3 0-16</inkml:trace>
</inkml:ink>
</file>

<file path=ppt/ink/ink2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6 33,'0'0'43,"0"0"-9,0 0-13,0 7-6,0-7-4,0 0-3,0 0-1,0 0-1,0 0-1,5 2-1,-5-2-1,12 0 0,-12 0 0,15-4-2,-9 0 1,6 1-1,1 2-1,-3 0 1,-1-1 0,5 2-1,-6-1 1,2 1-1,-2 0 0,-8 0-1,9 0-2,-9 0-2,11 0-8,-11 0-15,0 0-15,0 0-29</inkml:trace>
</inkml:ink>
</file>

<file path=ppt/ink/ink2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31 101 65,'-2'-8'58,"2"8"-21,-3 5-26,3-5-1,-5 12-5,4-5-1,-1 6 0,1-3-1,1 6 0,0-3-1,1 4-1,1-5 0,1 3 0,5-4 0,-2 1-1,1-1 1,1-4-1,3-1 0,-1-2 0,1-3 1,1-1-1,0-1 0,-1-4 0,0-4 1,1 0-1,-3-5 1,2 0-1,-2-4 0,-3-1 0,-3-2 0,5-4 0,-7 2 0,-1 0 0,0 3 1,-1 1 0,-9 3 0,6 6 0,-8 0 0,1 4 0,-4 4 0,3 2 0,-5 0 0,2 2-1,-1 4 1,1-1-1,3 6 0,0 1 0,1 2-2,3-1-1,4 5-10,-5-1-8,6-3-11,0 1-27,3-8-23</inkml:trace>
</inkml:ink>
</file>

<file path=ppt/ink/ink2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38,'0'0'34,"0"0"-6,1 5-4,-1-5-8,5 8-4,-5-8-2,13 7-3,-5-1-1,0-1-2,4 2 0,-5 0 0,7 3-1,-2-4-1,4 8 1,-3-6-1,3 4 0,-4 0 0,3-1 0,0 0-1,0-1 0,-2-2 0,2-1-1,-3 0 1,-3-1-1,0-2 1,-9-4-1,13 8 0,-13-8 0,0 0 0,1 9-1,-1-9 0,0 0-5,0 0-12,-3 0-9,3 0-22,-9-11-22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5.43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25 400 0,'0'0'10,"0"0"0,0 0-2,0 0-3,0 0-3,0 0-2,0 0 0,0 0 3,-3 8 4,3-8 1,0 0-1,0 0 2,0 0 3,0 0-1,0 0-1,0 0 0,0 0-1,0 0-2,0 0 0,0 0 0,0 0 0,0 0-1,0 0-2,0 0 1,-6 5-1,6-5-2,0 0 2,0 0-2,0 0 0,0 0 1,-2 8 0,2-8 0,0 0 0,-3 11 0,3-11-1,-5 6 0,5-6-1,0 0 0,-7 7 0,7-7 1,0 0 0,0 0-1,1-6 1,5 1 0,-2-7 0,2 0-1,3-5 1,1 0-1,-1-4 0,2 0 0,-3-3 0,7-3-1,-4-1 1,1 0-1,1 1 1,-4 0-1,2 0 0,-3 1 0,1 6 0,-2-1 0,2 1 2,-4 7-2,-2-2 1,0 5-1,1 1 0,-4 9 1,3-12-1,-3 12 1,0 0-1,0 0 0,0 0 0,1 3 0,-1-3 1,0 18-1,0-8 0,2 6 0,-1 0 0,1 1 0,1 6 0,0 3 0,0 0 1,-1 4-1,1-1 0,2 1 0,-5 4 0,3-3 0,0-1 0,0-2 0,0-4 0,1 3 0,-1-6 0,0 0 0,0-4 0,-3 0 0,1-5 0,1-4 0,1 4 0,-3-12-1,0 6-1,0-6-3,0 0-8,0 0-7,0 0-8,0-8-20,0 8-29</inkml:trace>
</inkml:ink>
</file>

<file path=ppt/ink/ink2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237 35 50,'-10'-2'54,"10"2"-26,0 0-8,-9-2-7,9 2-6,0 0-3,0 0-2,0 0 0,-3-7-1,3 7-1,0-10 1,0 10-1,3-8 1,-3 8 0,0 0-1,3-6 0,-3 6 1,0 0 0,-4 3 1,4-3-1,-11 12 1,2-1 0,1-1 1,-2 3-1,1 0 0,-4 1 0,0 4-1,-3 1 1,4-1-1,-6 0 0,3 3 0,-2-4 0,2 1 0,2-3-1,0-2 1,5-4-1,-1 0 0,9-9-1,-8 8 1,8-8-2,0 0 0,0 9-2,0-9-6,0 0-13,0 0-12,0 0-25,8 0-14</inkml:trace>
</inkml:ink>
</file>

<file path=ppt/ink/ink2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0 18,'0'0'61,"0"0"-9,0 0-31,0 0-5,0 0-6,0 0-3,0 4-1,0-4-2,0 0 0,0 0-1,0 14 0,-2-8-1,2 3 1,0 3-2,0 0 0,0 2 0,0 0 1,2 1-2,-1-1 1,-1-2-1,2 0 0,-2-3 0,0-9 0,1 12-1,-1-12-1,0 0 0,0 0-1,6 8-6,-6-8-11,0 0-10,7-4-25,-7 4-19</inkml:trace>
</inkml:ink>
</file>

<file path=ppt/ink/ink2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0 25,'0'0'49,"0"0"-21,0 0-2,0 0-10,6 6-4,-6-6-4,12 0-2,-8 0 0,9 0-1,-6-3-2,4 3 0,1 0 0,2 0-1,-4-1 0,1 1 0,0 0-1,-4 0 0,3 0 0,-4 1-1,-6-1 0,10 3 0,-10-3-1,0 0-2,5 0-5,-5 0-14,0 0-14,0 0-24,0-4-9</inkml:trace>
</inkml:ink>
</file>

<file path=ppt/ink/ink2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 43,'0'0'63,"0"0"-19,7 4-26,-7-4-6,14 0-4,-8-4-3,8 4-1,-3 0-2,-1 0 0,1 0 0,3 0-1,-7 0 0,2 2 0,1 0 0,-3-1-1,-7-1 0,12 0 0,-12 0-2,5 0-4,-5 0-11,11-3-10,-11 3-22,0 0-24</inkml:trace>
</inkml:ink>
</file>

<file path=ppt/ink/ink2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84 134 85,'0'0'55,"-5"8"-24,-6-8-21,11 0-2,-4 2-2,1 4-2,3-6 0,-8 14-2,5-4 0,3-2-1,0 2 0,0 2 0,3-2 0,2-1-1,1 1 1,-2-3-1,7-1 1,-3 1-1,2-1 1,3-3 0,-6-1-1,7-2 0,-2 0 1,0-2-1,-3-2 0,5-4 0,-2 0 1,1 0-1,-6-5 0,5 1 0,-4-1 1,1-2-1,-6-2 0,5 1 0,-8-2 0,0 0 0,-2-1 0,-5 1 0,-4 2 0,-1-2 0,-2 5 1,-1 0-1,0 5 0,-2 3 1,2 4-1,-1 1 2,1 2-2,1 6 1,1 4-1,-1 0 0,5 1 0,-3 4 0,1-1 0,5 1-3,0 4-1,-2-4-11,5 0-8,-5 0-11,5-3-31,-1-2-14</inkml:trace>
</inkml:ink>
</file>

<file path=ppt/ink/ink2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85,'0'0'50,"0"0"-22,0 6-16,0-6-3,0 0-1,-7 7-3,7 0 0,0-7-2,0 13-1,0-5 1,0 6-1,3-2-1,5 2 1,-5-1 0,8 3-1,-5 1 1,8 1 0,-4-4-1,1 1 0,0 0-1,-1 0 1,-1-2-1,1 1 0,-3-2 0,2-1 0,-3 0 0,2 0 0,-5-4 1,2 0-1,-2 0 0,-3-7-1,4 11 1,-4-11-1,0 0 0,0 0-4,3 10-5,-3-10-9,0-6-6,0-3-16,0-2-29</inkml:trace>
</inkml:ink>
</file>

<file path=ppt/ink/ink2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173 53 33,'0'-13'43,"0"13"-5,2-12-26,1 3 2,-3 9-2,3-12 1,-3 12-3,3-7-1,-3 7-3,0 0-2,0 0 0,0 0-1,0 0-1,-6 7-1,6-7 1,-8 12-2,2-3 2,0 0 0,2 0-1,-7 5 1,6-2 0,-7 2-1,1 1 0,2 1 0,-3 0 0,-2-2 0,5 4 1,-1-3-1,-3 1-1,4-1 1,2 0-1,-1-1 0,0-1 1,4 0-1,-2-2 0,1-3 0,5-8-1,-4 11 1,4-11 0,0 0-1,0 0 0,0 0-2,0 0 0,0 0-2,0 0-7,0 0-9,4 5-8,-4-5-24,12 0-18</inkml:trace>
</inkml:ink>
</file>

<file path=ppt/ink/ink2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83,'0'0'52,"0"0"-20,0 0-16,-1 10-9,1-10 0,-2 6-2,2-6-1,-4 10-2,4-10 0,-8 11 0,8-11-1,-1 9 1,-1-1-1,2-1 1,0 1-1,0 1 0,0 1 1,0 1-2,0 2 1,0 1-1,0-2 0,2 4 1,-2-1-1,1 1 0,2-3 0,-1 4 1,2-5-1,-2 2 0,-1-4 0,1 0 0,-1-1-1,-1-9 0,5 13-3,-5-13-2,0 0-8,8 4-7,-8-4-9,6-2-26,-6 2-18</inkml:trace>
</inkml:ink>
</file>

<file path=ppt/ink/ink2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5,'0'-9'8,"0"9"-3,0 0 0,0-7 2,0 7-2,0 0 3,0 0-3,0 0 2,0 0 0,0 0 0,0 0 0,0 0 0,0 0 2,0 0-1,0 0-2,0 0 4,0 0-5,0 0 2,0 0 0,0 0-1,0 4-1,0-4-1,0 0-2,3 12 2,-3-12-3,8 8 0,-8-8 1,9 12-1,-3-4 0,-2-1 0,1 2 1,3 4 0,-4-4-1,2 1 0,0 4-1,0-4 0,-1 4 0,1-4 0,0 2 0,-1 0 0,1-4 0,1 0 0,0 0 0,-1-2 0,3-1 0,-3 0 0,-6-5-1,12 6-1,-12-6-3,0 0-8,8 10-25,-8-10-19</inkml:trace>
</inkml:ink>
</file>

<file path=ppt/ink/ink2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198-1 5,'-7'8'20,"2"1"3,5-9-6,-11 12-3,4-3-5,2 2-3,-1-1-4,0 2 0,-2-2 0,1 3-2,-1 1 2,0-1 0,1 1 4,-1-2-4,1 3 0,-3-3 0,3 2 1,-1-3-1,1 1-2,-1 0 2,-1-3-1,3 3-1,-3-5 0,1 1 2,2-1-4,6-7-1,-12 11-12,12-11-26,-8 5-9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41.3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0 100 85,'3'-16'53,"2"6"-24,1 5-15,2-6-3,0 3-4,1-1-1,-1 3-3,5-6 0,-1 6-1,-1 0 1,2 1-2,-1 3 0,4 0 1,-2-1 0,2 3-1,-1 3 0,3 1-1,-1 2 1,0 1-1,0 0 1,1 4-1,-3-3 1,-1 3-1,-1 4 0,-5-3 1,3 4-1,-7-1 0,4 1 0,-5-1 0,-1 1 0,0 1 1,-2-3-1,0 0 0,-2 0 1,-1-2-1,-3-1 1,-1-1 0,0 1-1,-4 0 1,0-4-1,-5 3 1,3 1-1,-1-2 0,-5 1 0,1 1 0,0-3 0,0 1-1,0 3 0,1-6-2,4 1-4,-4-5-12,5-2-3,4 0-13,0-7-28,5-6-20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5.75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 30 126,'0'0'37,"-11"0"-14,11 0-13,0 0-2,0 0-3,0 0-1,1-9-1,9 9 0,1-4-2,4 1 2,3 0-2,-1 0 0,0 1 0,2 0 0,-3 0-1,-1 1-1,-2 1-2,-4-1-4,2 1-10,-3 2-5,-8-2-11,11 6-30,-11-6-15</inkml:trace>
</inkml:ink>
</file>

<file path=ppt/ink/ink2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 10 0,'0'0'10,"0"0"0,0 0 0,0 0 3,0 0-3,0 0-1,6-7-2,-6 7-2,0 0-3,9-2 1,-9 2-1,11 0 0,-11 0 0,10-1 1,-10 1 1,13 0-2,-13 0 2,10 0 0,-10 0 0,0 0 2,8 6 0,-8-6-3,0 11 0,0-11 1,-6 9-3,3-2 1,3-7-1,-12 14 1,12-14-1,-13 11-1,9-2 2,-4-1-2,4-1 1,-3 0-1,1 0 0,-1 3 2,-1-5-2,8-5 1,-11 10 0,11-10-1,-12 13 2,12-13-1,-10 9-1,10-9 1,-6 9 1,6-9-1,0 0 1,-8 9-1,8-9 0,0 0 2,0 0-1,0 0-1,0 0 2,0 0-2,0 0 1,6 5 0,-6-5 0,14 0-2,-5 3 1,3-2 0,0 0-1,3 0 1,4-1-2,-1 0-2,3 1-9,4 4-23,-7-4-19,5 4-10</inkml:trace>
</inkml:ink>
</file>

<file path=ppt/ink/ink2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57,'0'0'35,"0"0"-6,0 0-10,0 0-8,4-7-2,-4 7-3,6 0-2,4 3 0,-10-3 0,15 11-1,-6-6 0,3 3-1,3 2 1,1-2-1,-1 2 0,3 2-1,0-2 1,4 0-1,-4 2 1,-1-2-2,0 0 1,-1 1-1,0-2 1,-1 3 0,0-3-1,-4 0 0,-5-2 0,3 0 0,-9-7 0,6 6-2,-6-6-1,0 0-6,0 0-14,0 0-13,0-8-28</inkml:trace>
</inkml:ink>
</file>

<file path=ppt/ink/ink2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200 0 38,'0'0'56,"0"0"-16,0 0-22,-8 0-4,8 0-4,-9 6-3,3-1-2,1 7 0,-5-3-1,7 5-1,-8 0 0,5 2-1,-3 0 0,3 5-1,-3-3 0,3 2 0,-3 1 0,1-5-1,-1 1 0,1-2 0,-4-2 0,8-1 1,-8 1-1,6-7-1,-3-1 1,4 0-2,5-5-1,-12 5-2,12-5-4,-9 6-10,9-6-16,-8 4-24,8-4-20</inkml:trace>
</inkml:ink>
</file>

<file path=ppt/ink/ink2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6:51:41.1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24 43,'0'0'47,"6"-5"-11,-6 5-16,0 0-6,7-8-5,-7 8-2,0 0-2,8-6-2,-8 6 1,9-4-2,-9 4 0,14 0-1,-10 0 0,6 0 1,-4 0-2,4 1 1,-5 4 0,4 0 0,-9-5-1,9 13 1,-7-5 0,-2-1 0,0 3-1,-2-3 1,-2 1 0,-4 0 0,2 1-1,1-4 1,-5 1-1,5-1 0,5-5 0,-11 10 0,11-10 0,0 0 0,-1 6 0,1-6 0,0 0 0,4 5 0,-4-5 0,11 9 1,-11-9-1,14 12 0,-8-4 0,2 0 0,-4 4 1,2-4-1,0 2 1,-4 2 0,-2-4 0,0-8 0,-5 13 0,-5-8 1,-4-2-1,-3 0 0,0-2 0,-1-1-1,-3 0 0,4 0-1,0 0-3,8 0-11,-2 0-8,5-4-12,6 4-33</inkml:trace>
</inkml:ink>
</file>

<file path=ppt/ink/ink2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05T21:06:31.4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05T21:06:44.9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60-1 38,'0'0'32,"0"0"-10,0 0-2,-5-4-4,5 4-5,0 0-2,0 0-3,0 0-3,0 0 1,-5 4-2,5 3-1,-2 4 0,1 2 0,-1 5-1,0 4 1,-1 2-1,-3 1 1,2 2-1,-1-2 2,0-3-1,1-1-1,-1-3 0,1-4 1,1-3-1,2-3 0,1-8 1,-3 9-1,3-9 0,0 0 0,0 0 1,0-4-1,3-4 0,0-1 0,2-3 1,0 0-1,0-6 0,2 2 0,0-2 1,3 0-1,-1 1 0,-1 1 0,1 1 1,-1 5-1,0 2 1,-1-1-1,0 6 0,-7 3 0,11-3 1,-11 3-1,10 1 0,-10-1 0,11 12 0,-3-6 1,-4 4-1,2 2 0,-1 1 1,-2 2 0,0 0-1,-2 2 0,-1-1 1,0-3-1,0-3 1,0 1-1,0-11 1,-1 10-1,1-10 1,0 0 0,0 0-1,0 0 0,0-9 1,1-1-1,2-1 0,1 0 0,2-5 0,0-3 0,4 5 0,1-3 0,2 0 0,1-1 1,0 4-1,2 2 0,0 1 0,-2 2 0,-1 1 2,-3 7-2,1 1 0,-1 1 1,-3 4-1,0 4 1,-1 6 0,1 4 0,-3-3 0,0 4 0,1 2 0,-5-2 0,0-2 0,0 2-1,0-4 1,-3-5 0,0-2-1,0 0 0,3-9-1,-1 9-1,1-9-6,0 0-27,0 0-2,-3-6-3,3-2-2</inkml:trace>
</inkml:ink>
</file>

<file path=ppt/ink/ink2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98 12,'0'0'32,"0"0"1,0 0-11,0 0-6,8-1 1,-8-7-4,0 8-3,7-12-3,-4 4-2,0-2 2,0 2-3,-3-1 1,0-1-2,0 3 0,-3 1 1,-3-4-2,-2 6 0,-2 0-1,0 4 1,-1 0-2,-2 5 0,0 0 1,0 6-2,0 3 1,2 3 0,0 2 0,-1-2-1,5 4 1,0 2 0,3-3 0,1-3 0,3-1 0,0-4 0,3-1 1,4-5 0,2-3 0,0-3-1,3-1 1,1-4 0,-1-7 0,3 1 0,-3-4-1,1 2 1,0-5 0,-3 4-1,-2 0 1,-2 5 0,-2 2-1,-4 7 1,0 0-1,0 0-1,-5 0 1,0 8 0,3 5 0,0 0 0,1 0 0,1 3 0,3-1 0,2-2 1,4-1-1,-1 0 0,5-6 0,1-3-2,2-1-6,-3-3-22,5-5-7,1-3-3,-2-4-2,1-2-2</inkml:trace>
</inkml:ink>
</file>

<file path=ppt/ink/ink2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72,'0'0'38,"0"0"-2,-5 5-14,10 7-12,-1-5-2,6 7-1,-2-2-2,4 5-2,1-4-1,-1 2 0,1-2-2,-2 1 1,2-3-2,-1-2-2,-2 1-7,-3-7-26,1-3 0,-1 0-4,2-6-2</inkml:trace>
</inkml:ink>
</file>

<file path=ppt/ink/ink2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192-1 95,'0'0'38,"0"0"-3,-7 4-23,7-4-3,-7 11 0,-2-1-4,4 6-1,-7 2-2,1 4 0,-3 4 0,-2 0 0,-2 2 0,-1-1-1,-1 0-1,2-4 0,4-5-5,-1-6-10,8-3-23,7-9 0,0 0-5,0-13-3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6.65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0 135,'0'0'34,"-9"9"-15,9-9-10,0 9 0,0-9-4,3 19-1,-1-9-1,1 5-1,-2 2 1,3 3-2,-1 3-1,1 0 1,-2 1-1,-2 2 0,0 0 0,0-1 0,0-3 0,0-2 0,0-4-1,-2-4 0,2-12-3,0 0 1,0 0-2,0-9-2,2-3-3,-2-10-2,2 1-1,-2-3-5,0 3-1,-2-3 1,2 1 2,-2 3 12,1 2 14,1 0 10,0 3-2,1 1 0,3 1-4,3 3-4,1 0 0,6 5-3,-3 0-2,10 4 0,-6-1-2,4 2-1,-2 0 0,1 4 0,-6 0 0,-1 3-1,-4 1 0,-4 4-1,-3-3 1,-3 5-1,-5-5 1,-2 4-1,-1 0 0,0-4 0,3-1 0,1 0 0,7-8 0,-8 12-1,8-12 1,0 0 0,1 9 0,-1-9 0,16 11 0,-5-5 0,0 0 1,5 4-1,-4 1 0,2 0 0,0 2 0,-4-2 0,-1 1 0,-4 3 1,-5-4-1,0 2 1,-6-2-1,-4 4 1,-9-5 0,1-2-1,-4 0 0,-5-6-1,2 3-1,0-7-6,8-3-9,1-6-5,8-1-12,2-3-29,6-6-20</inkml:trace>
</inkml:ink>
</file>

<file path=ppt/ink/ink2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152 116 30,'0'0'29,"0"0"-4,0 0-4,10 0-3,-10-9-5,10 3-2,-6-3-2,6 1-2,-6-5 0,4 5-2,-3-7 0,-2 7-2,0-1 1,-3 0-2,0 2 2,0 7-2,-7-11-1,-3 8 1,-2 3-2,0 0 1,-4 0-1,-1 5 1,0 2-2,0 2 2,0 4-1,0 2 0,4 3 0,-1 1 0,2 0-1,2 3 1,5-1 0,-2 2 0,2-1-1,5-4 1,0 1 1,3-2-1,4-2 0,0-1 1,6-5-1,1-1 0,5-1 0,4-2 1,-1-4-2,4-1 2,0 0-1,-1-3-1,-2-3-1,-2-3-9,-2 4-23,-4-7-2,-2 2-3,-3-5-5</inkml:trace>
</inkml:ink>
</file>

<file path=ppt/ink/ink2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99,'-6'1'35,"6"-1"-2,-6 9-26,6 2-1,0 0-1,0 3-1,0 1-1,0 0-1,3 2-1,-1-3-2,-2 0-5,0-7-8,1 2-21,-1-9-1,0 0-3,0 0-2</inkml:trace>
</inkml:ink>
</file>

<file path=ppt/ink/ink2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6 103,'-8'0'37,"8"0"-2,0 0-25,11 0-1,-1-1-3,3 1-2,2-3-1,5 3-1,0 0 0,-1-1-2,0 1-1,-1-3-3,0 6-21,-7-3-10,4 0-4,-5 0-4,-5 0-2</inkml:trace>
</inkml:ink>
</file>

<file path=ppt/ink/ink2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43,'0'0'26,"0"0"-6,0 0-1,0 0-6,0 0-2,0 3-3,3 6-1,0-1-2,6 4 0,-2 2-1,3 0 0,-2 2-1,2 3 1,2-1-2,0 1 0,-2-2 0,0 1 0,2-1-1,-4-1 1,2 0-1,-1-2-1,-4-3 1,5-1-1,-5 0 1,0-4-1,-5-6 0,7 9 0,-7-9-2,0 0-4,7 0-26,-7 0-4,0-12-2,0 2-3</inkml:trace>
</inkml:ink>
</file>

<file path=ppt/ink/ink2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0 73,'-10'9'36,"4"-1"-4,-3-3-22,2 5-3,-3 0 1,0 5-1,-2 0-3,2 2 0,-6 0 0,3 3-1,-2-2 0,-1 2-1,-1-2 0,1 0-1,2 0 0,0-5 0,2-1-1,3-3 0,0-1-1,2-3-2,7-5-7,-9 6-24,9-6-3,0 0-3,-1-5-2</inkml:trace>
</inkml:ink>
</file>

<file path=ppt/ink/ink2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42 25,'0'0'34,"0"0"-6,0 0-4,10-3-5,-10 3-4,3-7-5,-3 7-2,1-6-1,-1 6-2,0-9-1,0 9 0,-1-7-1,1 7-1,-9-7 1,9 7-1,-12-3 0,4 3-1,-1 0 0,-4 1 0,3 2 0,-3 1 0,0 3-1,2 0 0,-1 1 1,3 1-2,-1-1 1,1 0 0,3-1 0,4 2-1,-1 2 1,3 0 0,0-1 0,3 2 0,4 4 0,1 0 0,5 2 0,0 2 0,1-3 1,0-2-1,0 2 1,-4-3-1,0 1 2,-3-6 0,-1 0 0,-5-3 0,-1 1 1,0-7-1,-9 7 0,1-4-1,-3 0 0,0-2-1,-4 0 0,1 0 0,0-1-1,1 0-2,3-2-1,3 2-8,0-5-26,7 5 0,0-8-3,4 1-3</inkml:trace>
</inkml:ink>
</file>

<file path=ppt/ink/ink2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0 109,'0'9'37,"0"-9"-10,-1 10-19,1-10-2,-9 12-1,7-4-4,2-8-7,0 6-26,0-6-3,4-1-5,3-7-2</inkml:trace>
</inkml:ink>
</file>

<file path=ppt/ink/ink2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0 112,'0'0'37,"0"0"-7,0 0-23,-3 4 1,3 5-3,-2 3-1,1 1-2,0 4 1,1 5-1,-2-1 0,1 4-1,-1 2 1,-1 1-1,2-2 0,1 3-1,-1-4 0,1-2 0,0-1 0,0-5 0,0-4 0,1-3-1,0-3 1,-1-7-1,8 10 1,-8-10-2,9 0 0,-9 0-4,13-2-5,-4-7-27,1 1 0,-2-2-3,2-2-3</inkml:trace>
</inkml:ink>
</file>

<file path=ppt/ink/ink2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1 103,'0'0'38,"-10"3"-2,10-3-26,0 0-2,7 0-3,-1 0-1,5 0-3,1-1-1,1-2-2,2 3-9,1 0-25,1 0-1,-3 0-4,2 4-4</inkml:trace>
</inkml:ink>
</file>

<file path=ppt/ink/ink2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17-1 120,'-1'11'40,"-4"-5"-2,3 1-31,2-7-2,-5 9-3,5-9-6,-8 8-31,8-8-3,0 0-3,0-2-4,7-9 0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8.32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53,'0'0'51,"0"0"-17,0 0-11,0 0-8,0 0-4,-8 0-4,8 0-1,0 0-1,0 0-2,0 5 0,0-5-1,0 0 0,8 11-1,-8-11 0,9 14 1,-1-6-2,0 0 1,1 3-1,2 0 0,0-3 2,-1 6-2,2-4 0,-1 1 0,0 1 0,2-2 0,-4-1 0,5 3 0,-4-3 0,1 3 0,-4-4 0,3-1 0,-6 1 0,-4-8 1,11 12-2,-11-12 1,5 6-2,-5-6-1,0 0-9,0 0-8,0 0-6,-8-6-19,8 6-26</inkml:trace>
</inkml:ink>
</file>

<file path=ppt/ink/ink2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5 24,'0'0'33,"0"0"-1,-3-6-12,3 6-4,0 0-3,0 0-3,0 0-3,0 0-2,0 0-1,0 0-1,0 0 0,0 0-1,0 0-1,0 4 1,0-4 0,0 0-1,0 0 1,0 0 0,4-4 1,-4 4-1,0 0 0,0 0 0,0 0-1,0 0 1,0 0-1,0 0-1,0 0-1,0 0-4,0 8-10,0-8-20,3 8-2,-3-8-1,4 9-5</inkml:trace>
</inkml:ink>
</file>

<file path=ppt/ink/ink2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8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41,'-3'11'33,"3"-11"0,-1 9-18,1-9-4,0 7-3,0-7-1,0 0-2,8 6-1,-8-6 0,10-1 0,-10 1 2,6-7-1,-6 7 0,0 0-1,0-7 2,0 7-3,-6 2 1,6-2-2,-11 7-5,5-5-14,6-2-17,0 0-4,0 0-3,0-8-2</inkml:trace>
</inkml:ink>
</file>

<file path=ppt/ink/ink2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9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47,'-3'7'37,"3"-7"-2,0 0-17,0 12-3,0-12-3,7 15-2,-3-5-3,8 0-2,-2 5 1,1-2-2,3 5-1,-1-3-1,0 1 0,1 5 0,0-5-1,-1 3 0,-1 0-1,-5-2 1,1 0 0,1-2-1,-5-2 1,-3-2-1,4-3-1,-5-8-1,5 11-6,-5-11-28,0 0-1,0-4-2,0-5-4,2-7 0</inkml:trace>
</inkml:ink>
</file>

<file path=ppt/ink/ink2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9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 95,'-7'4'37,"-3"2"-4,8-1-24,-10 1-1,9 6-2,-7-3 1,3 4-3,-4 0 0,-2 3-1,2 0-1,-3 6 1,-2-6-2,-1 3 0,1 1 0,1-4-1,-1-3-1,3-1-3,5 2-10,2-11-23,6-3-1,0 0-3,7-10-4</inkml:trace>
</inkml:ink>
</file>

<file path=ppt/ink/ink2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9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0 100,'0'0'36,"0"0"-9,0 0-15,0 0-4,0 0-3,-2 9 0,2-9-3,8 9 0,1-4 0,-1 2-1,4 1 1,1-2 0,2 2-1,0-2 0,0 3 0,-1-6-1,0 3 1,-3 0-1,-3-1 1,0-1-1,-8-4 1,5 5 0,-5-5 0,-3 8 0,-2-4 1,-5 4-1,-2-1 0,1-1 1,-5 3-1,2 1-1,-2-1 1,2 4-2,1-2 2,3-1-1,0-1 0,0-1 0,4-1-1,1-1-2,5-6-1,-3 8-5,3-8-28,0 0 0,8-2-5,1-2-1,4-2 0</inkml:trace>
</inkml:ink>
</file>

<file path=ppt/ink/ink2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9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0 107,'-9'8'37,"1"-4"-2,1 2-28,-5-2 1,1 4-2,0 1-2,-2-2 0,-1 2-1,-1 3-1,1-2 0,0 1 0,-2 0-1,3-3 0,1 1-1,0 0-2,5-3-7,-3-3-27,10-3-2,0 0-3,0 0-3,0-7 0</inkml:trace>
</inkml:ink>
</file>

<file path=ppt/ink/ink2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4:21.9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51 129 83,'0'0'38,"-3"-2"-3,3 2-19,-11 1-5,5 0-1,-1 6-4,1-1-1,2 3-1,-3-3-2,5 5 1,0 0-2,0 0 1,2 4-1,0-2 1,2 2-2,2-2 1,3 3-1,0-4 0,2 1 0,-2-4 1,7-2-1,-1-2 0,2-5 1,1-1 0,2-8 0,1 0-1,-1-6 1,2 0-1,-1-7 1,-2-2-1,-3 1 1,-6-3-2,-2-1 1,-4 0 0,-4 2 2,-6 0-2,-7 5 2,0 1-1,-5 9 1,-3 2 0,2 5-1,-3 3 1,1 6-2,2 5 1,1 1-3,1 2-4,12 2-32,-4-3-2,9-3-2,2-2-4,0-8-4</inkml:trace>
</inkml:ink>
</file>

<file path=ppt/ink/ink2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2.1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197 115 15,'0'0'15,"0"0"0,0 0 0,0 0-2,0 0 0,0-7-3,0 7 1,6-11-3,-6 11-1,7-13-1,-7 13-1,7-14-1,-3 8-1,-2-1 2,1-1-2,-3 1 1,0 2-1,-1-4-1,-5 2 1,-2-1-1,0 3-1,-4-1 1,0 3-1,-3 3 0,-1 0 0,0 2 1,-1 6-1,0 4-1,1 2 1,-2 3 0,3 2-1,0 1 1,3 1-1,2 0 1,2 1-1,4-2 1,4-3 0,0-3 0,5-1 0,2-3 0,3-3 0,2-4 0,2-3 0,0-4-1,4-1 0,-2-7 0,2 0 1,-1-3-2,0-1 1,-1-2 1,0-1-1,0 0 0,-4 1 1,-2 3-1,-1 0 1,-3 2-1,-2 5 1,-4 8 0,3-9-1,-3 9 1,-3 5-1,-3 4 0,0 4 0,0 1 0,1 3 0,1-1 0,-2 1 0,3 1 0,2-5 0,1 2 2,0-7-2,2 0 0,1-1-2,2-1 0,-5-6-3,11 10-14,-4-8-13,0 0-4,-1-1-2,2 0-1</inkml:trace>
</inkml:ink>
</file>

<file path=ppt/ink/ink2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3.7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93 25,'0'0'28,"0"0"-3,0 0-2,9-6-4,-5-2-3,3 2-4,-2-5-4,2 2-2,-2-3-3,1 3 0,0-1 0,-1 4-2,-2-2-1,-3 8 1,5-8 0,-5 8 0,0 0 0,0 0-1,0 0 0,0 0 1,0 8-1,-1 0 0,0 5 2,-3 3-2,3 4 1,-1 1 0,2 2-1,-3 1 1,2-1 0,-1-2-1,0 0 0,0-6 1,0-2-1,0-7 0,2-6 1,-12 9-2,5-8 2,-4-1-1,1-3 0,-2 2 0,1-3 0,2 2 0,2 0-1,0 1 1,7 1 0,0 0 0,0 0 0,0 0 1,3 5-1,6-1 1,0-1 0,4 0 0,0-3 0,3 2 1,0-1-1,-2-1 0,0 1-1,-4-1-1,0 0-6,-10 0-26,10-3-1,-7-5-4,-2-2-3,0-3 2</inkml:trace>
</inkml:ink>
</file>

<file path=ppt/ink/ink2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4.4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166 22 39,'0'0'33,"0"-9"-9,0 9-6,0 0-3,0 0-4,-3 7-2,3 5-4,-4 2-1,2 6 0,-3 2-2,0 3 0,-1 0-1,1-1 2,0-2-2,0-4 1,0-4-2,1-6-1,4-8 0,-8 0-2,4-5 1,-2-8-2,0-3 0,-3-8 0,-1 0-1,-3-3 2,1 2 1,0 2-1,0 1 3,1 7 2,3 1 0,2 7 0,6 7 1,0 0 0,0 0 1,0 0 0,0 0 0,11 1 1,-1-1-1,9 0 1,1 0 0,4 0-2,-1-1 2,2 1-3,-2-5 0,-1 5-1,-4-1 0,-4 1-2,-1 0-3,-5-3-17,-2 3-14,-6 0-2,0 0-4,1 8-1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8.72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161 0 126,'0'0'37,"-6"-1"-14,6 1-13,-13 0-3,13 0-1,0 0-3,-8 8 0,8-8-1,0 0 0,-6 10-1,6-10 1,-5 13-1,1 0 0,-1-1-1,0 5 1,-3-1 0,1 5-1,-1-1 0,-2-1 1,-1 1-1,0-2 0,2-2 0,1 4 0,-3-8 0,2-1-1,4-1 0,5-10-4,-9 7-8,9-7-8,0 0-6,0 0-20,-3-7-30</inkml:trace>
</inkml:ink>
</file>

<file path=ppt/ink/ink2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5.0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58,'0'0'34,"0"0"-3,0 0-18,0 0-1,-2 10-4,2-2-2,9 4-1,-2 2 0,6 3-1,-2 3-1,6 0-1,-3 0 1,4 0-2,-3-2 2,0 0-2,-3-3 1,-1-1-5,-3-5-1,-4-2-28,-4-7-3,0 0-2,0 0-3,3-14 1</inkml:trace>
</inkml:ink>
</file>

<file path=ppt/ink/ink2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5.3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233 0 65,'0'0'34,"-4"6"-1,1 3-20,-5-3-4,1 9 1,-4 0-2,-2 5-1,-2 1-3,-1 5 1,-3 0 0,1 2-2,-3 1-1,-1-2-1,1-3-1,1-6-4,7-1-30,-1-6-1,6-8-3,8-3-4,0-15 1</inkml:trace>
</inkml:ink>
</file>

<file path=ppt/ink/ink2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5.9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40,'0'0'33,"0"0"-4,0 0-11,0 0-3,0 0-3,6 0-3,3 3-2,2-3 0,3 3-2,1-3 0,6 0-2,-2 1-1,3-1 0,-2 0-2,-4-2-1,1 1-8,-8-1-23,-9 2-3,0 0-2,-5 0-3</inkml:trace>
</inkml:ink>
</file>

<file path=ppt/ink/ink2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6.1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 72,'5'7'35,"3"-4"-3,-1-2-19,10 2-5,-2-3 0,5 2-1,0-2-3,1 0 0,-1 0-3,1 0 0,-1-2-4,-5-2-22,0 0-9,-3-2-2,-2 0-2,-2-4-2</inkml:trace>
</inkml:ink>
</file>

<file path=ppt/ink/ink2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6.7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68-2 88,'0'-9'35,"0"9"-2,0 0-26,-1 10 0,1 2-1,0 3-1,0 8-1,0 4-1,0 6 1,-1 3-2,0 4 1,-3 3-2,1-3 1,-2-1-1,-1-3 0,-1-6 0,1-6-1,2-6 1,1-5 0,3-13-1,0 0 0,0 0-1,0-13 1,2-6-1,3-4 1,1-4-1,0-1 0,1-2 0,1 3 1,2 3 0,-2 2-1,1 5 1,3 8 0,-1 3 0,-1 6 0,2 6 0,-1 2 0,-2 7 1,-1 1-1,-1 1 1,-2 1 0,-3 0 0,-2 1 0,0-3 0,-4-1 0,-7-2 0,1 0 0,-7-4-1,-1-1 0,-1 0-1,-3 0-1,2 1 0,-1-5-6,8 7-22,0-7-4,6 1-5,7-5-1,0 0-1</inkml:trace>
</inkml:ink>
</file>

<file path=ppt/ink/ink2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7.2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0 81,'0'0'37,"0"0"-6,0 0-16,0 0-2,-4 0-5,4 0 0,0 6-4,0 3-1,-2 2 1,1 5-1,-1 0-1,1 5 1,-4 0-1,4 2-1,-4 1-1,0-4-2,3 2-6,-5-8-27,7-4-3,0-10-2,0 0-5,-5-3 3</inkml:trace>
</inkml:ink>
</file>

<file path=ppt/ink/ink2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8.5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177 95 50,'6'-1'31,"-6"1"-8,0 0-4,8-10-5,-7 3-3,-1 7-4,5-14-1,-1 6-1,-4 0-1,1-1-1,-1-1-1,-4 2 0,-3 1-1,-1 1 1,-5 1-2,0 4 1,-4 1-1,-1 4 0,-2 4 0,0 3 0,0 8 0,2-1-1,3 5 1,1 2 0,5 1 0,3 0-1,6-1 1,0-3 0,7-4 1,4-2-1,3-6 1,2-4-1,3-6 1,1-2 0,0-5-1,1-5 1,0-3 0,-2-2-1,-1-2 1,-2-1-1,-2 2 0,-2-3 1,-4 5-1,-1 1 1,-4 5 0,0 3-1,-3 7 0,0 0 0,-3 4 0,0 9 0,-3 5-1,3-1 1,-1 5-1,2 1 1,0-2 0,2-1 1,2-1-1,1-6 0,3-2 0,-6-11-5,14 7-27,-6-6-2,-1-5-3,-7 4-3,11-16 0</inkml:trace>
</inkml:ink>
</file>

<file path=ppt/ink/ink2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8.9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0 49,'15'8'34,"-6"-4"-3,0-1-16,0 3-6,-2-2 1,3 3-2,-10-7-2,6 17-1,-7-9 0,-4 2-1,-6 0-1,1 2-1,-2 2-1,-2 0 0,2 0-1,2-4 1,2 1-1,3-2 0,3-2 0,2-7 1,2 10-1,6-7 1,0-1 0,2 1 0,1-3 0,2 0-1,0 0-3,-1-4-13,1-3-17,-3-2-3,1-4-2,-3-3-4</inkml:trace>
</inkml:ink>
</file>

<file path=ppt/ink/ink2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9.4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129 13 78,'0'0'34,"-6"4"-1,6-4-24,-8 18-1,3-10-2,4 6 0,-1 0-3,0 2-1,2-3 0,0 0-1,0-3 0,0-2 0,0 0-2,0-8-2,0 0 0,0 0-1,-3-5-2,-3-5 0,1 0 1,-4-5-1,-2 0 3,-1-2 1,2 2 2,-2 3 1,0 0 3,5 4 1,-1-1 0,8 9 1,-9-5 0,9 5 0,0 0-1,3 0-1,4-1 1,5 1-3,1-2 1,5 2-1,1 0-1,1-1 0,2 0 0,-3-1-3,2 3-18,-5-1-13,1 0-4,-5 0-3,-1 1-2</inkml:trace>
</inkml:ink>
</file>

<file path=ppt/ink/ink2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4:59.8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0 101,'2'8'35,"0"4"-1,3-1-28,2 5-1,0-1 1,5 5-1,-1-1-2,3 1 0,1 0-2,0 0 0,-1-1-1,-1-4-3,0 0-9,-1-7-22,-2-8-3,0-3-1,0-6-4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2.59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15 45,'0'0'34,"0"0"-7,0 0-7,0 0-6,0-7-4,0 7 0,0 0-2,0 0-1,0 0 0,0 0-1,0 0-1,0 0-1,0 0-1,0 0 0,0 0 0,0 0-2,0 0 0,0 0-1,0 0 1,7-5 0,-7 5-1,0 0 0,9-2 1,-9 2-1,13 0 0,-7 0 1,2 0-1,-2 0 0,0 0 1,4 0-1,-3 0 0,3 2 0,-4-2 0,4 1 0,-4-1 0,3 0 0,-9 0 0,13 0 0,-13 0 1,9 0-2,-9 0 1,0 0 0,8 0-2,-8 0-2,0 0-9,0 0-9,0 0-10,0 0-25,-6 11-13</inkml:trace>
</inkml:ink>
</file>

<file path=ppt/ink/ink2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00.0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174 0 108,'-12'10'36,"-1"9"-7,-3-4-19,4 9-1,-4-2-2,2 5-2,-5-2-2,4 0-2,1-2-1,-2-3-3,6 2-16,0-9-16,3-3-3,7-10-3,0 0-3</inkml:trace>
</inkml:ink>
</file>

<file path=ppt/ink/ink2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00.3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12 78,'0'0'36,"0"0"0,6 7-19,-6-7-9,15 0-1,-4-1 0,3 1-2,0-1-1,4-2-2,-2-1 0,-1 1-2,0 1-3,-7-3-10,-1 4-22,-7 1-2,0 0-1,-4 0-5</inkml:trace>
</inkml:ink>
</file>

<file path=ppt/ink/ink2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00.5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30 74,'-2'10'38,"2"-10"-3,13 2-14,-3-2-12,7 2-2,0-2-3,2 1-1,3 0-7,-4-4-28,4-2-2,-1-4-3,-1-3-4,1-5 0</inkml:trace>
</inkml:ink>
</file>

<file path=ppt/ink/ink2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01.1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 0 109,'0'0'36,"-4"8"-2,-1 0-28,3 7 0,-2 2-1,2 6-1,-2 3-1,2 5-1,-2-2 0,1 5-1,0 0 0,-1-1 0,0-2-1,0-5 1,1-3-2,1-7 1,0-4-1,2-12-1,0 0 1,0 0-1,2-7 1,2-10 0,0-2 0,1-5 0,1 1 1,1 0 0,0-1 1,0 5-1,1 3 0,0 5 1,3 4 0,1 5 0,-1 2-1,2 1 1,1 4 0,-1 3 0,-1 1 1,1 4 0,-2 1-1,-3 3 1,-3 0 0,-2 2 1,-3-1-2,-1-1 1,-7 2-1,-4-4 0,-3 1-1,-3-4 1,-2-2-2,0-4-2,2 0-1,0-4-5,10 1-24,0-3-6,8 0-1,0-13-3,7 4-1</inkml:trace>
</inkml:ink>
</file>

<file path=ppt/ink/ink2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01.5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7 80,'9'-4'37,"1"4"-3,-4-3-19,4 6-4,-10-3-4,12 9 0,-10 0-3,3 0-1,-5 3-1,0 2 0,-2 2 0,-4 0-1,-5 3 0,0-4-1,0 2 0,-3 1 1,2-3-1,1-2 0,4-1-1,1-4 2,6-1-1,0-7 1,6 7 0,3-6 0,3-1 0,2 0 0,2 0 0,0-2-1,3 2-2,-5-2-16,3 0-19,-3-1-1,-2 1-2,-2-2-5</inkml:trace>
</inkml:ink>
</file>

<file path=ppt/ink/ink2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5.0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 47,'0'0'34,"0"0"-2,0 0-20,0 0-5,0 0-2,0 0-1,0 0-1,0 0-3,0 0-5,10-1-20,-3-2-5,1-1-5,1-2 1</inkml:trace>
</inkml:ink>
</file>

<file path=ppt/ink/ink2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5.2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33,'0'0'33,"2"7"-3,-2-7-17,0 0-7,0 0 1,0 0-4,0 0-9,0 0-22,7 0-3,-7 0-1</inkml:trace>
</inkml:ink>
</file>

<file path=ppt/ink/ink2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5.3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7,'14'5'20,"-14"-5"-19,6 4-18</inkml:trace>
</inkml:ink>
</file>

<file path=ppt/ink/ink2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5.5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73,'5'5'35,"-3"3"-4,-2-1-24,0-7-4,2 9-3,-2-9-21,6 7-10,-6-7-3,0 0-2</inkml:trace>
</inkml:ink>
</file>

<file path=ppt/ink/ink2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6.8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106 137 4,'6'8'27,"-6"-8"-5,7 0-2,2 0-1,-9 0-3,13-9-3,-9 2-1,7 0-2,-4-2-3,2 0-1,-3-2-1,4-1-2,-4-1 1,1 4 0,-4-3-1,-1 1-1,-2 0 0,-1 4 0,-6-1 0,-1 4 0,-4 1-1,-2 0-1,-2 3 1,0 3-1,-4 5 1,3 5-1,-2 0 0,0 5 0,3 1 0,1 3 0,4-1 0,2 3 0,3-3-1,6-3 1,0-3 0,7-4 1,2-3-1,3-5 0,3-3 1,3-3 1,-1-6-1,2-2 0,1-2 0,0-1-1,-2-3 1,-1 1 0,-2 2-1,-3 1 0,-3 3 1,-3 0-1,-6 10 1,5-8-1,-5 8 0,-2 5 0,-1 5 1,0 3-1,0 2 0,2 0 0,0 4-1,1-2 2,3-3-1,4 0 1,2-5-2,0-3 0,2-2-3,-1-4-7,4 0-23,-3-1-2,-1 0-4,-2-3-2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3.0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0-1 65,'0'0'51,"0"0"-15,0 0-20,0 0-7,0 0 0,0 0-5,0 0 0,7 0 0,-7 0 0,9 0-2,-9 0 0,14 1-1,-6-1 0,0 1 0,1-1 0,-1 1 0,0-1-1,4 0 1,-3 0-1,-1 0 1,0 0-1,-2 0 0,0 0 0,-6 0 1,13 0-2,-13 0 1,11 0-1,-11 0-4,9 1-6,-9-1-9,0 0-10,7 5-24,-7-5-18</inkml:trace>
</inkml:ink>
</file>

<file path=ppt/ink/ink2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7.4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14 67,'0'0'35,"0"0"-2,-1 7-19,1 3-6,-4 2 0,3 6-1,-2 2-3,1 3 0,-3 2-1,1-2-1,0 1-1,1-1 0,-3-4 0,3-4 0,0-3-1,2-5 0,1-7-1,0 0 0,0 0 1,-7-6-1,7-6 0,0-1 0,0-6 0,0-1 0,0-4 1,2 1 0,3-1 0,1-2 0,1 5 0,1 2 1,3 3-1,1 4 1,1 4-1,1 3 1,0 1 0,0 4 0,-1 5 1,-3 5 1,0 0-2,-3 3 2,-4 0-1,-3 1 0,0 2-1,-7-4 1,-2 0-1,-4-4-1,-5-2 0,-1-2-1,2-3 0,-3-1-4,4 1-12,0-4-19,6-2-1,0-4-4,7-3-1</inkml:trace>
</inkml:ink>
</file>

<file path=ppt/ink/ink2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8.0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29 54,'0'0'35,"0"0"0,0 0-21,0 0-3,0 0-1,0 0-2,0 0-2,0 4-2,0 3 0,0 2-1,0 3-1,-1 1 0,-2 2 1,1-1-2,-1 0 0,1-3 0,0-1-1,1-3 0,1-7-1,0 0-1,0 0-1,0 0 0,-5-7 0,2-3-1,-2-1-1,-3-5 0,-1 2 1,-2-1 2,0 0 0,-2 3 1,2 2 2,1 1 1,1 2 1,9 7 2,-9-7-2,9 7 1,0 0 0,3-3-1,6 2 0,4 0 1,0 0-2,4 0 0,3 0 0,1 2 0,1-2-1,-2 1 0,0 0-1,-2-1-2,-2 1-8,-4 0-25,2 0-1,-5-2-4,1 1-2</inkml:trace>
</inkml:ink>
</file>

<file path=ppt/ink/ink2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8.6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88,'0'0'36,"0"5"-1,0-5-26,8 15-1,-1-6-2,5 3 1,0 0-2,3 0 0,2-1-2,-2 2-1,1 1 0,0 0 0,-3-2-1,-2 3-1,-1-3-1,-2-2-3,3 2-15,-11-12-17,11 1-2,-11-1-2,6-12-4</inkml:trace>
</inkml:ink>
</file>

<file path=ppt/ink/ink2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8.8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199 2 91,'-8'-7'37,"8"7"-4,0 0-22,-7 7-2,7-7-2,-11 15-1,4-2-3,-1 2-1,-4 6 1,-2 4 0,-3 3-2,-3 2 1,1 1-1,-1-2-1,0-3 1,3-5-3,5 0-9,0-12-25,12-9-1,0 0-3,3-12-4</inkml:trace>
</inkml:ink>
</file>

<file path=ppt/ink/ink2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9.4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66,'0'0'35,"0"0"-2,0 0-20,7-6-2,0 3-2,5 3 0,1-2-3,4 2-1,2-2 1,3 1-3,1-2-1,-1 2 0,1-2-1,-2 2 0,-3-3-1,-3 1-1,-4 2-3,-11 1-6,9-3-12,-9 3-12,-9 0-4,-5 3-2,-2 1-2</inkml:trace>
</inkml:ink>
</file>

<file path=ppt/ink/ink2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19.7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65,'0'0'36,"0"0"-1,5 8-17,-5-8-6,17 0 0,-6 0-5,4 0-1,1-5-2,1 3-1,1-1-2,1-2 0,-2 3-3,-1-5-4,4 5-29,-6-1 0,-1 0-4,0-2-4,-1 1 3</inkml:trace>
</inkml:ink>
</file>

<file path=ppt/ink/ink2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20.1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61-1 92,'0'0'36,"-3"7"-4,1 5-25,-2 3 0,3 4-1,-4 2 0,3 4 0,-2 2-1,1 2-1,0-1 0,0 4-1,-2-1-1,1 3 0,-1-2-1,0-2 0,1-2-3,0-7-3,4 1-13,-2-10-18,2-12-2,0 0-3,4-8-2</inkml:trace>
</inkml:ink>
</file>

<file path=ppt/ink/ink2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20.4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 86,'11'-6'36,"-5"5"-2,7 1-26,-3 2 1,5 4-1,-4 0-2,5 3 0,-2 0-2,0 2-1,-1-1 0,-3 1-1,0-2 0,-5 3 0,-1-1 0,-2 1-1,-2-1 0,-2 0 1,-4-1-1,-1-1 0,-4 0 0,-2-1-1,-1-2 0,-3-2 1,1-1-2,-1-1 0,1 1-1,0-2-5,8 1-29,-1-2-1,9 0-4,0 0-1,0-4-3</inkml:trace>
</inkml:ink>
</file>

<file path=ppt/ink/ink2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20.9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0 99,'-3'5'35,"-1"7"-3,0 4-25,0 5-2,-1 2-1,2 4 0,-1 3-1,2 3 1,1-1-2,1 4 0,-1-2 0,-1 1-1,-1-3 0,2 0 0,-4-7 0,2-3-4,1-3-9,-2-10-23,4-9-1,0 0-3,-9-14-3</inkml:trace>
</inkml:ink>
</file>

<file path=ppt/ink/ink2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5:21.2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70,'11'-6'35,"-2"-3"0,8 7-20,-4-6-3,4 7-1,-3-2-5,3 3 1,-3 3-3,-1 5-1,-3 2 0,0 2 0,-5 0-1,-3 1 1,-1 0-1,-1 1 0,-1-3 0,-4-1-1,-2-3 1,-1 1-1,-5-5 0,1 1 0,-2-3-2,0-1-3,4 0-24,-7-2-10,4-3-2,2-4-4,2-4-3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7.15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43 8 18,'0'-9'49,"0"9"0,0 0-25,0 0-7,-8 0-7,8 0-3,0 0-2,0 0-2,0 0-1,0 0 0,0 0-1,0 0 0,0 0 1,0 0 0,0 6 1,0-6 0,0 7-1,0-7 1,-1 14 0,1-7-1,0 5 0,-4 2-1,4 1 0,-1 2 0,1 1 1,-2 4-2,1 1 1,-1 2-1,1-4 1,-2 4-1,1-2 0,0 1 0,2-4 0,-4 1 0,2-2 1,-1-2-1,3-1 0,-5-5 0,5 1 0,-1-3 0,-2-3 0,3-6 0,0 8 0,0-8 0,0 0 0,0 0-1,0 0 0,0 0-3,0 0-2,0 0-12,0 0-5,0-7-16,0 7-27</inkml:trace>
</inkml:ink>
</file>

<file path=ppt/ink/ink2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60-1 38,'0'0'32,"0"0"-10,0 0-2,-5-4-4,5 4-5,0 0-2,0 0-3,0 0-3,0 0 1,-5 4-2,5 3-1,-2 4 0,1 2 0,-1 5-1,0 4 1,-1 2-1,-3 1 1,2 2-1,-1-2 2,0-3-1,1-1-1,-1-3 0,1-4 1,1-3-1,2-3 0,1-8 1,-3 9-1,3-9 0,0 0 0,0 0 1,0-4-1,3-4 0,0-1 0,2-3 1,0 0-1,0-6 0,2 2 0,0-2 1,3 0-1,-1 1 0,-1 1 0,1 1 1,-1 5-1,0 2 1,-1-1-1,0 6 0,-7 3 0,11-3 1,-11 3-1,10 1 0,-10-1 0,11 12 0,-3-6 1,-4 4-1,2 2 0,-1 1 1,-2 2 0,0 0-1,-2 2 0,-1-1 1,0-3-1,0-3 1,0 1-1,0-11 1,-1 10-1,1-10 1,0 0 0,0 0-1,0 0 0,0-9 1,1-1-1,2-1 0,1 0 0,2-5 0,0-3 0,4 5 0,1-3 0,2 0 0,1-1 1,0 4-1,2 2 0,0 1 0,-2 2 0,-1 1 2,-3 7-2,1 1 0,-1 1 1,-3 4-1,0 4 1,-1 6 0,1 4 0,-3-3 0,0 4 0,1 2 0,-5-2 0,0-2 0,0 2-1,0-4 1,-3-5 0,0-2-1,0 0 0,3-9-1,-1 9-1,1-9-6,0 0-27,0 0-2,-3-6-3,3-2-2</inkml:trace>
</inkml:ink>
</file>

<file path=ppt/ink/ink2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98 12,'0'0'32,"0"0"1,0 0-11,0 0-6,8-1 1,-8-7-4,0 8-3,7-12-3,-4 4-2,0-2 2,0 2-3,-3-1 1,0-1-2,0 3 0,-3 1 1,-3-4-2,-2 6 0,-2 0-1,0 4 1,-1 0-2,-2 5 0,0 0 1,0 6-2,0 3 1,2 3 0,0 2 0,-1-2-1,5 4 1,0 2 0,3-3 0,1-3 0,3-1 0,0-4 0,3-1 1,4-5 0,2-3 0,0-3-1,3-1 1,1-4 0,-1-7 0,3 1 0,-3-4-1,1 2 1,0-5 0,-3 4-1,-2 0 1,-2 5 0,-2 2-1,-4 7 1,0 0-1,0 0-1,-5 0 1,0 8 0,3 5 0,0 0 0,1 0 0,1 3 0,3-1 0,2-2 1,4-1-1,-1 0 0,5-6 0,1-3-2,2-1-6,-3-3-22,5-5-7,1-3-3,-2-4-2,1-2-2</inkml:trace>
</inkml:ink>
</file>

<file path=ppt/ink/ink2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72,'0'0'38,"0"0"-2,-5 5-14,10 7-12,-1-5-2,6 7-1,-2-2-2,4 5-2,1-4-1,-1 2 0,1-2-2,-2 1 1,2-3-2,-1-2-2,-2 1-7,-3-7-26,1-3 0,-1 0-4,2-6-2</inkml:trace>
</inkml:ink>
</file>

<file path=ppt/ink/ink2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192-1 95,'0'0'38,"0"0"-3,-7 4-23,7-4-3,-7 11 0,-2-1-4,4 6-1,-7 2-2,1 4 0,-3 4 0,-2 0 0,-2 2 0,-1-1-1,-1 0-1,2-4 0,4-5-5,-1-6-10,8-3-23,7-9 0,0 0-5,0-13-3</inkml:trace>
</inkml:ink>
</file>

<file path=ppt/ink/ink2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152 116 30,'0'0'29,"0"0"-4,0 0-4,10 0-3,-10-9-5,10 3-2,-6-3-2,6 1-2,-6-5 0,4 5-2,-3-7 0,-2 7-2,0-1 1,-3 0-2,0 2 2,0 7-2,-7-11-1,-3 8 1,-2 3-2,0 0 1,-4 0-1,-1 5 1,0 2-2,0 2 2,0 4-1,0 2 0,4 3 0,-1 1 0,2 0-1,2 3 1,5-1 0,-2 2 0,2-1-1,5-4 1,0 1 1,3-2-1,4-2 0,0-1 1,6-5-1,1-1 0,5-1 0,4-2 1,-1-4-2,4-1 2,0 0-1,-1-3-1,-2-3-1,-2-3-9,-2 4-23,-4-7-2,-2 2-3,-3-5-5</inkml:trace>
</inkml:ink>
</file>

<file path=ppt/ink/ink2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99,'-6'1'35,"6"-1"-2,-6 9-26,6 2-1,0 0-1,0 3-1,0 1-1,0 0-1,3 2-1,-1-3-2,-2 0-5,0-7-8,1 2-21,-1-9-1,0 0-3,0 0-2</inkml:trace>
</inkml:ink>
</file>

<file path=ppt/ink/ink2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6 103,'-8'0'37,"8"0"-2,0 0-25,11 0-1,-1-1-3,3 1-2,2-3-1,5 3-1,0 0 0,-1-1-2,0 1-1,-1-3-3,0 6-21,-7-3-10,4 0-4,-5 0-4,-5 0-2</inkml:trace>
</inkml:ink>
</file>

<file path=ppt/ink/ink2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43,'0'0'26,"0"0"-6,0 0-1,0 0-6,0 0-2,0 3-3,3 6-1,0-1-2,6 4 0,-2 2-1,3 0 0,-2 2-1,2 3 1,2-1-2,0 1 0,-2-2 0,0 1 0,2-1-1,-4-1 1,2 0-1,-1-2-1,-4-3 1,5-1-1,-5 0 1,0-4-1,-5-6 0,7 9 0,-7-9-2,0 0-4,7 0-26,-7 0-4,0-12-2,0 2-3</inkml:trace>
</inkml:ink>
</file>

<file path=ppt/ink/ink2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0 73,'-10'9'36,"4"-1"-4,-3-3-22,2 5-3,-3 0 1,0 5-1,-2 0-3,2 2 0,-6 0 0,3 3-1,-2-2 0,-1 2-1,-1-2 0,1 0-1,2 0 0,0-5 0,2-1-1,3-3 0,0-1-1,2-3-2,7-5-7,-9 6-24,9-6-3,0 0-3,-1-5-2</inkml:trace>
</inkml:ink>
</file>

<file path=ppt/ink/ink2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42 25,'0'0'34,"0"0"-6,0 0-4,10-3-5,-10 3-4,3-7-5,-3 7-2,1-6-1,-1 6-2,0-9-1,0 9 0,-1-7-1,1 7-1,-9-7 1,9 7-1,-12-3 0,4 3-1,-1 0 0,-4 1 0,3 2 0,-3 1 0,0 3-1,2 0 0,-1 1 1,3 1-2,-1-1 1,1 0 0,3-1 0,4 2-1,-1 2 1,3 0 0,0-1 0,3 2 0,4 4 0,1 0 0,5 2 0,0 2 0,1-3 1,0-2-1,0 2 1,-4-3-1,0 1 2,-3-6 0,-1 0 0,-5-3 0,-1 1 1,0-7-1,-9 7 0,1-4-1,-3 0 0,0-2-1,-4 0 0,1 0 0,0-1-1,1 0-2,3-2-1,3 2-8,0-5-26,7 5 0,0-8-3,4 1-3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7.7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32 48,'0'0'50,"0"0"-11,0 0-21,0 0-4,0-4-4,0 4-4,10-5-1,-10 5-1,12-6-2,-12 6 1,14-6-2,-7 2 1,2 1 0,-3 1-1,4 1 0,-3 0 0,3 1 0,-4 0 0,4 2 0,-10-2 0,12 14-1,-6-7 0,2 2 1,-6 2 0,2-1-1,-2 3 1,-2 0 0,0-3 0,0-2-1,-2 2 1,-2-1-1,-1-3 0,5-6 1,-11 13-1,11-13 1,-16 8-1,9-3 1,-3 0-1,-1-2 0,-1 4 0,1-2 0,-3-3 0,4 1 0,2 2-1,-1-4-2,9-1-3,-11 4-9,11-4-6,0 0-13,0 0-25,0 0-17</inkml:trace>
</inkml:ink>
</file>

<file path=ppt/ink/ink2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0 109,'0'9'37,"0"-9"-10,-1 10-19,1-10-2,-9 12-1,7-4-4,2-8-7,0 6-26,0-6-3,4-1-5,3-7-2</inkml:trace>
</inkml:ink>
</file>

<file path=ppt/ink/ink2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0 112,'0'0'37,"0"0"-7,0 0-23,-3 4 1,3 5-3,-2 3-1,1 1-2,0 4 1,1 5-1,-2-1 0,1 4-1,-1 2 1,-1 1-1,2-2 0,1 3-1,-1-4 0,1-2 0,0-1 0,0-5 0,0-4 0,1-3-1,0-3 1,-1-7-1,8 10 1,-8-10-2,9 0 0,-9 0-4,13-2-5,-4-7-27,1 1 0,-2-2-3,2-2-3</inkml:trace>
</inkml:ink>
</file>

<file path=ppt/ink/ink2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1 103,'0'0'38,"-10"3"-2,10-3-26,0 0-2,7 0-3,-1 0-1,5 0-3,1-1-1,1-2-2,2 3-9,1 0-25,1 0-1,-3 0-4,2 4-4</inkml:trace>
</inkml:ink>
</file>

<file path=ppt/ink/ink2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17-1 120,'-1'11'40,"-4"-5"-2,3 1-31,2-7-2,-5 9-3,5-9-6,-8 8-31,8-8-3,0 0-3,0-2-4,7-9 0</inkml:trace>
</inkml:ink>
</file>

<file path=ppt/ink/ink2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5 24,'0'0'33,"0"0"-1,-3-6-12,3 6-4,0 0-3,0 0-3,0 0-3,0 0-2,0 0-1,0 0-1,0 0 0,0 0-1,0 0-1,0 4 1,0-4 0,0 0-1,0 0 1,0 0 0,4-4 1,-4 4-1,0 0 0,0 0 0,0 0-1,0 0 1,0 0-1,0 0-1,0 0-1,0 0-4,0 8-10,0-8-20,3 8-2,-3-8-1,4 9-5</inkml:trace>
</inkml:ink>
</file>

<file path=ppt/ink/ink2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1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41,'-3'11'33,"3"-11"0,-1 9-18,1-9-4,0 7-3,0-7-1,0 0-2,8 6-1,-8-6 0,10-1 0,-10 1 2,6-7-1,-6 7 0,0 0-1,0-7 2,0 7-3,-6 2 1,6-2-2,-11 7-5,5-5-14,6-2-17,0 0-4,0 0-3,0-8-2</inkml:trace>
</inkml:ink>
</file>

<file path=ppt/ink/ink2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2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47,'-3'7'37,"3"-7"-2,0 0-17,0 12-3,0-12-3,7 15-2,-3-5-3,8 0-2,-2 5 1,1-2-2,3 5-1,-1-3-1,0 1 0,1 5 0,0-5-1,-1 3 0,-1 0-1,-5-2 1,1 0 0,1-2-1,-5-2 1,-3-2-1,4-3-1,-5-8-1,5 11-6,-5-11-28,0 0-1,0-4-2,0-5-4,2-7 0</inkml:trace>
</inkml:ink>
</file>

<file path=ppt/ink/ink2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2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 95,'-7'4'37,"-3"2"-4,8-1-24,-10 1-1,9 6-2,-7-3 1,3 4-3,-4 0 0,-2 3-1,2 0-1,-3 6 1,-2-6-2,-1 3 0,1 1 0,1-4-1,-1-3-1,3-1-3,5 2-10,2-11-23,6-3-1,0 0-3,7-10-4</inkml:trace>
</inkml:ink>
</file>

<file path=ppt/ink/ink2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0 100,'0'0'36,"0"0"-9,0 0-15,0 0-4,0 0-3,-2 9 0,2-9-3,8 9 0,1-4 0,-1 2-1,4 1 1,1-2 0,2 2-1,0-2 0,0 3 0,-1-6-1,0 3 1,-3 0-1,-3-1 1,0-1-1,-8-4 1,5 5 0,-5-5 0,-3 8 0,-2-4 1,-5 4-1,-2-1 0,1-1 1,-5 3-1,2 1-1,-2-1 1,2 4-2,1-2 2,3-1-1,0-1 0,0-1 0,4-1-1,1-1-2,5-6-1,-3 8-5,3-8-28,0 0 0,8-2-5,1-2-1,4-2 0</inkml:trace>
</inkml:ink>
</file>

<file path=ppt/ink/ink2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2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0 107,'-9'8'37,"1"-4"-2,1 2-28,-5-2 1,1 4-2,0 1-2,-2-2 0,-1 2-1,-1 3-1,1-2 0,0 1 0,-2 0-1,3-3 0,1 1-1,0 0-2,5-3-7,-3-3-27,10-3-2,0 0-3,0 0-3,0-7 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8.68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18 85,'0'0'50,"0"0"-16,0 6-20,0 0-5,0-6-1,-3 11-3,3-11-2,-3 14 1,3-5-3,0 2 1,0-2-1,3 4-1,0-2 0,0 4 1,-1-1-1,-1 0 0,-1 3 0,0-4 0,0 1 0,-1-5 0,-1-2 0,2-7 0,-4 11-1,4-11-1,0 0 0,-5-6 0,5-2-2,0-2 1,0 0-1,0-4 0,3 0 1,-1-1-1,-1 2 2,4-1 0,-4 3 2,3 0 1,-3 0 0,4 1 1,-4-4 0,4 5 0,0-1 1,1-2 0,-1 4-1,4 1 0,-3-1 0,5 3 0,-4 3-1,2 2 1,-3 4-1,2 4 0,-5-1 0,0 4-1,-3 2 1,-4 0 0,-1 1-1,0-3 0,-2-3 1,-1 1-1,8-9 0,-8 7 0,8-7 0,0 0 0,0 0 0,6 5 0,-6-5 0,10 0 0,-3 0 0,3 2 0,1-2 0,1 2 0,2 1 0,-1-2 0,1 4 0,-1-1 0,-2 0 0,-4 1 1,-7-5-1,8 10 1,-8-10 0,-6 13-1,-3-7 1,-7 3 0,-1-2-1,-1 3 2,-4-4-2,2-3-2,0 5-2,-2-8-9,4 1-8,4-1-9,3-4-26,0-4-22</inkml:trace>
</inkml:ink>
</file>

<file path=ppt/ink/ink2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6:05.2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51 129 83,'0'0'38,"-3"-2"-3,3 2-19,-11 1-5,5 0-1,-1 6-4,1-1-1,2 3-1,-3-3-2,5 5 1,0 0-2,0 0 1,2 4-1,0-2 1,2 2-2,2-2 1,3 3-1,0-4 0,2 1 0,-2-4 1,7-2-1,-1-2 0,2-5 1,1-1 0,2-8 0,1 0-1,-1-6 1,2 0-1,-1-7 1,-2-2-1,-3 1 1,-6-3-2,-2-1 1,-4 0 0,-4 2 2,-6 0-2,-7 5 2,0 1-1,-5 9 1,-3 2 0,2 5-1,-3 3 1,1 6-2,2 5 1,1 1-3,1 2-4,12 2-32,-4-3-2,9-3-2,2-2-4,0-8-4</inkml:trace>
</inkml:ink>
</file>

<file path=ppt/ink/ink2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197 115 15,'0'0'15,"0"0"0,0 0 0,0 0-2,0 0 0,0-7-3,0 7 1,6-11-3,-6 11-1,7-13-1,-7 13-1,7-14-1,-3 8-1,-2-1 2,1-1-2,-3 1 1,0 2-1,-1-4-1,-5 2 1,-2-1-1,0 3-1,-4-1 1,0 3-1,-3 3 0,-1 0 0,0 2 1,-1 6-1,0 4-1,1 2 1,-2 3 0,3 2-1,0 1 1,3 1-1,2 0 1,2 1-1,4-2 1,4-3 0,0-3 0,5-1 0,2-3 0,3-3 0,2-4 0,2-3 0,0-4-1,4-1 0,-2-7 0,2 0 1,-1-3-2,0-1 1,-1-2 1,0-1-1,0 0 0,-4 1 1,-2 3-1,-1 0 1,-3 2-1,-2 5 1,-4 8 0,3-9-1,-3 9 1,-3 5-1,-3 4 0,0 4 0,0 1 0,1 3 0,1-1 0,-2 1 0,3 1 0,2-5 0,1 2 2,0-7-2,2 0 0,1-1-2,2-1 0,-5-6-3,11 10-14,-4-8-13,0 0-4,-1-1-2,2 0-1</inkml:trace>
</inkml:ink>
</file>

<file path=ppt/ink/ink2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93 25,'0'0'28,"0"0"-3,0 0-2,9-6-4,-5-2-3,3 2-4,-2-5-4,2 2-2,-2-3-3,1 3 0,0-1 0,-1 4-2,-2-2-1,-3 8 1,5-8 0,-5 8 0,0 0 0,0 0-1,0 0 0,0 0 1,0 8-1,-1 0 0,0 5 2,-3 3-2,3 4 1,-1 1 0,2 2-1,-3 1 1,2-1 0,-1-2-1,0 0 0,0-6 1,0-2-1,0-7 0,2-6 1,-12 9-2,5-8 2,-4-1-1,1-3 0,-2 2 0,1-3 0,2 2 0,2 0-1,0 1 1,7 1 0,0 0 0,0 0 0,0 0 1,3 5-1,6-1 1,0-1 0,4 0 0,0-3 0,3 2 1,0-1-1,-2-1 0,0 1-1,-4-1-1,0 0-6,-10 0-26,10-3-1,-7-5-4,-2-2-3,0-3 2</inkml:trace>
</inkml:ink>
</file>

<file path=ppt/ink/ink2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166 22 39,'0'0'33,"0"-9"-9,0 9-6,0 0-3,0 0-4,-3 7-2,3 5-4,-4 2-1,2 6 0,-3 2-2,0 3 0,-1 0-1,1-1 2,0-2-2,0-4 1,0-4-2,1-6-1,4-8 0,-8 0-2,4-5 1,-2-8-2,0-3 0,-3-8 0,-1 0-1,-3-3 2,1 2 1,0 2-1,0 1 3,1 7 2,3 1 0,2 7 0,6 7 1,0 0 0,0 0 1,0 0 0,0 0 0,11 1 1,-1-1-1,9 0 1,1 0 0,4 0-2,-1-1 2,2 1-3,-2-5 0,-1 5-1,-4-1 0,-4 1-2,-1 0-3,-5-3-17,-2 3-14,-6 0-2,0 0-4,1 8-1</inkml:trace>
</inkml:ink>
</file>

<file path=ppt/ink/ink2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58,'0'0'34,"0"0"-3,0 0-18,0 0-1,-2 10-4,2-2-2,9 4-1,-2 2 0,6 3-1,-2 3-1,6 0-1,-3 0 1,4 0-2,-3-2 2,0 0-2,-3-3 1,-1-1-5,-3-5-1,-4-2-28,-4-7-3,0 0-2,0 0-3,3-14 1</inkml:trace>
</inkml:ink>
</file>

<file path=ppt/ink/ink2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233 0 65,'0'0'34,"-4"6"-1,1 3-20,-5-3-4,1 9 1,-4 0-2,-2 5-1,-2 1-3,-1 5 1,-3 0 0,1 2-2,-3 1-1,-1-2-1,1-3-1,1-6-4,7-1-30,-1-6-1,6-8-3,8-3-4,0-15 1</inkml:trace>
</inkml:ink>
</file>

<file path=ppt/ink/ink2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40,'0'0'33,"0"0"-4,0 0-11,0 0-3,0 0-3,6 0-3,3 3-2,2-3 0,3 3-2,1-3 0,6 0-2,-2 1-1,3-1 0,-2 0-2,-4-2-1,1 1-8,-8-1-23,-9 2-3,0 0-2,-5 0-3</inkml:trace>
</inkml:ink>
</file>

<file path=ppt/ink/ink2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 72,'5'7'35,"3"-4"-3,-1-2-19,10 2-5,-2-3 0,5 2-1,0-2-3,1 0 0,-1 0-3,1 0 0,-1-2-4,-5-2-22,0 0-9,-3-2-2,-2 0-2,-2-4-2</inkml:trace>
</inkml:ink>
</file>

<file path=ppt/ink/ink2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68-2 88,'0'-9'35,"0"9"-2,0 0-26,-1 10 0,1 2-1,0 3-1,0 8-1,0 4-1,0 6 1,-1 3-2,0 4 1,-3 3-2,1-3 1,-2-1-1,-1-3 0,-1-6 0,1-6-1,2-6 1,1-5 0,3-13-1,0 0 0,0 0-1,0-13 1,2-6-1,3-4 1,1-4-1,0-1 0,1-2 0,1 3 1,2 3 0,-2 2-1,1 5 1,3 8 0,-1 3 0,-1 6 0,2 6 0,-1 2 0,-2 7 1,-1 1-1,-1 1 1,-2 1 0,-3 0 0,-2 1 0,0-3 0,-4-1 0,-7-2 0,1 0 0,-7-4-1,-1-1 0,-1 0-1,-3 0-1,2 1 0,-1-5-6,8 7-22,0-7-4,6 1-5,7-5-1,0 0-1</inkml:trace>
</inkml:ink>
</file>

<file path=ppt/ink/ink2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0 81,'0'0'37,"0"0"-6,0 0-16,0 0-2,-4 0-5,4 0 0,0 6-4,0 3-1,-2 2 1,1 5-1,-1 0-1,1 5 1,-4 0-1,4 2-1,-4 1-1,0-4-2,3 2-6,-5-8-27,7-4-3,0-10-2,0 0-5,-5-3 3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08.32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 32 33,'3'-10'32,"-3"10"-1,4-8-6,-4 8-8,4-9-3,-4 9-2,1-6-2,-1 6-4,0 0 0,0 0-2,0 0 0,0 0-1,0 0 0,0 0 0,0 5-1,0-5 0,-1 12 0,-1-4 0,2 0-1,-2-1 1,2 4-1,-3 2 0,3-1-1,0 4 1,-1-1-1,1 2 0,0-1 0,-3 0 0,3 1 0,0-4 0,0-1 0,0-1 1,0-3-1,0-8 0,-2 10 0,2-10-1,0 0 0,0 0-3,0 0-1,0 0-3,0 0-10,0-8-8,0 2-23,0-3-19</inkml:trace>
</inkml:ink>
</file>

<file path=ppt/ink/ink2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1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177 95 50,'6'-1'31,"-6"1"-8,0 0-4,8-10-5,-7 3-3,-1 7-4,5-14-1,-1 6-1,-4 0-1,1-1-1,-1-1-1,-4 2 0,-3 1-1,-1 1 1,-5 1-2,0 4 1,-4 1-1,-1 4 0,-2 4 0,0 3 0,0 8 0,2-1-1,3 5 1,1 2 0,5 1 0,3 0-1,6-1 1,0-3 0,7-4 1,4-2-1,3-6 1,2-4-1,3-6 1,1-2 0,0-5-1,1-5 1,0-3 0,-2-2-1,-1-2 1,-2-1-1,-2 2 0,-2-3 1,-4 5-1,-1 1 1,-4 5 0,0 3-1,-3 7 0,0 0 0,-3 4 0,0 9 0,-3 5-1,3-1 1,-1 5-1,2 1 1,0-2 0,2-1 1,2-1-1,1-6 0,3-2 0,-6-11-5,14 7-27,-6-6-2,-1-5-3,-7 4-3,11-16 0</inkml:trace>
</inkml:ink>
</file>

<file path=ppt/ink/ink2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1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 0 49,'15'8'34,"-6"-4"-3,0-1-16,0 3-6,-2-2 1,3 3-2,-10-7-2,6 17-1,-7-9 0,-4 2-1,-6 0-1,1 2-1,-2 2-1,-2 0 0,2 0-1,2-4 1,2 1-1,3-2 0,3-2 0,2-7 1,2 10-1,6-7 1,0-1 0,2 1 0,1-3 0,2 0-1,0 0-3,-1-4-13,1-3-17,-3-2-3,1-4-2,-3-3-4</inkml:trace>
</inkml:ink>
</file>

<file path=ppt/ink/ink2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1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129 13 78,'0'0'34,"-6"4"-1,6-4-24,-8 18-1,3-10-2,4 6 0,-1 0-3,0 2-1,2-3 0,0 0-1,0-3 0,0-2 0,0 0-2,0-8-2,0 0 0,0 0-1,-3-5-2,-3-5 0,1 0 1,-4-5-1,-2 0 3,-1-2 1,2 2 2,-2 3 1,0 0 3,5 4 1,-1-1 0,8 9 1,-9-5 0,9 5 0,0 0-1,3 0-1,4-1 1,5 1-3,1-2 1,5 2-1,1 0-1,1-1 0,2 0 0,-3-1-3,2 3-18,-5-1-13,1 0-4,-5 0-3,-1 1-2</inkml:trace>
</inkml:ink>
</file>

<file path=ppt/ink/ink2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1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12 78,'0'0'36,"0"0"0,6 7-19,-6-7-9,15 0-1,-4-1 0,3 1-2,0-1-1,4-2-2,-2-1 0,-1 1-2,0 1-3,-7-3-10,-1 4-22,-7 1-2,0 0-1,-4 0-5</inkml:trace>
</inkml:ink>
</file>

<file path=ppt/ink/ink2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30 74,'-2'10'38,"2"-10"-3,13 2-14,-3-2-12,7 2-2,0-2-3,2 1-1,3 0-7,-4-4-28,4-2-2,-1-4-3,-1-3-4,1-5 0</inkml:trace>
</inkml:ink>
</file>

<file path=ppt/ink/ink2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52 0 109,'0'0'36,"-4"8"-2,-1 0-28,3 7 0,-2 2-1,2 6-1,-2 3-1,2 5-1,-2-2 0,1 5-1,0 0 0,-1-1 0,0-2-1,0-5 1,1-3-2,1-7 1,0-4-1,2-12-1,0 0 1,0 0-1,2-7 1,2-10 0,0-2 0,1-5 0,1 1 1,1 0 0,0-1 1,0 5-1,1 3 0,0 5 1,3 4 0,1 5 0,-1 2-1,2 1 1,1 4 0,-1 3 0,-1 1 1,1 4 0,-2 1-1,-3 3 1,-3 0 0,-2 2 1,-3-1-2,-1-1 1,-7 2-1,-4-4 0,-3 1-1,-3-4 1,-2-2-2,0-4-2,2 0-1,0-4-5,10 1-24,0-3-6,8 0-1,0-13-3,7 4-1</inkml:trace>
</inkml:ink>
</file>

<file path=ppt/ink/ink2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37 7 80,'9'-4'37,"1"4"-3,-4-3-19,4 6-4,-10-3-4,12 9 0,-10 0-3,3 0-1,-5 3-1,0 2 0,-2 2 0,-4 0-1,-5 3 0,0-4-1,0 2 0,-3 1 1,2-3-1,1-2 0,4-1-1,1-4 2,6-1-1,0-7 1,6 7 0,3-6 0,3-1 0,2 0 0,2 0 0,0-2-1,3 2-2,-5-2-16,3 0-19,-3-1-1,-2 1-2,-2-2-5</inkml:trace>
</inkml:ink>
</file>

<file path=ppt/ink/ink2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 47,'0'0'34,"0"0"-2,0 0-20,0 0-5,0 0-2,0 0-1,0 0-1,0 0-3,0 0-5,10-1-20,-3-2-5,1-1-5,1-2 1</inkml:trace>
</inkml:ink>
</file>

<file path=ppt/ink/ink2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33,'0'0'33,"2"7"-3,-2-7-17,0 0-7,0 0 1,0 0-4,0 0-9,0 0-22,7 0-3,-7 0-1</inkml:trace>
</inkml:ink>
</file>

<file path=ppt/ink/ink2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7,'14'5'20,"-14"-5"-19,6 4-18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6:42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08.9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41 43,'0'0'51,"0"-7"-16,0 7-15,0 0-7,0 0-4,5-8-1,-5 8-2,14-5-1,-5 0-1,4 0-1,-4 2 0,5 1-1,-4-2 0,4 4-1,-8 0 0,0 0 0,-6 0-1,5 12 1,-5-5-1,-2 3 0,-6 1 0,1 2 0,-3-1 1,-1 2-1,2-4 0,1 0 0,2-1 0,6-9 1,-5 10-1,5-10 0,0 0 0,0 0-1,0 0 2,5 4-1,-5-4 0,6 1 0,-6-1 0,11 1 0,-11-1 0,11 8 0,-11-8 0,11 11 0,-11-11 0,11 13 1,-8-5-1,0 1 1,0 1 0,-1 0 1,-2 0-1,0-2 0,0 0 0,-2 0 0,-4 0-1,6-8 1,-16 10-1,7-8 2,-5-1-4,4-1 1,1 4-2,-5-4-8,8-3-9,6 3-7,-7-6-21,7 6-29</inkml:trace>
</inkml:ink>
</file>

<file path=ppt/ink/ink2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73,'5'5'35,"-3"3"-4,-2-1-24,0-7-4,2 9-3,-2-9-21,6 7-10,-6-7-3,0 0-2</inkml:trace>
</inkml:ink>
</file>

<file path=ppt/ink/ink2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106 137 4,'6'8'27,"-6"-8"-5,7 0-2,2 0-1,-9 0-3,13-9-3,-9 2-1,7 0-2,-4-2-3,2 0-1,-3-2-1,4-1-2,-4-1 1,1 4 0,-4-3-1,-1 1-1,-2 0 0,-1 4 0,-6-1 0,-1 4 0,-4 1-1,-2 0-1,-2 3 1,0 3-1,-4 5 1,3 5-1,-2 0 0,0 5 0,3 1 0,1 3 0,4-1 0,2 3 0,3-3-1,6-3 1,0-3 0,7-4 1,2-3-1,3-5 0,3-3 1,3-3 1,-1-6-1,2-2 0,1-2 0,0-1-1,-2-3 1,-1 1 0,-2 2-1,-3 1 0,-3 3 1,-3 0-1,-6 10 1,5-8-1,-5 8 0,-2 5 0,-1 5 1,0 3-1,0 2 0,2 0 0,0 4-1,1-2 2,3-3-1,4 0 1,2-5-2,0-3 0,2-2-3,-1-4-7,4 0-23,-3-1-2,-1 0-4,-2-3-2</inkml:trace>
</inkml:ink>
</file>

<file path=ppt/ink/ink2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14 67,'0'0'35,"0"0"-2,-1 7-19,1 3-6,-4 2 0,3 6-1,-2 2-3,1 3 0,-3 2-1,1-2-1,0 1-1,1-1 0,-3-4 0,3-4 0,0-3-1,2-5 0,1-7-1,0 0 0,0 0 1,-7-6-1,7-6 0,0-1 0,0-6 0,0-1 0,0-4 1,2 1 0,3-1 0,1-2 0,1 5 0,1 2 1,3 3-1,1 4 1,1 4-1,1 3 1,0 1 0,0 4 0,-1 5 1,-3 5 1,0 0-2,-3 3 2,-4 0-1,-3 1 0,0 2-1,-7-4 1,-2 0-1,-4-4-1,-5-2 0,-1-2-1,2-3 0,-3-1-4,4 1-12,0-4-19,6-2-1,0-4-4,7-3-1</inkml:trace>
</inkml:ink>
</file>

<file path=ppt/ink/ink2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29 54,'0'0'35,"0"0"0,0 0-21,0 0-3,0 0-1,0 0-2,0 0-2,0 4-2,0 3 0,0 2-1,0 3-1,-1 1 0,-2 2 1,1-1-2,-1 0 0,1-3 0,0-1-1,1-3 0,1-7-1,0 0-1,0 0-1,0 0 0,-5-7 0,2-3-1,-2-1-1,-3-5 0,-1 2 1,-2-1 2,0 0 0,-2 3 1,2 2 2,1 1 1,1 2 1,9 7 2,-9-7-2,9 7 1,0 0 0,3-3-1,6 2 0,4 0 1,0 0-2,4 0 0,3 0 0,1 2 0,1-2-1,-2 1 0,0 0-1,-2-1-2,-2 1-8,-4 0-25,2 0-1,-5-2-4,1 1-2</inkml:trace>
</inkml:ink>
</file>

<file path=ppt/ink/ink2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88,'0'0'36,"0"5"-1,0-5-26,8 15-1,-1-6-2,5 3 1,0 0-2,3 0 0,2-1-2,-2 2-1,1 1 0,0 0 0,-3-2-1,-2 3-1,-1-3-1,-2-2-3,3 2-15,-11-12-17,11 1-2,-11-1-2,6-12-4</inkml:trace>
</inkml:ink>
</file>

<file path=ppt/ink/ink2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199 2 91,'-8'-7'37,"8"7"-4,0 0-22,-7 7-2,7-7-2,-11 15-1,4-2-3,-1 2-1,-4 6 1,-2 4 0,-3 3-2,-3 2 1,1 1-1,-1-2-1,0-3 1,3-5-3,5 0-9,0-12-25,12-9-1,0 0-3,3-12-4</inkml:trace>
</inkml:ink>
</file>

<file path=ppt/ink/ink2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66,'0'0'35,"0"0"-2,0 0-20,7-6-2,0 3-2,5 3 0,1-2-3,4 2-1,2-2 1,3 1-3,1-2-1,-1 2 0,1-2-1,-2 2 0,-3-3-1,-3 1-1,-4 2-3,-11 1-6,9-3-12,-9 3-12,-9 0-4,-5 3-2,-2 1-2</inkml:trace>
</inkml:ink>
</file>

<file path=ppt/ink/ink2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65,'0'0'36,"0"0"-1,5 8-17,-5-8-6,17 0 0,-6 0-5,4 0-1,1-5-2,1 3-1,1-1-2,1-2 0,-2 3-3,-1-5-4,4 5-29,-6-1 0,-1 0-4,0-2-4,-1 1 3</inkml:trace>
</inkml:ink>
</file>

<file path=ppt/ink/ink2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61-1 92,'0'0'36,"-3"7"-4,1 5-25,-2 3 0,3 4-1,-4 2 0,3 4 0,-2 2-1,1 2-1,0-1 0,0 4-1,-2-1-1,1 3 0,-1-2-1,0-2 0,1-2-3,0-7-3,4 1-13,-2-10-18,2-12-2,0 0-3,4-8-2</inkml:trace>
</inkml:ink>
</file>

<file path=ppt/ink/ink2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 86,'11'-6'36,"-5"5"-2,7 1-26,-3 2 1,5 4-1,-4 0-2,5 3 0,-2 0-2,0 2-1,-1-1 0,-3 1-1,0-2 0,-5 3 0,-1-1 0,-2 1-1,-2-1 0,-2 0 1,-4-1-1,-1-1 0,-4 0 0,-2-1-1,-1-2 0,-3-2 1,1-1-2,-1-1 0,1 1-1,0-2-5,8 1-29,-1-2-1,9 0-4,0 0-1,0-4-3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00.66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9 88,'-4'-8'50,"4"8"-25,0 0-11,0 0-4,0 0-3,-7-2-2,7 2-1,0 0-1,-2 3-1,2-3 0,0 14 0,2-3-1,1 1 1,1 2-1,3 2 0,2 2 0,2-1 0,-1 1-1,2-2 1,-1-1-1,5 0 0,-4 2 0,-1 0 0,-1-4 0,-1 3 0,0-5 0,-4 1 0,0 0 0,-2-6-1,2 1-2,-5-7-2,0 0-7,0 0-10,0 0-10,0-4-25,0-5-21</inkml:trace>
</inkml:ink>
</file>

<file path=ppt/ink/ink2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0 99,'-3'5'35,"-1"7"-3,0 4-25,0 5-2,-1 2-1,2 4 0,-1 3-1,2 3 1,1-1-2,1 4 0,-1-2 0,-1 1-1,-1-3 0,2 0 0,-4-7 0,2-3-4,1-3-9,-2-10-23,4-9-1,0 0-3,-9-14-3</inkml:trace>
</inkml:ink>
</file>

<file path=ppt/ink/ink2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05.2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70,'11'-6'35,"-2"-3"0,8 7-20,-4-6-3,4 7-1,-3-2-5,3 3 1,-3 3-3,-1 5-1,-3 2 0,0 2 0,-5 0-1,-3 1 1,-1 0-1,-1 1 0,-1-3 0,-4-1-1,-2-3 1,-1 1-1,-5-5 0,1 1 0,-2-3-2,0-1-3,4 0-24,-7-2-10,4-3-2,2-4-4,2-4-3</inkml:trace>
</inkml:ink>
</file>

<file path=ppt/ink/ink2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53.7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 44 20,'-6'-6'30,"6"6"3,0 0-13,0 0-5,0 0-3,0 0-4,0 0-1,0 0-2,0 0-1,6 0-1,1 1 1,4-2 1,3 0-1,0-1 0,4 1-2,1-2 1,2 0-1,-1 2 0,2-2-1,-2 0 0,-2 2 0,-3 0-1,-3-2 0,-1 3 0,-5-2-1,-6 2-3,0 0-13,0 0-16,4-6-3,-4 6-1,-1-7-3</inkml:trace>
</inkml:ink>
</file>

<file path=ppt/ink/ink2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53.9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51 0 50,'0'0'35,"-11"-1"-1,5 1-18,5 7-2,1-7-3,-8 17-3,3-5 0,3 3-3,0-1-2,0 2 0,0-1 1,1 1-3,-1-1-1,-1-2-3,3 0-3,-4-2-27,2-4-3,2-7-1,0 0-6</inkml:trace>
</inkml:ink>
</file>

<file path=ppt/ink/ink2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54.60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208 1 73,'0'0'35,"0"0"-4,-3 7-22,-4-1-1,0 6 0,-2-1-1,-1 4-3,-2 1 0,0 4 0,-2-3-1,0 3-1,-2-2 1,2 0-2,0-5 0,3-1 0,1-2 0,2-3-1,8-7 0,-11 1 0,11-1 0,-7-11 0,5 1-1,-2-4 0,1-2 0,-3-1 0,2-1-1,0 1 2,1-1-1,2 2 0,0 2 0,1 3 1,2 1 0,5 3 0,1 3 1,3 3-1,0 1 1,3 2 0,1 4 1,0 3-1,2 2 0,-1 0 0,-1 2-1,0 2 1,-3-1 0,0-2 1,-1 1-2,-3-1 1,0-3-1,-2 0 0,1-1 0,-7-8-1,11 10-3,-11-10-13,9 1-17,-9-1-4,9 0-2,-9 0-1</inkml:trace>
</inkml:ink>
</file>

<file path=ppt/ink/ink2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56.17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129 54 38,'0'0'34,"0"0"-1,0-5-14,0-3-7,0 8-1,-1-14-3,1 14-1,-2-14-1,2 14 0,-9-9-2,3 6 0,-3 3-2,0 0-1,-2 5 0,0 4 0,-2 2-1,1 4 0,-1 2 0,3 1 0,1 0 0,2-1 1,2-1-1,3-2 1,2-3-1,3-3 3,5-2-3,2-6 1,1 0 0,4-2 1,-2-4-2,2-3 1,-1-3 0,-1-2-1,0 0 1,-2-1-1,-4 1 1,-1 2-1,-2 2 0,-1 1-1,-3 9 1,0 0 0,0 0 0,-5 6 0,3 3 0,-1 5 0,0-2 1,3 0-1,0 3 1,0-3-2,2-3 0,2-1-4,6 0-24,-3-6-6,3 0-3,0-2-2,3-4-3</inkml:trace>
</inkml:ink>
</file>

<file path=ppt/ink/ink2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56.39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13-1 91,'0'8'35,"-2"4"-5,-2-3-20,4 8 0,-3-5-3,2 4-2,-1-3-1,1-1-3,1-1-3,0-11-8,0 8-24,0-8-3,6-4-2,-2-8-2</inkml:trace>
</inkml:ink>
</file>

<file path=ppt/ink/ink2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57.3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128 22 21,'-6'4'31,"6"-4"0,-7 6-14,6 3-4,1-9 2,-4 12-4,0-4-1,4 0-4,-2-1 0,2 2-2,0-9-1,0 13 0,0-13-2,0 8 0,0-8 0,0 8-1,0-8 1,0 0-1,0 7 0,0-7-1,0 0 2,0 0-2,0 0 0,0 0 0,0 0-3,0 0 1,0 0-2,-1-4-2,1 4-2,-4-13 0,2 7-1,-5-6 3,1 5 0,-1-5 3,-3 1 2,1-1 4,-2 1 3,2 4 2,-2-2 0,4 4 2,-2-1 0,9 6-1,-11-5-1,11 5 0,0 0 0,0 0-2,0 0-1,0 0 1,0 0 0,13 4-2,-2-3 1,5 2-1,4-1 0,4 0 0,3-2 0,2 2-1,2-2-1,-1 0 0,-3-2 0,-2 0 0,-5 0-2,-5 1-2,-3 0-4,-12 1-28,0 0-3,0 0-2,-4-4-4,-4 1 0</inkml:trace>
</inkml:ink>
</file>

<file path=ppt/ink/ink2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58.60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227 6 25,'0'0'33,"-3"-8"-3,3 8-11,0 0-4,0 0-2,0 0-2,-10-3-4,10 3-1,-16 10-2,6-1-1,-3 3 1,-1 4-1,-5 3-1,0 1 1,-1 2-1,-1 3 1,0 3-1,2 1 1,2 0 1,4 1-2,5 0 0,5 2-1,4-2 1,8-2-1,8-3-1,3-1-2,9 0-4,-3-8-29,10-3-1,2-6-4,3-6-2</inkml:trace>
</inkml:ink>
</file>

<file path=ppt/ink/ink2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6:59.65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39 1 13,'0'0'30,"0"0"1,0 0-11,6 6-3,-6-6 0,19 18-4,-12-7-1,8 5-3,-2 0-1,1 6-2,-1-2-3,2 5 0,-3 1-2,1 0 1,-5 2-1,-1 0 0,-3 0 0,-1 1 0,-4-1 1,1 1-1,-7-2 0,0 0-1,-2-1 1,-3-2 0,0-2-1,-2-1 2,-1-4-2,1-1 0,-1-3 1,-1-2-2,1-4-1,2-2-6,3 0-22,0-4-7,1-1-2,9 0-3,-8-5 3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01.00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237-1 81,'0'0'54,"-10"0"-20,-1 6-19,0 11-5,-3-5-2,2 8-2,-1-2-3,1 4 0,-3-1-1,6 2-1,-2-3-1,0 2 0,2 1 0,-2-2 1,0-3-1,0 1 0,-2 0-1,2-4 0,0 2-2,-4-6-2,11 1-6,-2-6-11,6-6-9,0 0-28,-5-8-16</inkml:trace>
</inkml:ink>
</file>

<file path=ppt/ink/ink2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7:00.04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0-1 88,'0'0'36,"0"0"-1,0 0-26,0 9-2,0-1-1,5 4 0,0 1-1,4 2-2,-1 1-1,1 1-1,1-1 0,-1-1 0,1 0 0,-2-2-1,-1 0-2,-1-4-1,4 0-5,-10-9-23,9 7-5,-9-7-2,14-5-5,-6-2 3</inkml:trace>
</inkml:ink>
</file>

<file path=ppt/ink/ink2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7:00.30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213-3 87,'-6'-2'37,"6"2"-3,0 0-25,-11 4 1,8 5-3,-6 0-2,2 6-1,-4 1 0,-2 5-1,-4 1-1,-2 4 0,0-2 0,-1 0-2,0-1 0,1-5-3,6-1-27,-1-7-7,6-5-3,8-5-2,-4-7-3</inkml:trace>
</inkml:ink>
</file>

<file path=ppt/ink/ink2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7:01.96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39 54,'0'0'34,"-8"0"1,8 0-21,0 0-2,0 0-2,0 0-3,6 0 0,-6 0-2,16 0-1,-5 0 0,5 0-1,1 0 1,1 0-2,4 0 0,0 0-1,0 0 0,-3-1-1,0-2-2,-4-1-4,0 2-25,-4-4-5,-4-1-2,-5 0-3,-2-2 0</inkml:trace>
</inkml:ink>
</file>

<file path=ppt/ink/ink2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7:02.18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60 0 70,'-7'6'37,"1"1"-3,-3-1-20,7 8-3,-7-2 0,6 4-4,-5 0-2,5 1-1,-1-3-2,0 3-1,1-4-3,1-1-4,3-4-28,1-1-1,-2-7-4,10 1-3</inkml:trace>
</inkml:ink>
</file>

<file path=ppt/ink/ink2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7:03.05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217 19 45,'0'0'34,"0"0"0,0 0-16,0 0-6,0 0-2,0 0-2,0 0-2,-5-4 0,5 4-2,0 0-1,-6 1 0,6-1-1,-7 12 0,2-4-1,-3 3 2,-1 2-1,-2 2-1,-2 2 1,-1-1-1,0 0 1,-1-3-2,0 1 1,2-3 0,1-5 0,1 1 0,2-5-1,1-2 1,1 0-1,7 0 1,-11-9-1,7 0 0,-2-1 0,1-2 0,0-1 0,2-2-1,1-2 0,3 1 0,-1-1 1,1 3-1,3-1 1,2 4-1,3 1 1,-2 4-1,3 3 2,0 4-1,2 1 0,-1 4 0,1 3 1,3 3-1,-1 1 1,1 2 1,2-1-2,-1 0 1,1 0 0,0-2 0,0 2 0,-2-3 0,0 0-1,-1-2 0,-3-2-2,2 4-12,-6-10-23,2 0-1,-3-2-3,2-3-4</inkml:trace>
</inkml:ink>
</file>

<file path=ppt/ink/ink2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7:22.16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65-2 27,'0'0'27,"0"0"-5,0-7-3,0 7-3,0 0-3,0 0-2,-2 5-2,-1 6-3,-2 0-1,2 4 0,-3 4-1,2 5 0,-2 0 1,2 5-2,1-1-1,0 2 1,0-1-2,1 1 1,0-3 0,2 1-2,-2-2 1,-1-3-1,1-3 1,0-2 0,-2-3 1,2-2-2,1-2 0,1-11 0,-4 11 1,4-11-1,0 0-3,0 0 1,0 0-6,0 0-19,0-8-8,0 8-3,0-13-3,1 5 3</inkml:trace>
</inkml:ink>
</file>

<file path=ppt/ink/ink2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7:22.61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 18 23,'0'0'31,"8"-9"1,-8 9-15,12-5-3,-5 1 0,2 4-4,-2 0 0,3 1-3,-1 3-2,2 3 0,1 3 0,0 1-2,-3 1-1,3 2 1,-2-1-1,-1 3 0,-2-4 1,-2 1 0,-3-1-1,0-2 0,-2 0 0,-3-2 1,-4 0-1,-3-3 0,-4 2-1,-1-3 0,-3 0 0,-1-1 0,2-1 0,0 1-1,3 0-1,1-2 0,5 1-3,-2-2-5,10 0-24,0 0-4,0 0-3,0 0-4,9-4 4</inkml:trace>
</inkml:ink>
</file>

<file path=ppt/ink/ink2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7:23.10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35 0 41,'0'0'32,"0"0"-1,0 0-21,0 0 1,0 0-3,0 0-2,0 0 0,0 0-2,0 0 1,0 0 0,0 0-1,0 0 0,0 0 1,0 0 0,0 7-2,-3 0 1,0 3-1,0 4-1,1 0 1,-1 3-1,-1 1 0,1 0-1,0-2-1,1-1 0,1-4-5,1 0-29,-2-2-2,2-9-3,-6 7-4,6-7 3</inkml:trace>
</inkml:ink>
</file>

<file path=ppt/ink/ink2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60-1 38,'0'0'32,"0"0"-10,0 0-2,-5-4-4,5 4-5,0 0-2,0 0-3,0 0-3,0 0 1,-5 4-2,5 3-1,-2 4 0,1 2 0,-1 5-1,0 4 1,-1 2-1,-3 1 1,2 2-1,-1-2 2,0-3-1,1-1-1,-1-3 0,1-4 1,1-3-1,2-3 0,1-8 1,-3 9-1,3-9 0,0 0 0,0 0 1,0-4-1,3-4 0,0-1 0,2-3 1,0 0-1,0-6 0,2 2 0,0-2 1,3 0-1,-1 1 0,-1 1 0,1 1 1,-1 5-1,0 2 1,-1-1-1,0 6 0,-7 3 0,11-3 1,-11 3-1,10 1 0,-10-1 0,11 12 0,-3-6 1,-4 4-1,2 2 0,-1 1 1,-2 2 0,0 0-1,-2 2 0,-1-1 1,0-3-1,0-3 1,0 1-1,0-11 1,-1 10-1,1-10 1,0 0 0,0 0-1,0 0 0,0-9 1,1-1-1,2-1 0,1 0 0,2-5 0,0-3 0,4 5 0,1-3 0,2 0 0,1-1 1,0 4-1,2 2 0,0 1 0,-2 2 0,-1 1 2,-3 7-2,1 1 0,-1 1 1,-3 4-1,0 4 1,-1 6 0,1 4 0,-3-3 0,0 4 0,1 2 0,-5-2 0,0-2 0,0 2-1,0-4 1,-3-5 0,0-2-1,0 0 0,3-9-1,-1 9-1,1-9-6,0 0-27,0 0-2,-3-6-3,3-2-2</inkml:trace>
</inkml:ink>
</file>

<file path=ppt/ink/ink2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98 12,'0'0'32,"0"0"1,0 0-11,0 0-6,8-1 1,-8-7-4,0 8-3,7-12-3,-4 4-2,0-2 2,0 2-3,-3-1 1,0-1-2,0 3 0,-3 1 1,-3-4-2,-2 6 0,-2 0-1,0 4 1,-1 0-2,-2 5 0,0 0 1,0 6-2,0 3 1,2 3 0,0 2 0,-1-2-1,5 4 1,0 2 0,3-3 0,1-3 0,3-1 0,0-4 0,3-1 1,4-5 0,2-3 0,0-3-1,3-1 1,1-4 0,-1-7 0,3 1 0,-3-4-1,1 2 1,0-5 0,-3 4-1,-2 0 1,-2 5 0,-2 2-1,-4 7 1,0 0-1,0 0-1,-5 0 1,0 8 0,3 5 0,0 0 0,1 0 0,1 3 0,3-1 0,2-2 1,4-1-1,-1 0 0,5-6 0,1-3-2,2-1-6,-3-3-22,5-5-7,1-3-3,-2-4-2,1-2-2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0.62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 7 33,'0'0'48,"0"0"-11,0 0-14,-2-8-8,2 8-4,0 0-3,0 0-2,-1 8-2,1-1-1,0-1 1,0 5-2,0 1 0,0 3 0,0-1 0,1 3-1,-1-1 0,2 4 0,0-3 0,-2 1 0,1-4-1,-1 1 0,0-5 1,0 0-1,0-2 0,0-8 0,0 10 0,0-10 0,0 0-1,0 0 1,0 0-2,0 0 1,-1-11-1,-1 0 1,2-2-1,-3 2 1,3-3 1,-2 3-1,1-5 0,1 3 1,0-3 0,0 4 0,1-3 1,1 4 0,3-3 0,1 2 0,2 3 0,-2-2 0,2 4 1,1 2-1,-1 2 1,0 3-2,0 0 1,0 5 0,-4 3 0,1 2-1,-3 2 0,-2 1 1,0 0-1,0 1 0,-7-1 1,3-1-1,-3 0 0,1-4 0,0-2 0,6-6 0,-7 9 0,7-9 0,0 0 0,0 0 0,0 0 0,0 0 0,0 0 0,5 3 0,-5-3 0,16 6 0,-7-2 0,4 1 0,-2-2 1,1 6 0,-1 0-1,-3-1 2,-2 2-1,-1 1 1,-5-2-1,0 1 0,-5 1 0,1-1 1,-6 1-2,-2-3 1,-2-1-1,0-2 0,-4-2-1,1-3 1,-2 0-2,2-4-1,4 0-6,1-5-8,6-6-8,1 3-17,5-5-29</inkml:trace>
</inkml:ink>
</file>

<file path=ppt/ink/ink2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72,'0'0'38,"0"0"-2,-5 5-14,10 7-12,-1-5-2,6 7-1,-2-2-2,4 5-2,1-4-1,-1 2 0,1-2-2,-2 1 1,2-3-2,-1-2-2,-2 1-7,-3-7-26,1-3 0,-1 0-4,2-6-2</inkml:trace>
</inkml:ink>
</file>

<file path=ppt/ink/ink2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192-1 95,'0'0'38,"0"0"-3,-7 4-23,7-4-3,-7 11 0,-2-1-4,4 6-1,-7 2-2,1 4 0,-3 4 0,-2 0 0,-2 2 0,-1-1-1,-1 0-1,2-4 0,4-5-5,-1-6-10,8-3-23,7-9 0,0 0-5,0-13-3</inkml:trace>
</inkml:ink>
</file>

<file path=ppt/ink/ink2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9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152 116 30,'0'0'29,"0"0"-4,0 0-4,10 0-3,-10-9-5,10 3-2,-6-3-2,6 1-2,-6-5 0,4 5-2,-3-7 0,-2 7-2,0-1 1,-3 0-2,0 2 2,0 7-2,-7-11-1,-3 8 1,-2 3-2,0 0 1,-4 0-1,-1 5 1,0 2-2,0 2 2,0 4-1,0 2 0,4 3 0,-1 1 0,2 0-1,2 3 1,5-1 0,-2 2 0,2-1-1,5-4 1,0 1 1,3-2-1,4-2 0,0-1 1,6-5-1,1-1 0,5-1 0,4-2 1,-1-4-2,4-1 2,0 0-1,-1-3-1,-2-3-1,-2-3-9,-2 4-23,-4-7-2,-2 2-3,-3-5-5</inkml:trace>
</inkml:ink>
</file>

<file path=ppt/ink/ink2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9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12-1 99,'-6'1'35,"6"-1"-2,-6 9-26,6 2-1,0 0-1,0 3-1,0 1-1,0 0-1,3 2-1,-1-3-2,-2 0-5,0-7-8,1 2-21,-1-9-1,0 0-3,0 0-2</inkml:trace>
</inkml:ink>
</file>

<file path=ppt/ink/ink2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9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6 103,'-8'0'37,"8"0"-2,0 0-25,11 0-1,-1-1-3,3 1-2,2-3-1,5 3-1,0 0 0,-1-1-2,0 1-1,-1-3-3,0 6-21,-7-3-10,4 0-4,-5 0-4,-5 0-2</inkml:trace>
</inkml:ink>
</file>

<file path=ppt/ink/ink2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42 25,'0'0'34,"0"0"-6,0 0-4,10-3-5,-10 3-4,3-7-5,-3 7-2,1-6-1,-1 6-2,0-9-1,0 9 0,-1-7-1,1 7-1,-9-7 1,9 7-1,-12-3 0,4 3-1,-1 0 0,-4 1 0,3 2 0,-3 1 0,0 3-1,2 0 0,-1 1 1,3 1-2,-1-1 1,1 0 0,3-1 0,4 2-1,-1 2 1,3 0 0,0-1 0,3 2 0,4 4 0,1 0 0,5 2 0,0 2 0,1-3 1,0-2-1,0 2 1,-4-3-1,0 1 2,-3-6 0,-1 0 0,-5-3 0,-1 1 1,0-7-1,-9 7 0,1-4-1,-3 0 0,0-2-1,-4 0 0,1 0 0,0-1-1,1 0-2,3-2-1,3 2-8,0-5-26,7 5 0,0-8-3,4 1-3</inkml:trace>
</inkml:ink>
</file>

<file path=ppt/ink/ink2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0 109,'0'9'37,"0"-9"-10,-1 10-19,1-10-2,-9 12-1,7-4-4,2-8-7,0 6-26,0-6-3,4-1-5,3-7-2</inkml:trace>
</inkml:ink>
</file>

<file path=ppt/ink/ink2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0 112,'0'0'37,"0"0"-7,0 0-23,-3 4 1,3 5-3,-2 3-1,1 1-2,0 4 1,1 5-1,-2-1 0,1 4-1,-1 2 1,-1 1-1,2-2 0,1 3-1,-1-4 0,1-2 0,0-1 0,0-5 0,0-4 0,1-3-1,0-3 1,-1-7-1,8 10 1,-8-10-2,9 0 0,-9 0-4,13-2-5,-4-7-27,1 1 0,-2-2-3,2-2-3</inkml:trace>
</inkml:ink>
</file>

<file path=ppt/ink/ink2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1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1 103,'0'0'38,"-10"3"-2,10-3-26,0 0-2,7 0-3,-1 0-1,5 0-3,1-1-1,1-2-2,2 3-9,1 0-25,1 0-1,-3 0-4,2 4-4</inkml:trace>
</inkml:ink>
</file>

<file path=ppt/ink/ink2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2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17-1 120,'-1'11'40,"-4"-5"-2,3 1-31,2-7-2,-5 9-3,5-9-6,-8 8-31,8-8-3,0 0-3,0-2-4,7-9 0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1.4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 32 48,'0'0'40,"0"0"-5,-6 3-12,6-3-7,0 0-4,0 0-4,0 0 0,0 0-2,0 0-2,0 0 0,7 0-1,-7 0-1,16-4 0,-5 0-1,3 1 0,-3-4 1,5 5-2,0-1 1,-3 1 0,0-2-1,-1 4 0,-1-4 1,0 4 0,-2 0-1,-9 0 0,11 0 0,-11 0 0,8 0 0,-8 0-1,0 0-1,0 0-3,0 0-8,2 10-8,-2-10-11,-2 12-23,-1-4-20</inkml:trace>
</inkml:ink>
</file>

<file path=ppt/ink/ink2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2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5 24,'0'0'33,"0"0"-1,-3-6-12,3 6-4,0 0-3,0 0-3,0 0-3,0 0-2,0 0-1,0 0-1,0 0 0,0 0-1,0 0-1,0 4 1,0-4 0,0 0-1,0 0 1,0 0 0,4-4 1,-4 4-1,0 0 0,0 0 0,0 0-1,0 0 1,0 0-1,0 0-1,0 0-1,0 0-4,0 8-10,0-8-20,3 8-2,-3-8-1,4 9-5</inkml:trace>
</inkml:ink>
</file>

<file path=ppt/ink/ink2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41,'-3'11'33,"3"-11"0,-1 9-18,1-9-4,0 7-3,0-7-1,0 0-2,8 6-1,-8-6 0,10-1 0,-10 1 2,6-7-1,-6 7 0,0 0-1,0-7 2,0 7-3,-6 2 1,6-2-2,-11 7-5,5-5-14,6-2-17,0 0-4,0 0-3,0-8-2</inkml:trace>
</inkml:ink>
</file>

<file path=ppt/ink/ink2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2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47,'-3'7'37,"3"-7"-2,0 0-17,0 12-3,0-12-3,7 15-2,-3-5-3,8 0-2,-2 5 1,1-2-2,3 5-1,-1-3-1,0 1 0,1 5 0,0-5-1,-1 3 0,-1 0-1,-5-2 1,1 0 0,1-2-1,-5-2 1,-3-2-1,4-3-1,-5-8-1,5 11-6,-5-11-28,0 0-1,0-4-2,0-5-4,2-7 0</inkml:trace>
</inkml:ink>
</file>

<file path=ppt/ink/ink2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2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 95,'-7'4'37,"-3"2"-4,8-1-24,-10 1-1,9 6-2,-7-3 1,3 4-3,-4 0 0,-2 3-1,2 0-1,-3 6 1,-2-6-2,-1 3 0,1 1 0,1-4-1,-1-3-1,3-1-3,5 2-10,2-11-23,6-3-1,0 0-3,7-10-4</inkml:trace>
</inkml:ink>
</file>

<file path=ppt/ink/ink2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2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0 100,'0'0'36,"0"0"-9,0 0-15,0 0-4,0 0-3,-2 9 0,2-9-3,8 9 0,1-4 0,-1 2-1,4 1 1,1-2 0,2 2-1,0-2 0,0 3 0,-1-6-1,0 3 1,-3 0-1,-3-1 1,0-1-1,-8-4 1,5 5 0,-5-5 0,-3 8 0,-2-4 1,-5 4-1,-2-1 0,1-1 1,-5 3-1,2 1-1,-2-1 1,2 4-2,1-2 2,3-1-1,0-1 0,0-1 0,4-1-1,1-1-2,5-6-1,-3 8-5,3-8-28,0 0 0,8-2-5,1-2-1,4-2 0</inkml:trace>
</inkml:ink>
</file>

<file path=ppt/ink/ink2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2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0 107,'-9'8'37,"1"-4"-2,1 2-28,-5-2 1,1 4-2,0 1-2,-2-2 0,-1 2-1,-1 3-1,1-2 0,0 1 0,-2 0-1,3-3 0,1 1-1,0 0-2,5-3-7,-3-3-27,10-3-2,0 0-3,0 0-3,0-7 0</inkml:trace>
</inkml:ink>
</file>

<file path=ppt/ink/ink2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5T21:08:15.2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51 129 83,'0'0'38,"-3"-2"-3,3 2-19,-11 1-5,5 0-1,-1 6-4,1-1-1,2 3-1,-3-3-2,5 5 1,0 0-2,0 0 1,2 4-1,0-2 1,2 2-2,2-2 1,3 3-1,0-4 0,2 1 0,-2-4 1,7-2-1,-1-2 0,2-5 1,1-1 0,2-8 0,1 0-1,-1-6 1,2 0-1,-1-7 1,-2-2-1,-3 1 1,-6-3-2,-2-1 1,-4 0 0,-4 2 2,-6 0-2,-7 5 2,0 1-1,-5 9 1,-3 2 0,2 5-1,-3 3 1,1 6-2,2 5 1,1 1-3,1 2-4,12 2-32,-4-3-2,9-3-2,2-2-4,0-8-4</inkml:trace>
</inkml:ink>
</file>

<file path=ppt/ink/ink2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197 115 15,'0'0'15,"0"0"0,0 0 0,0 0-2,0 0 0,0-7-3,0 7 1,6-11-3,-6 11-1,7-13-1,-7 13-1,7-14-1,-3 8-1,-2-1 2,1-1-2,-3 1 1,0 2-1,-1-4-1,-5 2 1,-2-1-1,0 3-1,-4-1 1,0 3-1,-3 3 0,-1 0 0,0 2 1,-1 6-1,0 4-1,1 2 1,-2 3 0,3 2-1,0 1 1,3 1-1,2 0 1,2 1-1,4-2 1,4-3 0,0-3 0,5-1 0,2-3 0,3-3 0,2-4 0,2-3 0,0-4-1,4-1 0,-2-7 0,2 0 1,-1-3-2,0-1 1,-1-2 1,0-1-1,0 0 0,-4 1 1,-2 3-1,-1 0 1,-3 2-1,-2 5 1,-4 8 0,3-9-1,-3 9 1,-3 5-1,-3 4 0,0 4 0,0 1 0,1 3 0,1-1 0,-2 1 0,3 1 0,2-5 0,1 2 2,0-7-2,2 0 0,1-1-2,2-1 0,-5-6-3,11 10-14,-4-8-13,0 0-4,-1-1-2,2 0-1</inkml:trace>
</inkml:ink>
</file>

<file path=ppt/ink/ink2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93 25,'0'0'28,"0"0"-3,0 0-2,9-6-4,-5-2-3,3 2-4,-2-5-4,2 2-2,-2-3-3,1 3 0,0-1 0,-1 4-2,-2-2-1,-3 8 1,5-8 0,-5 8 0,0 0 0,0 0-1,0 0 0,0 0 1,0 8-1,-1 0 0,0 5 2,-3 3-2,3 4 1,-1 1 0,2 2-1,-3 1 1,2-1 0,-1-2-1,0 0 0,0-6 1,0-2-1,0-7 0,2-6 1,-12 9-2,5-8 2,-4-1-1,1-3 0,-2 2 0,1-3 0,2 2 0,2 0-1,0 1 1,7 1 0,0 0 0,0 0 0,0 0 1,3 5-1,6-1 1,0-1 0,4 0 0,0-3 0,3 2 1,0-1-1,-2-1 0,0 1-1,-4-1-1,0 0-6,-10 0-26,10-3-1,-7-5-4,-2-2-3,0-3 2</inkml:trace>
</inkml:ink>
</file>

<file path=ppt/ink/ink2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166 22 39,'0'0'33,"0"-9"-9,0 9-6,0 0-3,0 0-4,-3 7-2,3 5-4,-4 2-1,2 6 0,-3 2-2,0 3 0,-1 0-1,1-1 2,0-2-2,0-4 1,0-4-2,1-6-1,4-8 0,-8 0-2,4-5 1,-2-8-2,0-3 0,-3-8 0,-1 0-1,-3-3 2,1 2 1,0 2-1,0 1 3,1 7 2,3 1 0,2 7 0,6 7 1,0 0 0,0 0 1,0 0 0,0 0 0,11 1 1,-1-1-1,9 0 1,1 0 0,4 0-2,-1-1 2,2 1-3,-2-5 0,-1 5-1,-4-1 0,-4 1-2,-1 0-3,-5-3-17,-2 3-14,-6 0-2,0 0-4,1 8-1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1.83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6 74,'0'0'54,"-8"2"-20,8-2-21,0 0-4,0 0-1,0 0-3,0 0 0,0 0-2,3-2-1,-3 2 1,14 0-1,-6 0-1,3 0 1,1 0-1,-1-3-1,5 3 1,-3-2 0,2 2-1,-1-1 0,1 1 0,-1 0 0,-3 0 0,1 0 0,-1 0-2,-1 5-3,-10-5-10,11 3-7,-11-3-12,7 4-30,-7-4-12</inkml:trace>
</inkml:ink>
</file>

<file path=ppt/ink/ink2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58,'0'0'34,"0"0"-3,0 0-18,0 0-1,-2 10-4,2-2-2,9 4-1,-2 2 0,6 3-1,-2 3-1,6 0-1,-3 0 1,4 0-2,-3-2 2,0 0-2,-3-3 1,-1-1-5,-3-5-1,-4-2-28,-4-7-3,0 0-2,0 0-3,3-14 1</inkml:trace>
</inkml:ink>
</file>

<file path=ppt/ink/ink2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233 0 65,'0'0'34,"-4"6"-1,1 3-20,-5-3-4,1 9 1,-4 0-2,-2 5-1,-2 1-3,-1 5 1,-3 0 0,1 2-2,-3 1-1,-1-2-1,1-3-1,1-6-4,7-1-30,-1-6-1,6-8-3,8-3-4,0-15 1</inkml:trace>
</inkml:ink>
</file>

<file path=ppt/ink/ink2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40,'0'0'33,"0"0"-4,0 0-11,0 0-3,0 0-3,6 0-3,3 3-2,2-3 0,3 3-2,1-3 0,6 0-2,-2 1-1,3-1 0,-2 0-2,-4-2-1,1 1-8,-8-1-23,-9 2-3,0 0-2,-5 0-3</inkml:trace>
</inkml:ink>
</file>

<file path=ppt/ink/ink2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 72,'5'7'35,"3"-4"-3,-1-2-19,10 2-5,-2-3 0,5 2-1,0-2-3,1 0 0,-1 0-3,1 0 0,-1-2-4,-5-2-22,0 0-9,-3-2-2,-2 0-2,-2-4-2</inkml:trace>
</inkml:ink>
</file>

<file path=ppt/ink/ink2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68-2 88,'0'-9'35,"0"9"-2,0 0-26,-1 10 0,1 2-1,0 3-1,0 8-1,0 4-1,0 6 1,-1 3-2,0 4 1,-3 3-2,1-3 1,-2-1-1,-1-3 0,-1-6 0,1-6-1,2-6 1,1-5 0,3-13-1,0 0 0,0 0-1,0-13 1,2-6-1,3-4 1,1-4-1,0-1 0,1-2 0,1 3 1,2 3 0,-2 2-1,1 5 1,3 8 0,-1 3 0,-1 6 0,2 6 0,-1 2 0,-2 7 1,-1 1-1,-1 1 1,-2 1 0,-3 0 0,-2 1 0,0-3 0,-4-1 0,-7-2 0,1 0 0,-7-4-1,-1-1 0,-1 0-1,-3 0-1,2 1 0,-1-5-6,8 7-22,0-7-4,6 1-5,7-5-1,0 0-1</inkml:trace>
</inkml:ink>
</file>

<file path=ppt/ink/ink2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0 81,'0'0'37,"0"0"-6,0 0-16,0 0-2,-4 0-5,4 0 0,0 6-4,0 3-1,-2 2 1,1 5-1,-1 0-1,1 5 1,-4 0-1,4 2-1,-4 1-1,0-4-2,3 2-6,-5-8-27,7-4-3,0-10-2,0 0-5,-5-3 3</inkml:trace>
</inkml:ink>
</file>

<file path=ppt/ink/ink2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177 95 50,'6'-1'31,"-6"1"-8,0 0-4,8-10-5,-7 3-3,-1 7-4,5-14-1,-1 6-1,-4 0-1,1-1-1,-1-1-1,-4 2 0,-3 1-1,-1 1 1,-5 1-2,0 4 1,-4 1-1,-1 4 0,-2 4 0,0 3 0,0 8 0,2-1-1,3 5 1,1 2 0,5 1 0,3 0-1,6-1 1,0-3 0,7-4 1,4-2-1,3-6 1,2-4-1,3-6 1,1-2 0,0-5-1,1-5 1,0-3 0,-2-2-1,-1-2 1,-2-1-1,-2 2 0,-2-3 1,-4 5-1,-1 1 1,-4 5 0,0 3-1,-3 7 0,0 0 0,-3 4 0,0 9 0,-3 5-1,3-1 1,-1 5-1,2 1 1,0-2 0,2-1 1,2-1-1,1-6 0,3-2 0,-6-11-5,14 7-27,-6-6-2,-1-5-3,-7 4-3,11-16 0</inkml:trace>
</inkml:ink>
</file>

<file path=ppt/ink/ink2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0 49,'15'8'34,"-6"-4"-3,0-1-16,0 3-6,-2-2 1,3 3-2,-10-7-2,6 17-1,-7-9 0,-4 2-1,-6 0-1,1 2-1,-2 2-1,-2 0 0,2 0-1,2-4 1,2 1-1,3-2 0,3-2 0,2-7 1,2 10-1,6-7 1,0-1 0,2 1 0,1-3 0,2 0-1,0 0-3,-1-4-13,1-3-17,-3-2-3,1-4-2,-3-3-4</inkml:trace>
</inkml:ink>
</file>

<file path=ppt/ink/ink2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129 13 78,'0'0'34,"-6"4"-1,6-4-24,-8 18-1,3-10-2,4 6 0,-1 0-3,0 2-1,2-3 0,0 0-1,0-3 0,0-2 0,0 0-2,0-8-2,0 0 0,0 0-1,-3-5-2,-3-5 0,1 0 1,-4-5-1,-2 0 3,-1-2 1,2 2 2,-2 3 1,0 0 3,5 4 1,-1-1 0,8 9 1,-9-5 0,9 5 0,0 0-1,3 0-1,4-1 1,5 1-3,1-2 1,5 2-1,1 0-1,1-1 0,2 0 0,-3-1-3,2 3-18,-5-1-13,1 0-4,-5 0-3,-1 1-2</inkml:trace>
</inkml:ink>
</file>

<file path=ppt/ink/ink2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0 101,'2'8'35,"0"4"-1,3-1-28,2 5-1,0-1 1,5 5-1,-1-1-2,3 1 0,1 0-2,0 0 0,-1-1-1,-1-4-3,0 0-9,-1-7-22,-2-8-3,0-3-1,0-6-4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3.4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84 9 35,'0'0'37,"0"0"-5,5-9-2,-5 9-12,0 0-3,0 0-5,0 0-2,0 0-2,0 9-1,0-9-2,-1 8-1,1-8 0,-2 15 0,2-4-1,-2 2 0,1 4 0,-4 2 1,2 4-2,-2 2 1,2 3-1,-3 1 0,0 1 0,-2 0 0,3-1 0,-1-2 0,1-4 0,-1-1 0,3-3 0,-4-2 0,6-4 0,1-2 0,-3-1 0,1-2 0,2-8-1,-1 6-1,1-6 1,0 0-4,0 0-5,0 0-13,0 0-9,-4-6-26,1 0-11</inkml:trace>
</inkml:ink>
</file>

<file path=ppt/ink/ink2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174 0 108,'-12'10'36,"-1"9"-7,-3-4-19,4 9-1,-4-2-2,2 5-2,-5-2-2,4 0-2,1-2-1,-2-3-3,6 2-16,0-9-16,3-3-3,7-10-3,0 0-3</inkml:trace>
</inkml:ink>
</file>

<file path=ppt/ink/ink2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12 78,'0'0'36,"0"0"0,6 7-19,-6-7-9,15 0-1,-4-1 0,3 1-2,0-1-1,4-2-2,-2-1 0,-1 1-2,0 1-3,-7-3-10,-1 4-22,-7 1-2,0 0-1,-4 0-5</inkml:trace>
</inkml:ink>
</file>

<file path=ppt/ink/ink2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30 74,'-2'10'38,"2"-10"-3,13 2-14,-3-2-12,7 2-2,0-2-3,2 1-1,3 0-7,-4-4-28,4-2-2,-1-4-3,-1-3-4,1-5 0</inkml:trace>
</inkml:ink>
</file>

<file path=ppt/ink/ink2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 0 109,'0'0'36,"-4"8"-2,-1 0-28,3 7 0,-2 2-1,2 6-1,-2 3-1,2 5-1,-2-2 0,1 5-1,0 0 0,-1-1 0,0-2-1,0-5 1,1-3-2,1-7 1,0-4-1,2-12-1,0 0 1,0 0-1,2-7 1,2-10 0,0-2 0,1-5 0,1 1 1,1 0 0,0-1 1,0 5-1,1 3 0,0 5 1,3 4 0,1 5 0,-1 2-1,2 1 1,1 4 0,-1 3 0,-1 1 1,1 4 0,-2 1-1,-3 3 1,-3 0 0,-2 2 1,-3-1-2,-1-1 1,-7 2-1,-4-4 0,-3 1-1,-3-4 1,-2-2-2,0-4-2,2 0-1,0-4-5,10 1-24,0-3-6,8 0-1,0-13-3,7 4-1</inkml:trace>
</inkml:ink>
</file>

<file path=ppt/ink/ink2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7 80,'9'-4'37,"1"4"-3,-4-3-19,4 6-4,-10-3-4,12 9 0,-10 0-3,3 0-1,-5 3-1,0 2 0,-2 2 0,-4 0-1,-5 3 0,0-4-1,0 2 0,-3 1 1,2-3-1,1-2 0,4-1-1,1-4 2,6-1-1,0-7 1,6 7 0,3-6 0,3-1 0,2 0 0,2 0 0,0-2-1,3 2-2,-5-2-16,3 0-19,-3-1-1,-2 1-2,-2-2-5</inkml:trace>
</inkml:ink>
</file>

<file path=ppt/ink/ink2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 47,'0'0'34,"0"0"-2,0 0-20,0 0-5,0 0-2,0 0-1,0 0-1,0 0-3,0 0-5,10-1-20,-3-2-5,1-1-5,1-2 1</inkml:trace>
</inkml:ink>
</file>

<file path=ppt/ink/ink2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33,'0'0'33,"2"7"-3,-2-7-17,0 0-7,0 0 1,0 0-4,0 0-9,0 0-22,7 0-3,-7 0-1</inkml:trace>
</inkml:ink>
</file>

<file path=ppt/ink/ink2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7,'14'5'20,"-14"-5"-19,6 4-18</inkml:trace>
</inkml:ink>
</file>

<file path=ppt/ink/ink2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73,'5'5'35,"-3"3"-4,-2-1-24,0-7-4,2 9-3,-2-9-21,6 7-10,-6-7-3,0 0-2</inkml:trace>
</inkml:ink>
</file>

<file path=ppt/ink/ink2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106 137 4,'6'8'27,"-6"-8"-5,7 0-2,2 0-1,-9 0-3,13-9-3,-9 2-1,7 0-2,-4-2-3,2 0-1,-3-2-1,4-1-2,-4-1 1,1 4 0,-4-3-1,-1 1-1,-2 0 0,-1 4 0,-6-1 0,-1 4 0,-4 1-1,-2 0-1,-2 3 1,0 3-1,-4 5 1,3 5-1,-2 0 0,0 5 0,3 1 0,1 3 0,4-1 0,2 3 0,3-3-1,6-3 1,0-3 0,7-4 1,2-3-1,3-5 0,3-3 1,3-3 1,-1-6-1,2-2 0,1-2 0,0-1-1,-2-3 1,-1 1 0,-2 2-1,-3 1 0,-3 3 1,-3 0-1,-6 10 1,5-8-1,-5 8 0,-2 5 0,-1 5 1,0 3-1,0 2 0,2 0 0,0 4-1,1-2 2,3-3-1,4 0 1,2-5-2,0-3 0,2-2-3,-1-4-7,4 0-23,-3-1-2,-1 0-4,-2-3-2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3.90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 0 81,'-11'10'53,"6"-3"-21,0 0-18,5-7-5,-1 17-1,1-17-3,0 15-1,0-15-2,9 16 1,-9-16-1,14 15 0,-6-4-1,-2 4 0,1 1-1,-1 1 1,2 2 0,-2 3-1,0-1 1,-1 3-1,1-2 2,1-3-2,1 1 0,-2 1 0,-2-4 0,3 0 0,-3-3 0,1-1 0,-2-2 0,2-2 0,-5-1-2,0-8 1,8 10-3,-8-10-9,0 0-8,0 0-9,0 0-23,-3-7-25</inkml:trace>
</inkml:ink>
</file>

<file path=ppt/ink/ink2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14 67,'0'0'35,"0"0"-2,-1 7-19,1 3-6,-4 2 0,3 6-1,-2 2-3,1 3 0,-3 2-1,1-2-1,0 1-1,1-1 0,-3-4 0,3-4 0,0-3-1,2-5 0,1-7-1,0 0 0,0 0 1,-7-6-1,7-6 0,0-1 0,0-6 0,0-1 0,0-4 1,2 1 0,3-1 0,1-2 0,1 5 0,1 2 1,3 3-1,1 4 1,1 4-1,1 3 1,0 1 0,0 4 0,-1 5 1,-3 5 1,0 0-2,-3 3 2,-4 0-1,-3 1 0,0 2-1,-7-4 1,-2 0-1,-4-4-1,-5-2 0,-1-2-1,2-3 0,-3-1-4,4 1-12,0-4-19,6-2-1,0-4-4,7-3-1</inkml:trace>
</inkml:ink>
</file>

<file path=ppt/ink/ink2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29 54,'0'0'35,"0"0"0,0 0-21,0 0-3,0 0-1,0 0-2,0 0-2,0 4-2,0 3 0,0 2-1,0 3-1,-1 1 0,-2 2 1,1-1-2,-1 0 0,1-3 0,0-1-1,1-3 0,1-7-1,0 0-1,0 0-1,0 0 0,-5-7 0,2-3-1,-2-1-1,-3-5 0,-1 2 1,-2-1 2,0 0 0,-2 3 1,2 2 2,1 1 1,1 2 1,9 7 2,-9-7-2,9 7 1,0 0 0,3-3-1,6 2 0,4 0 1,0 0-2,4 0 0,3 0 0,1 2 0,1-2-1,-2 1 0,0 0-1,-2-1-2,-2 1-8,-4 0-25,2 0-1,-5-2-4,1 1-2</inkml:trace>
</inkml:ink>
</file>

<file path=ppt/ink/ink2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88,'0'0'36,"0"5"-1,0-5-26,8 15-1,-1-6-2,5 3 1,0 0-2,3 0 0,2-1-2,-2 2-1,1 1 0,0 0 0,-3-2-1,-2 3-1,-1-3-1,-2-2-3,3 2-15,-11-12-17,11 1-2,-11-1-2,6-12-4</inkml:trace>
</inkml:ink>
</file>

<file path=ppt/ink/ink2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199 2 91,'-8'-7'37,"8"7"-4,0 0-22,-7 7-2,7-7-2,-11 15-1,4-2-3,-1 2-1,-4 6 1,-2 4 0,-3 3-2,-3 2 1,1 1-1,-1-2-1,0-3 1,3-5-3,5 0-9,0-12-25,12-9-1,0 0-3,3-12-4</inkml:trace>
</inkml:ink>
</file>

<file path=ppt/ink/ink2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66,'0'0'35,"0"0"-2,0 0-20,7-6-2,0 3-2,5 3 0,1-2-3,4 2-1,2-2 1,3 1-3,1-2-1,-1 2 0,1-2-1,-2 2 0,-3-3-1,-3 1-1,-4 2-3,-11 1-6,9-3-12,-9 3-12,-9 0-4,-5 3-2,-2 1-2</inkml:trace>
</inkml:ink>
</file>

<file path=ppt/ink/ink2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65,'0'0'36,"0"0"-1,5 8-17,-5-8-6,17 0 0,-6 0-5,4 0-1,1-5-2,1 3-1,1-1-2,1-2 0,-2 3-3,-1-5-4,4 5-29,-6-1 0,-1 0-4,0-2-4,-1 1 3</inkml:trace>
</inkml:ink>
</file>

<file path=ppt/ink/ink2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61-1 92,'0'0'36,"-3"7"-4,1 5-25,-2 3 0,3 4-1,-4 2 0,3 4 0,-2 2-1,1 2-1,0-1 0,0 4-1,-2-1-1,1 3 0,-1-2-1,0-2 0,1-2-3,0-7-3,4 1-13,-2-10-18,2-12-2,0 0-3,4-8-2</inkml:trace>
</inkml:ink>
</file>

<file path=ppt/ink/ink2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 86,'11'-6'36,"-5"5"-2,7 1-26,-3 2 1,5 4-1,-4 0-2,5 3 0,-2 0-2,0 2-1,-1-1 0,-3 1-1,0-2 0,-5 3 0,-1-1 0,-2 1-1,-2-1 0,-2 0 1,-4-1-1,-1-1 0,-4 0 0,-2-1-1,-1-2 0,-3-2 1,1-1-2,-1-1 0,1 1-1,0-2-5,8 1-29,-1-2-1,9 0-4,0 0-1,0-4-3</inkml:trace>
</inkml:ink>
</file>

<file path=ppt/ink/ink2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0 99,'-3'5'35,"-1"7"-3,0 4-25,0 5-2,-1 2-1,2 4 0,-1 3-1,2 3 1,1-1-2,1 4 0,-1-2 0,-1 1-1,-1-3 0,2 0 0,-4-7 0,2-3-4,1-3-9,-2-10-23,4-9-1,0 0-3,-9-14-3</inkml:trace>
</inkml:ink>
</file>

<file path=ppt/ink/ink2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15.2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70,'11'-6'35,"-2"-3"0,8 7-20,-4-6-3,4 7-1,-3-2-5,3 3 1,-3 3-3,-1 5-1,-3 2 0,0 2 0,-5 0-1,-3 1 1,-1 0-1,-1 1 0,-1-3 0,-4-1-1,-2-3 1,-1 1-1,-5-5 0,1 1 0,-2-3-2,0-1-3,4 0-24,-7-2-10,4-3-2,2-4-4,2-4-3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4.2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 29 96,'-11'6'50,"11"-6"-21,0 0-14,0 0-7,6 0-2,0-6-3,5 2 0,0-4-1,3 2 0,0 1-1,-1 4-1,-1-2 0,-2 1-3,4 2-6,-6 0-11,1 1-7,1 3-23,-3-4-21</inkml:trace>
</inkml:ink>
</file>

<file path=ppt/ink/ink2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38.10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23,'0'0'29,"0"0"-29</inkml:trace>
</inkml:ink>
</file>

<file path=ppt/ink/ink2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46.97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149 11 13,'0'0'27,"0"0"-4,0 0-5,-1-7 0,1 7-2,0 0-2,0 0-3,-8-4-1,8 4-2,0 0-2,-8 0 0,8 0-1,-11 4-1,5 4-1,-1 0 0,-1 3 0,-2 6 0,1 0 0,1 6 0,-2 2-2,1 3 0,1 1 0,0 4 0,0 3 0,0-1-1,1 1 0,1 1 0,3-1 0,0-4 1,1 2-1,2-1 0,0-2 0,3-1 1,2-4-2,1-3-2,4 1-5,-3-5-28,4-5 0,4-6-5,0-8-1</inkml:trace>
</inkml:ink>
</file>

<file path=ppt/ink/ink2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47.6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0-1 50,'-8'4'34,"8"-4"-4,0 0-16,0 0-3,0 0 0,0 0-4,15 5-1,-2-5-1,6 0 0,0 0 0,7 0-1,-3 0-1,2 0-1,-2 0 0,-3 0 0,-3 0-2,-3 0-2,-3 2-1,-5-2-8,-6 0-23,0 0 0,0 0-4,0-6-1</inkml:trace>
</inkml:ink>
</file>

<file path=ppt/ink/ink2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47.9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 6 88,'0'0'34,"0"-9"-8,0 9-15,0 0 0,8 10-4,-8-2-1,3 4 0,-3 1-1,1 4-1,-1 2 0,-3 2-2,-2 0 0,-2-2-1,0 1-2,0-3-2,3 3-11,-2-8-21,3-2-1,3-10-4,0 0-4</inkml:trace>
</inkml:ink>
</file>

<file path=ppt/ink/ink2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48.8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260 16 23,'0'0'31,"3"-8"-1,-3 8-11,0 0-3,0-8-2,0 8-3,0 0-3,-10 8 0,1 0-2,2 6 0,-7 0-1,0 6-1,-4 3-1,0 2 0,-3 2-1,0-1 2,0-2-3,2-2 0,1-2 1,2-5-1,2-4 0,4-5 0,1-2 0,2-4 0,7 0-1,-9-13 0,7 0 0,0-5 0,-1-1 0,3-4 0,0-1 0,0 0-1,0 1 1,3 2 0,1 2 0,1 4 0,0 2 0,1 3 0,0 3 0,-6 7 0,11-5 1,-2 6-1,0 2 1,2 5-1,0 2 1,5 2 1,1 3-1,0 1 0,3 0 1,-1 0-1,1 0 0,-3 1 0,-1-2-1,-1 1 0,-2-1-1,-1-3-2,0 4-3,-5-6-11,1 1-19,-2-5-2,1 0-2,-7-6-2</inkml:trace>
</inkml:ink>
</file>

<file path=ppt/ink/ink2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49.13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0 97,'0'0'35,"0"0"-10,0 0-16,11 10 0,-10-1-3,1 7 0,-1 1-1,2 2-1,-3 1-1,0 0 0,0-1-2,-4-3-3,2-1-2,-3-8-17,5-7-15,0 0-1,0 0-2,0-9-5</inkml:trace>
</inkml:ink>
</file>

<file path=ppt/ink/ink2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49.7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108 78 107,'0'0'34,"0"0"0,-6 4-29,5 7 0,1 5-1,0 1 1,0 3-3,0 0-1,2 1 1,-1-3-1,0-4-1,0-2 0,0-6-2,-1-6-1,0 0-1,0 0-1,0-6 1,-1-5-2,-5-2 2,-1-3-2,-3-2 2,-2-1 2,0 1 1,-2 1 2,2 2 0,0 2 2,4 4 1,1-2 1,7 11 0,-7-9 0,7 9 0,0 0 1,8-5-2,-1 1 1,5 1-2,0 0 0,4-4 0,1 2-1,1-1 0,2-1-1,-1 2 0,0 0-1,-1-1-1,-2 4-3,-3-1-4,5 3-27,-8 0-2,0 1-3,-3 4-4,-1 2 1</inkml:trace>
</inkml:ink>
</file>

<file path=ppt/ink/ink2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50.04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 84,'0'0'36,"0"0"-2,0 0-14,0 11-14,3-2 0,5 3-1,4 4 0,0 1-2,2 3 0,-1 1 0,3 2-2,-3 0 1,1 3-1,-2-4-1,-1 0 0,-4-2-3,-2-7-2,1 1-10,-6-14-20,0 0-3,0 0-2,4-13-2</inkml:trace>
</inkml:ink>
</file>

<file path=ppt/ink/ink2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50.30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172 0 57,'0'0'34,"0"0"0,0 0-14,0 0-7,0 11-1,-6-2-2,1 10-2,-3-1 1,1 7-3,-7 0-1,1 3-1,-5 0-1,1 0-1,-1 0-2,0-5-1,3-2-3,0-6-3,6 1-12,0-9-17,9-7-3,0 0-3,-1-9-2</inkml:trace>
</inkml:ink>
</file>

<file path=ppt/ink/ink2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50.6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13 105,'1'-8'36,"-1"8"0,6-5-30,-6 5 0,14 0 1,-6 1-2,3 9-1,1-1-1,3 5 0,-2 1 0,4 3-1,-2 5 0,0 1 0,-1 4 0,-1 1-1,-4 4 1,-2 5-1,-4 2 0,-3 2 0,-4 0 0,-6-2 0,-3 0-1,-5-4-1,0 0-6,-6-12-27,5-4-5,1-8-3,3-7-3,4-5-4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5.02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43 33 140,'0'0'33,"0"0"-12,-3 8-14,3-8-1,0 7-3,0-7 0,0 13-1,0-5-1,3 4 0,0 1 0,0 1 0,-3 5-1,2-2 0,-2 4 0,0-1 1,0-1-1,0-5 0,0 0 0,0-1 0,0-7 0,0-6 0,0 0 0,0 0 0,0 0 0,0-6 0,-2-7 0,1-2 0,-1-3 0,-1-1 0,0-4 0,3-1 0,0 2 0,0 1 0,5 1 0,-1 3 0,3 2 0,2 2 0,-1 3 0,4 3 0,-4 3 0,2 0 0,-1 4 0,-1 2 2,0 3-2,-5 1 0,2 2 0,-5 4 0,0 1 0,-2 1 0,-4-2 1,1 2-2,0-1 2,-3 1-1,5-2 0,0-5-1,3 2 1,0-1 0,0-8 0,10 8 0,-1-4 0,-1-1 0,3 0 0,0 2 0,0 2 0,-2-3 0,1 2 0,-4 2 0,-6-8 0,6 15 0,-6-15 1,0 16-1,-6-6 0,-5-2 1,0 1 0,-5 0-1,-4 0 0,-1-5 0,-2 1 0,1-5-1,3 0-3,-3-8-5,13 1-9,-1-8-6,4-3-19,6-3-30</inkml:trace>
</inkml:ink>
</file>

<file path=ppt/ink/ink2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8:52.6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 25 47,'0'0'34,"0"0"-10,0 0-5,0 0-4,0 0-3,0 0-3,0 0-2,0 0 0,10-4-2,-2 3 0,5 1-1,2-2 2,6 3-3,2-1 0,3 0-1,2 0 0,-1 0-1,3 0 1,-1 0-1,-2 0 0,-4-2-1,-4 1 1,-5-1 0,-4 0 0,-10 2 0,0 0 0,0 0 0,-11-4-1,-4 4 1,-5 0-1,-4 0 0,-4 0 0,-3 0 0,-1 3 0,0-1 0,0 1 0,4-1 0,2 0 0,7 2 0,3-3 0,5 3 0,3-3 1,8-1-1,0 0 0,8 4 0,5-4 0,3 0 1,4 0-1,4 0 0,2-1 1,1-3-1,-2 1 0,-3 2 1,-3-2 0,-5 2 0,-3-1 0,-11 2 0,0 0 0,0 0 0,-14 0 0,-2-1-1,-4 0 1,-2 1-3,-4 0 0,0-1-6,6 1-28,0-1-3,0-2-2,6-2-5,4-2-2</inkml:trace>
</inkml:ink>
</file>

<file path=ppt/ink/ink2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9:02.22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292 0 18,'0'0'21,"-4"0"-3,4 0-3,-6 6-1,6-6-1,-7 11-3,7-11 0,-12 14-1,4-6-2,2 4-1,-5 1 0,1 1-1,-3 1-1,0 1-1,-3 0 0,1 3-1,-1-3-1,-1 0 1,2-4-1,0 1 2,1-4-2,2-1 0,1-4 0,0-1 1,3-1-1,0-2 0,1 0 0,1-4-1,-2-2 1,3-1 0,0-1-1,1-4 0,0 1 0,2-3 0,-1-1 1,3 1-1,0-2 0,2 0 0,1 0 0,3 2 0,0 0 0,0 1 1,0 3-1,-1 4 1,-5 6-1,11-9 0,-11 9 1,8 0-1,-8 0 0,11 5 1,-5 3-1,1 0 1,0 2 0,2 4 0,-2-1 1,4 1-1,-3-1 0,3 1-1,-2-1 1,2-1 0,-3-1 0,1 0 0,-1-1-1,-1-2 0,-1 0 1,-1 0-1,1 0 0,-6-8 0,7 11-2,-7-11-3,10 8-16,-10-8-14,8 1-3,-8-1-1,6-5-2</inkml:trace>
</inkml:ink>
</file>

<file path=ppt/ink/ink2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9:03.60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98-1 46,'0'0'33,"-6"0"-7,6 0-10,-2 10-1,-2-2-3,3 5-3,-3 2-1,2 5 1,-4 2-3,3 5-1,-2 1-1,-1 4 0,0 1-2,1 0 0,-1-1-1,0 0-1,0-5 1,1 0-1,-1-5 1,3-1 0,-1-3-1,0-5 0,1 0 1,1-4-1,-1 0-1,3-9 1,-2 9-3,2-9-4,0 0-18,0 0-10,7-5-3,-4-4-2,1-2-1</inkml:trace>
</inkml:ink>
</file>

<file path=ppt/ink/ink2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9:04.04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 14 52,'0'0'34,"3"-6"1,-3 6-16,7-6-8,3 6-1,-4-2-3,4 2 0,1 0-2,0 3-2,0 1 1,1 3-2,-2 0 2,1 4-2,-2 0 0,-1 2 0,-1 0 0,-2 2 0,-4-1 0,1 0 0,-2-1-1,-2-1 1,-3 0 0,-1 0-1,-4-4 0,-1 0 1,-2 0-2,-2-1 1,-1-2-1,0 0 0,-1 1 0,2-2-1,1 2-2,1-5-4,13-1-23,-12 4-8,12-4-1,0 0-3,4-9-2</inkml:trace>
</inkml:ink>
</file>

<file path=ppt/ink/ink2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5T21:09:04.31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25-1 87,'0'14'38,"0"-2"-3,0 3-17,0-2-10,0 7 1,0-1-3,0 1-2,-1-2-2,0 2 0,-1-4 0,1 0-2,-1 0-4,-5-7-28,4 0-5,3-9-2,-8 7-3,8-7-3</inkml:trace>
</inkml:ink>
</file>

<file path=ppt/ink/ink2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22:00:07.6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197 115 15,'0'0'15,"0"0"0,0 0 0,0 0-2,0 0 0,0-7-3,0 7 1,6-11-3,-6 11-1,7-13-1,-7 13-1,7-14-1,-3 8-1,-2-1 2,1-1-2,-3 1 1,0 2-1,-1-4-1,-5 2 1,-2-1-1,0 3-1,-4-1 1,0 3-1,-3 3 0,-1 0 0,0 2 1,-1 6-1,0 4-1,1 2 1,-2 3 0,3 2-1,0 1 1,3 1-1,2 0 1,2 1-1,4-2 1,4-3 0,0-3 0,5-1 0,2-3 0,3-3 0,2-4 0,2-3 0,0-4-1,4-1 0,-2-7 0,2 0 1,-1-3-2,0-1 1,-1-2 1,0-1-1,0 0 0,-4 1 1,-2 3-1,-1 0 1,-3 2-1,-2 5 1,-4 8 0,3-9-1,-3 9 1,-3 5-1,-3 4 0,0 4 0,0 1 0,1 3 0,1-1 0,-2 1 0,3 1 0,2-5 0,1 2 2,0-7-2,2 0 0,1-1-2,2-1 0,-5-6-3,11 10-14,-4-8-13,0 0-4,-1-1-2,2 0-1</inkml:trace>
</inkml:ink>
</file>

<file path=ppt/ink/ink2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60-1 38,'0'0'32,"0"0"-10,0 0-2,-5-4-4,5 4-5,0 0-2,0 0-3,0 0-3,0 0 1,-5 4-2,5 3-1,-2 4 0,1 2 0,-1 5-1,0 4 1,-1 2-1,-3 1 1,2 2-1,-1-2 2,0-3-1,1-1-1,-1-3 0,1-4 1,1-3-1,2-3 0,1-8 1,-3 9-1,3-9 0,0 0 0,0 0 1,0-4-1,3-4 0,0-1 0,2-3 1,0 0-1,0-6 0,2 2 0,0-2 1,3 0-1,-1 1 0,-1 1 0,1 1 1,-1 5-1,0 2 1,-1-1-1,0 6 0,-7 3 0,11-3 1,-11 3-1,10 1 0,-10-1 0,11 12 0,-3-6 1,-4 4-1,2 2 0,-1 1 1,-2 2 0,0 0-1,-2 2 0,-1-1 1,0-3-1,0-3 1,0 1-1,0-11 1,-1 10-1,1-10 1,0 0 0,0 0-1,0 0 0,0-9 1,1-1-1,2-1 0,1 0 0,2-5 0,0-3 0,4 5 0,1-3 0,2 0 0,1-1 1,0 4-1,2 2 0,0 1 0,-2 2 0,-1 1 2,-3 7-2,1 1 0,-1 1 1,-3 4-1,0 4 1,-1 6 0,1 4 0,-3-3 0,0 4 0,1 2 0,-5-2 0,0-2 0,0 2-1,0-4 1,-3-5 0,0-2-1,0 0 0,3-9-1,-1 9-1,1-9-6,0 0-27,0 0-2,-3-6-3,3-2-2</inkml:trace>
</inkml:ink>
</file>

<file path=ppt/ink/ink2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98 12,'0'0'32,"0"0"1,0 0-11,0 0-6,8-1 1,-8-7-4,0 8-3,7-12-3,-4 4-2,0-2 2,0 2-3,-3-1 1,0-1-2,0 3 0,-3 1 1,-3-4-2,-2 6 0,-2 0-1,0 4 1,-1 0-2,-2 5 0,0 0 1,0 6-2,0 3 1,2 3 0,0 2 0,-1-2-1,5 4 1,0 2 0,3-3 0,1-3 0,3-1 0,0-4 0,3-1 1,4-5 0,2-3 0,0-3-1,3-1 1,1-4 0,-1-7 0,3 1 0,-3-4-1,1 2 1,0-5 0,-3 4-1,-2 0 1,-2 5 0,-2 2-1,-4 7 1,0 0-1,0 0-1,-5 0 1,0 8 0,3 5 0,0 0 0,1 0 0,1 3 0,3-1 0,2-2 1,4-1-1,-1 0 0,5-6 0,1-3-2,2-1-6,-3-3-22,5-5-7,1-3-3,-2-4-2,1-2-2</inkml:trace>
</inkml:ink>
</file>

<file path=ppt/ink/ink2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72,'0'0'38,"0"0"-2,-5 5-14,10 7-12,-1-5-2,6 7-1,-2-2-2,4 5-2,1-4-1,-1 2 0,1-2-2,-2 1 1,2-3-2,-1-2-2,-2 1-7,-3-7-26,1-3 0,-1 0-4,2-6-2</inkml:trace>
</inkml:ink>
</file>

<file path=ppt/ink/ink2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192-1 95,'0'0'38,"0"0"-3,-7 4-23,7-4-3,-7 11 0,-2-1-4,4 6-1,-7 2-2,1 4 0,-3 4 0,-2 0 0,-2 2 0,-1-1-1,-1 0-1,2-4 0,4-5-5,-1-6-10,8-3-23,7-9 0,0 0-5,0-13-3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54.48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21 0 81,'-8'11'51,"8"-11"-23,-9 16-12,5-5-5,4 6-2,0 0-4,7 6 0,2 2-2,7 4 0,-1 1 0,6 1-2,-1 1 1,4 1-1,-1-4-1,1 2 1,-4-5 1,1-2-1,-6-2 0,1-6-1,-2 2 1,-3-6 0,-3 0-1,0-6 0,-8-6-1,6 6-1,-6-6-2,0 0-6,3-3-11,-3-6-5,0-5-20,-3 0-32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5.52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35 114,'-9'0'41,"9"0"-15,0 0-15,0 0-3,0 0-2,0 0-2,0 0-2,4-6 1,4 4-2,3-1 1,2 2-1,0-1-1,1 2 1,2-2 1,-1 1-1,-2-1 0,3 0-1,-3-1 0,-4 0 1,0 0-1,-1 1 0,-8 2-1,8-3-1,-8 3-6,0 0-9,0 0-5,0 0-12,0 0-31,0 0-11</inkml:trace>
</inkml:ink>
</file>

<file path=ppt/ink/ink2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152 116 30,'0'0'29,"0"0"-4,0 0-4,10 0-3,-10-9-5,10 3-2,-6-3-2,6 1-2,-6-5 0,4 5-2,-3-7 0,-2 7-2,0-1 1,-3 0-2,0 2 2,0 7-2,-7-11-1,-3 8 1,-2 3-2,0 0 1,-4 0-1,-1 5 1,0 2-2,0 2 2,0 4-1,0 2 0,4 3 0,-1 1 0,2 0-1,2 3 1,5-1 0,-2 2 0,2-1-1,5-4 1,0 1 1,3-2-1,4-2 0,0-1 1,6-5-1,1-1 0,5-1 0,4-2 1,-1-4-2,4-1 2,0 0-1,-1-3-1,-2-3-1,-2-3-9,-2 4-23,-4-7-2,-2 2-3,-3-5-5</inkml:trace>
</inkml:ink>
</file>

<file path=ppt/ink/ink2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99,'-6'1'35,"6"-1"-2,-6 9-26,6 2-1,0 0-1,0 3-1,0 1-1,0 0-1,3 2-1,-1-3-2,-2 0-5,0-7-8,1 2-21,-1-9-1,0 0-3,0 0-2</inkml:trace>
</inkml:ink>
</file>

<file path=ppt/ink/ink2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6 103,'-8'0'37,"8"0"-2,0 0-25,11 0-1,-1-1-3,3 1-2,2-3-1,5 3-1,0 0 0,-1-1-2,0 1-1,-1-3-3,0 6-21,-7-3-10,4 0-4,-5 0-4,-5 0-2</inkml:trace>
</inkml:ink>
</file>

<file path=ppt/ink/ink2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43,'0'0'26,"0"0"-6,0 0-1,0 0-6,0 0-2,0 3-3,3 6-1,0-1-2,6 4 0,-2 2-1,3 0 0,-2 2-1,2 3 1,2-1-2,0 1 0,-2-2 0,0 1 0,2-1-1,-4-1 1,2 0-1,-1-2-1,-4-3 1,5-1-1,-5 0 1,0-4-1,-5-6 0,7 9 0,-7-9-2,0 0-4,7 0-26,-7 0-4,0-12-2,0 2-3</inkml:trace>
</inkml:ink>
</file>

<file path=ppt/ink/ink2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0 73,'-10'9'36,"4"-1"-4,-3-3-22,2 5-3,-3 0 1,0 5-1,-2 0-3,2 2 0,-6 0 0,3 3-1,-2-2 0,-1 2-1,-1-2 0,1 0-1,2 0 0,0-5 0,2-1-1,3-3 0,0-1-1,2-3-2,7-5-7,-9 6-24,9-6-3,0 0-3,-1-5-2</inkml:trace>
</inkml:ink>
</file>

<file path=ppt/ink/ink2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42 25,'0'0'34,"0"0"-6,0 0-4,10-3-5,-10 3-4,3-7-5,-3 7-2,1-6-1,-1 6-2,0-9-1,0 9 0,-1-7-1,1 7-1,-9-7 1,9 7-1,-12-3 0,4 3-1,-1 0 0,-4 1 0,3 2 0,-3 1 0,0 3-1,2 0 0,-1 1 1,3 1-2,-1-1 1,1 0 0,3-1 0,4 2-1,-1 2 1,3 0 0,0-1 0,3 2 0,4 4 0,1 0 0,5 2 0,0 2 0,1-3 1,0-2-1,0 2 1,-4-3-1,0 1 2,-3-6 0,-1 0 0,-5-3 0,-1 1 1,0-7-1,-9 7 0,1-4-1,-3 0 0,0-2-1,-4 0 0,1 0 0,0-1-1,1 0-2,3-2-1,3 2-8,0-5-26,7 5 0,0-8-3,4 1-3</inkml:trace>
</inkml:ink>
</file>

<file path=ppt/ink/ink2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0 109,'0'9'37,"0"-9"-10,-1 10-19,1-10-2,-9 12-1,7-4-4,2-8-7,0 6-26,0-6-3,4-1-5,3-7-2</inkml:trace>
</inkml:ink>
</file>

<file path=ppt/ink/ink2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0 112,'0'0'37,"0"0"-7,0 0-23,-3 4 1,3 5-3,-2 3-1,1 1-2,0 4 1,1 5-1,-2-1 0,1 4-1,-1 2 1,-1 1-1,2-2 0,1 3-1,-1-4 0,1-2 0,0-1 0,0-5 0,0-4 0,1-3-1,0-3 1,-1-7-1,8 10 1,-8-10-2,9 0 0,-9 0-4,13-2-5,-4-7-27,1 1 0,-2-2-3,2-2-3</inkml:trace>
</inkml:ink>
</file>

<file path=ppt/ink/ink2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1 103,'0'0'38,"-10"3"-2,10-3-26,0 0-2,7 0-3,-1 0-1,5 0-3,1-1-1,1-2-2,2 3-9,1 0-25,1 0-1,-3 0-4,2 4-4</inkml:trace>
</inkml:ink>
</file>

<file path=ppt/ink/ink2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17-1 120,'-1'11'40,"-4"-5"-2,3 1-31,2-7-2,-5 9-3,5-9-6,-8 8-31,8-8-3,0 0-3,0-2-4,7-9 0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5.81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16-1 144,'0'0'31,"0"0"-10,-5-4-14,5 4-2,-3 10 0,3 2-2,-1-3-2,1 7 1,0-1 1,1 5-2,1 1-1,-2 2 1,0-1 0,0 2-1,0-1 0,-2-4-1,1 2-3,-6-10-8,7-1-7,0-10-7,0 0-19,0 0-30</inkml:trace>
</inkml:ink>
</file>

<file path=ppt/ink/ink2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5 24,'0'0'33,"0"0"-1,-3-6-12,3 6-4,0 0-3,0 0-3,0 0-3,0 0-2,0 0-1,0 0-1,0 0 0,0 0-1,0 0-1,0 4 1,0-4 0,0 0-1,0 0 1,0 0 0,4-4 1,-4 4-1,0 0 0,0 0 0,0 0-1,0 0 1,0 0-1,0 0-1,0 0-1,0 0-4,0 8-10,0-8-20,3 8-2,-3-8-1,4 9-5</inkml:trace>
</inkml:ink>
</file>

<file path=ppt/ink/ink2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41,'-3'11'33,"3"-11"0,-1 9-18,1-9-4,0 7-3,0-7-1,0 0-2,8 6-1,-8-6 0,10-1 0,-10 1 2,6-7-1,-6 7 0,0 0-1,0-7 2,0 7-3,-6 2 1,6-2-2,-11 7-5,5-5-14,6-2-17,0 0-4,0 0-3,0-8-2</inkml:trace>
</inkml:ink>
</file>

<file path=ppt/ink/ink2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149 6 27,'0'0'26,"0"0"-5,-1-7-4,1 7-3,0 0-1,0 0-3,0 0-2,0 0 0,0 0-2,0 0-2,0 0 0,0 0 0,-6 3-2,5 4 1,1-7 0,-8 12 0,4-2-1,0 1 1,-2 3 0,3 0-1,-1 1 1,0 0-1,-3 4 2,1 1-2,0 1 1,1 2-2,-4 3 1,3 0-1,1 0 0,-4 2 0,4-3 0,-4 0-1,3-1 1,-1-5-1,2-2 1,-3-1-1,4-5 1,0-1-1,3-4 0,1-6 0,-6 7 0,6-7-2,0 0-1,0 0-4,0 0-22,0-4-6,0 4-4,7-17-3,0 6 0</inkml:trace>
</inkml:ink>
</file>

<file path=ppt/ink/ink2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62,'0'0'33,"0"0"0,0 0-20,0 0-1,0 0-3,-3 4-1,3 4-3,3-1 0,1 4 0,-2 1 1,2 2-3,0 2 0,2 1 0,-3 0 0,1 5-2,0 1 0,1 0 1,-2 1-2,2 0 1,-3 3 0,0-2-1,0 0 1,-2-1 0,0-2-1,3-4 0,-3-1 1,1-2 0,1-4-1,0-2 0,1-2-1,-3-7 1,3 8-1,-3-8-2,0 0-6,0 0-27,6-2-1,-6 2-3,0-15-2,-2 5-2</inkml:trace>
</inkml:ink>
</file>

<file path=ppt/ink/ink2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4 54,'0'0'35,"-10"1"-1,10-1-11,0 0-12,0 0-1,0 0-3,7 0-1,1 0-2,7 0-1,-1 0 2,2 0-2,2 0-1,-1 0-1,2 0-3,-7 0-10,4 0-22,-5 0-3,-2-1-2,2-3-3</inkml:trace>
</inkml:ink>
</file>

<file path=ppt/ink/ink2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52,'0'0'36,"0"0"-1,-6-7-15,6 7-5,0 0-3,0 0-4,3 5-2,-3-5-2,10 11 1,-2-1-2,4-1 0,0 5-1,3 1 0,-1 3 0,-3 0-1,6 2 1,-5 2-1,0-1 0,-2-2 0,0 0 0,-3-1-1,1-3 1,-4 0 0,0-5 0,-1 0-1,-3-10-2,6 9-1,-6-9-6,0 0-27,2-2-1,-2-8-4,0-1-2,0-1 0</inkml:trace>
</inkml:ink>
</file>

<file path=ppt/ink/ink2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197-1 101,'0'0'35,"0"0"-3,-9 3-22,9 5-2,-7 2-1,1 1-3,1 4-1,-5 2 0,-2 0 0,4 5 0,-6 0-1,1 0 0,-1-3-1,-1 3 1,1-2-1,1-3-1,1-1 0,-3-3 1,7-3-3,-2-4-2,6 2-5,-5-6-29,9-2 1,0 0-4,7-11-3,3-1 1</inkml:trace>
</inkml:ink>
</file>

<file path=ppt/ink/ink2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22 36,'-8'1'33,"8"-1"-1,0 0-12,0 0-5,0 0-3,0 0-4,0 0-1,0 0-2,7-1 1,-2-3-1,7 4-1,-1-2-1,3 2 2,2-2-2,1 2-1,0-1 1,3 0-1,-4-1 0,1 0 0,-3-2-1,-1 3 0,-5 0 0,2-1-1,-10 2 0,10 0-2,-10 0-1,0 0-5,0 0-28,0 0-1,0 0-1,-8 1-5,3 1 2</inkml:trace>
</inkml:ink>
</file>

<file path=ppt/ink/ink2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 76,'0'0'35,"0"0"0,0 0-23,6 1 0,2-2-4,5 0-2,1-4 1,3 1-3,0-1-1,2 1-1,-1 1-1,-1 0 0,-3-1 1,1 3-2,-5-1 1,0 0-4,1 2-13,-5-2-18,2-3-4,-4-1-2,1-2-3</inkml:trace>
</inkml:ink>
</file>

<file path=ppt/ink/ink2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91 0 72,'0'0'33,"2"5"0,-2-5-21,-5 16-3,1-7-2,3 8-1,-2-1 0,0 3-1,-4 3-1,6 1 1,-4 1-1,1 3-2,0 3 2,-2 2-2,-1-2 0,1 4 0,-1-2-1,1 0 1,-2-4-1,4-1 0,-1-9-1,3-2 1,-3-4-1,2-4-1,3-8 0,0 0-4,0 0-7,0 0-25,10-4 1,-5-6-5,-1-2-2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51 65 33,'0'0'32,"7"-10"-5,-7 10-5,4-11-5,-4 11-4,4-12-2,-4 3-3,0 9-1,6-12-1,-6 12-1,1-11-2,-1 11 0,0 0 0,0 0 0,0 0 0,0 0-1,0 0 0,0 9 0,0-1 1,0 6-2,-1-1 1,-4 3-1,2 4 1,1 3-1,-2 1 0,-1 2 1,0 0-2,4 2 0,-4 0 1,3 2-1,1 0 0,-4-3 1,4 1-1,-1-1 0,-3-1 0,4-2 0,-4 1 0,3-6 1,-2 0-1,-1-3-1,0-1 2,4-3-2,-2 0 1,1-6-1,2-6 0,0 0-4,0 0-8,0 0-9,3-13-9,-1-1-28,-1-1-18</inkml:trace>
</inkml:ink>
</file>

<file path=ppt/ink/ink2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 24 74,'0'0'36,"0"0"-2,0 0-21,-3-8-4,3 8 0,3-7-3,7 5-2,-3-2 0,4 2 0,1 0-1,2 2 0,0 0-1,0 0 0,0 2-1,1 3 1,-5 3-1,2 1 0,-2-1 1,0 7-1,-4-1 0,1 4 1,-6 1-1,-1-1 1,0 0 0,-1 4 0,-8-3-1,1-1 2,-1-1-2,-2-3 1,-2 0-1,-1-3 0,-2 0 0,1-3 0,-5-4-1,-3 0-2,5-3-1,-5-1-8,4 0-27,2-5-2,2 2-3,3-8-3,8-1 1</inkml:trace>
</inkml:ink>
</file>

<file path=ppt/ink/ink2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241 1 221,'-3'17'1,"-5"1"2,-1-1-2,-2-3 1,-2 0-1,-1-3 0,-2 0 0,1-3 0,-5-4-1,-3 0-2,5-3-1,-5-1-8,4 0-27,2-5-2,2 2-3,3-8-3,8-1 1</inkml:trace>
</inkml:ink>
</file>

<file path=ppt/ink/ink2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47,'-3'7'37,"3"-7"-2,0 0-17,0 12-3,0-12-3,7 15-2,-3-5-3,8 0-2,-2 5 1,1-2-2,3 5-1,-1-3-1,0 1 0,1 5 0,0-5-1,-1 3 0,-1 0-1,-5-2 1,1 0 0,1-2-1,-5-2 1,-3-2-1,4-3-1,-5-8-1,5 11-6,-5-11-28,0 0-1,0-4-2,0-5-4,2-7 0</inkml:trace>
</inkml:ink>
</file>

<file path=ppt/ink/ink2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 95,'-7'4'37,"-3"2"-4,8-1-24,-10 1-1,9 6-2,-7-3 1,3 4-3,-4 0 0,-2 3-1,2 0-1,-3 6 1,-2-6-2,-1 3 0,1 1 0,1-4-1,-1-3-1,3-1-3,5 2-10,2-11-23,6-3-1,0 0-3,7-10-4</inkml:trace>
</inkml:ink>
</file>

<file path=ppt/ink/ink2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0 100,'0'0'36,"0"0"-9,0 0-15,0 0-4,0 0-3,-2 9 0,2-9-3,8 9 0,1-4 0,-1 2-1,4 1 1,1-2 0,2 2-1,0-2 0,0 3 0,-1-6-1,0 3 1,-3 0-1,-3-1 1,0-1-1,-8-4 1,5 5 0,-5-5 0,-3 8 0,-2-4 1,-5 4-1,-2-1 0,1-1 1,-5 3-1,2 1-1,-2-1 1,2 4-2,1-2 2,3-1-1,0-1 0,0-1 0,4-1-1,1-1-2,5-6-1,-3 8-5,3-8-28,0 0 0,8-2-5,1-2-1,4-2 0</inkml:trace>
</inkml:ink>
</file>

<file path=ppt/ink/ink2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0 107,'-9'8'37,"1"-4"-2,1 2-28,-5-2 1,1 4-2,0 1-2,-2-2 0,-1 2-1,-1 3-1,1-2 0,0 1 0,-2 0-1,3-3 0,1 1-1,0 0-2,5-3-7,-3-3-27,10-3-2,0 0-3,0 0-3,0-7 0</inkml:trace>
</inkml:ink>
</file>

<file path=ppt/ink/ink2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51 129 83,'0'0'38,"-3"-2"-3,3 2-19,-11 1-5,5 0-1,-1 6-4,1-1-1,2 3-1,-3-3-2,5 5 1,0 0-2,0 0 1,2 4-1,0-2 1,2 2-2,2-2 1,3 3-1,0-4 0,2 1 0,-2-4 1,7-2-1,-1-2 0,2-5 1,1-1 0,2-8 0,1 0-1,-1-6 1,2 0-1,-1-7 1,-2-2-1,-3 1 1,-6-3-2,-2-1 1,-4 0 0,-4 2 2,-6 0-2,-7 5 2,0 1-1,-5 9 1,-3 2 0,2 5-1,-3 3 1,1 6-2,2 5 1,1 1-3,1 2-4,12 2-32,-4-3-2,9-3-2,2-2-4,0-8-4</inkml:trace>
</inkml:ink>
</file>

<file path=ppt/ink/ink2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32 6,'0'-10'17,"0"10"-2,3-8 1,-3 8 0,3-8-2,-3 8-3,0 0-1,0-6-1,0 6-1,0 0-1,0 0-2,0 0 0,0 0-1,0 0-1,0 6 0,0 0-1,0 2 0,0 4 0,0 7 1,0-1 0,-3 5-1,3 4 1,-1 1 1,-1 3-2,-1 3 0,0-1 0,2 0-1,-5-2 0,3 0 0,2-5 0,-2 0 1,-1-5-1,1-3 0,2-5-1,-2 0 1,3-6 0,-2-2-1,2-5 0,0 0-1,0 0 0,0 0-4,0 0-9,2-4-20,1-4-2,1-5-1,0 2-2</inkml:trace>
</inkml:ink>
</file>

<file path=ppt/ink/ink2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13 71,'0'0'33,"0"0"0,-3-9-24,3 9-1,6-4 0,-1 4-2,1 0-1,5 0-1,-1 4-1,5 3 0,-3 1 0,3 5 0,-3 0 0,3 1-1,-7 3 0,2-2 0,-4 1 0,1-1 1,-6 0-1,-1-1 0,0-2 0,-5-1 0,-3-2 0,-1 1 0,-6-5-1,5 1 0,-7-2-1,3 0 0,1-3 0,0 1 0,1-1-2,2-1-2,10 0-3,-13-3-12,13 3-18,0-10-1,3 1-3,5-2-2</inkml:trace>
</inkml:ink>
</file>

<file path=ppt/ink/ink2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15,'0'0'30,"0"0"-4,0 0-5,-7-2-3,7 2-4,0 0-2,0 0-3,0 0-3,0 0-1,0 0-1,0 0 0,0 6-2,0-6 2,0 0-1,9 10 0,-9-10 0,15 13 0,-5-10 0,0 3-1,2-1 2,-1 3-2,0-4-1,-2 1 1,-1 0-1,-2 0 0,-6-5-1,10 12 1,-10-12 1,1 6-1,-1-6 0,-4 12-1,-3-7 1,-2 3 0,0-3 0,-1 3 0,0-2-1,0 2 0,0-3 0,3-1 0,7-4-1,-10 7 0,10-7-2,0 0-2,0 0-5,0 0-14,0 0-11,8-2-4,1-2-1,4 1 0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7.48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 34 132,'0'0'33,"0"0"-10,-10-1-18,10 1 0,0 0-1,8-5-1,0 1 0,5 1-1,-1-3 0,4 0-1,1 2 1,0 3-1,-1-2-1,1 3 1,-3 3 0,1 6-1,-6 0 1,0 3-1,-1 4 1,-5 0-1,-1 3 2,-2 3-1,-2-3-1,-1 0 1,-3 1-1,3-4 1,-3 0-1,4-6 1,0 0-1,2-10 0,-7 10 0,7-10 1,-13 4-1,4-4 0,-4 1 0,-3 1-1,-2 0 0,0 2-1,3 2-1,-3-4-2,9 7-10,3-7-7,6-2-10,0 0-26,9-7-20</inkml:trace>
</inkml:ink>
</file>

<file path=ppt/ink/ink2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0 33,'0'0'36,"0"6"-1,0 1-11,-4-4-5,1 6-4,-7-4-2,5 5-6,-7-1-1,2 0 0,2-3-3,-2 4 0,-1-3-2,3-3 0,0 2 0,2-3-1,6-3-1,-10 6-3,10-6-2,0 0-7,0 0-21,0-6-3,5 2-1,5-3-4</inkml:trace>
</inkml:ink>
</file>

<file path=ppt/ink/ink2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0 170 38,'0'0'35,"9"-4"0,-9 4-13,0 0-6,0 0-4,0 0-3,0 9-1,-2-1-3,2 1-2,-5 2-1,5 1 1,-2 0-2,2 1 2,0-1-1,6 0 0,0-6 0,4 1-1,-2-5 1,6 0-1,1-2 1,5-3-1,-2-6 0,2 1 0,0-4 0,-2-1-1,-1-4 1,-1 1 0,-5-6 0,-5-1-1,0-1 1,-6 0 0,-6 0 1,-1 2-2,-6 2 2,-3 1-1,-1 7 1,-2 2-1,-1 8 0,1 2 0,-1 7 0,6 4-1,-2 5 0,2 3 0,9 3 0,-4 3-1,3 0-5,2-6-15,4 2-17,0-3-1,1-6-3,2-2-4</inkml:trace>
</inkml:ink>
</file>

<file path=ppt/ink/ink2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2:00.6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3:06.3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30 8 14,'-10'-8'22,"10"8"-4,0 0 0,0 0-4,0 0 0,-5-4-3,5 4-1,0 0-1,0 0-2,0 0 0,0 0-2,-9 4 0,9-4-1,-4 7-1,2-1 0,0 1 0,-2-1 1,4-6-1,-2 14-1,2-14 1,0 14 0,2-7-1,4 0 0,-3-1 1,8 0 0,-6 4-1,6-5 0,0 0 0,3 1-1,-1-2 1,2 0-1,-1 0 1,2-1-1,3-2 0,-2 3 0,-1-2 0,1 1 0,3-1-1,-3 1 1,-3-1 0,6 0-1,-2-2 1,-1 1-1,0 0 1,3-1-1,-4 0 1,1 0-1,1 0 0,1 0 1,-3 0-1,1 1 1,2 1-1,-2-2 1,-3 1-1,2-1 0,4 1 1,-3-1-1,-1 2 0,3-2 0,1 1 1,-3-1-1,5 1 0,-2 1 1,4-1-1,1 2 1,2-1-1,1 1 0,-1 0 0,1-1 1,1 1-1,3 0 1,-1-1-1,-1-1 1,-2-1 0,5 4-1,-1-3 1,-2 1-1,5 1 1,-1 0-1,4 1 1,4 0 0,-3 0-1,1-2 0,1 1 1,0-2-1,-1 1 0,-3 1 1,0-1-1,3 2 0,-2-2 0,1 2 0,-2-2 0,1 4 1,-1 1-1,3-3 0,-3 1 0,-4 0 0,4 2-1,-3-3 1,1 2 0,-1-2 0,-1 1 0,2 0 0,-1-1 1,-1-1-1,2 1 0,-2 0 0,0-1 0,-2 3 0,0-3 0,-2 0 1,-1 3-2,-1-4 2,-1 2-1,1-1 1,1 1-1,-2 0 0,2-1 0,0 3 1,2-2-1,-1 1 0,-1-2 0,0 3 0,0-1 0,-1 0 0,3-2 0,-3 0 0,0 1 0,-2-1 0,2 1 0,-1 0 0,0 0 0,2 0 0,-1 0 0,1 1 0,-1 1 0,1 0 0,1-1 0,0 0 0,1 2 0,-1-2 0,1 0 0,-2-1 0,0 2 0,0-1 0,1-1 0,-1 1 0,-1 1 0,3 0 0,-1-2 0,2 1 0,1-2 0,0 2 0,1 0 0,2-1 0,-2-1 0,1 2 0,-1-2 0,-1 1-1,-2 1 1,-2-3 0,0 2 0,0 0 0,-2 0-1,-1-1 1,-1 0 0,0-1 0,-1 0 0,-1-1 1,1 1-1,-3-1 0,1 0 0,-3 0 0,1 1 0,1-2 0,-3 4 0,0-4 0,0 1 0,1 0 0,-3 1 0,-1 0 0,0-2-1,-2 0 1,-1 0 0,-5 1 0,2-1 0,-8 0 1,7 0-1,-7 0 0,0 0 0,0 0 0,0 0 0,0 0 1,0 0-1,0 0 0,0 0 1,0 0-1,0 0 1,0 0-1,0 0 0,0 0 1,-3-7 0,3 7-1,-6-8 0,6 8 1,-12-8-1,4 2 0,0 1 0,-1 0 0,-1 2 0,1-3 0,0 2 0,0 1 0,3-2 0,-3 2 1,2-1-1,-1 4 1,3-5-1,5 5 0,-11-3 0,11 3 0,-7-2-1,7 2 1,0 0 0,0 0 0,0 0 0,-7-3 0,7 3 0,0 0 0,0 0 0,0 0 0,0 0-1,0 0 1,0 0-1,7 2 1,-1 0 0,2 2 0,1-1 0,3 2-1,2-2 1,0 3-1,1-3 1,-2 3 0,-1-1 0,0-3-1,-7 3 1,-5-5 0,11 8 0,-11-8 0,0 7 0,0-7-1,-6 8 1,-2-4 1,-1 3-1,-1-1 0,-4 0 0,1 2 1,-4-2-1,2 1 1,-1-1-1,0 1 1,2-3 0,-2 1-1,1 1 0,1-2 1,2 1-1,1-2 0,2-2-1,1 2-1,8-3-1,-10 5-6,10 2-19,0-7-13,-11 1-2,11-1-2,-5-7-5</inkml:trace>
</inkml:ink>
</file>

<file path=ppt/ink/ink2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3:10.56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5 25,'0'0'31,"-5"-5"-10,5 5-5,0 0-2,0 0-2,0 0-3,0 0-3,0 0-1,0 0-1,5 3 0,-5-3 0,12 9-2,-4-2 2,0 2-2,3-1 0,1 1 0,0-1 1,2 1-2,1 0 2,2-2-2,4 0 0,3 2 0,-4-4 0,5 0 1,2 2-2,-1-2 1,0-1-1,2-1 1,-1 1-1,1-1 1,-2 1-1,3-3 0,-1-1 1,0 0-1,1 0 1,0 0 0,0 0-1,2 0 1,-4-2 0,1 2 0,0-1-1,0 0 1,-2 0-1,4-2 0,-4-1 0,2 3 1,-2-1 0,3-2-1,-2 0 0,1-2 0,0 2 1,-2 0-1,2 1 2,0-1-2,-1 0 0,1-1 0,3 1 1,-1 1-1,-1 1 0,0 0 1,5-1-1,-1 1 1,-3-1-1,6 0 1,-4 0-1,3 0 1,-3 2-1,4-2 1,-6 1-1,4 0 0,-3-1 0,0-1 1,-2 1-2,3 1 2,1 0-1,-3 1 0,3 0 0,2-1 0,-2 1 1,0-2-1,1 2 0,0 0 0,-5-2 1,2 2-1,-1-1 0,0 1 0,-1-1 0,-1 2 0,1-2 0,2 0 0,-1 0 0,0 1 0,0-1 1,1 1-1,-1 0 0,1-1 1,-2 2-1,3 0 0,-3 0 1,0 0-1,-1 0 0,3 0 0,-2 0 1,-1 0-1,2 0 0,-1 0 0,0 0 0,2 0 0,-2 0 0,-1 0 0,2 0 0,-1 0 0,-1 2 0,-1-1 0,-1-1 0,-2 1 0,1 0 1,2 0-1,-5-1 0,3 3 1,2-2-1,-2 2 1,0 0-1,6 2 0,-4 0 0,3-1 0,-1-1 1,1 0-1,-2 4 2,0-2-2,0-1 1,-2-1-1,1 3 1,-4 0-1,3-1 0,0 1 0,-1 0 0,2 3 0,-3-4 0,2 2 0,2 2 0,-2-3 0,-1 3 0,3 0 0,-4-1 0,3 2 0,-1-2 0,-1 1 1,2 3-2,-2-3 1,0 1 0,2-3 1,0 4-1,0-3 0,-1-1 0,1 2 0,-3-3 0,1 1 0,0 1 1,0 0-1,-1-2 0,-3 1 0,2-1 0,-5 0 0,5 1 0,-6 1 0,0-3 0,0 0 0,-1-2 0,0 3 0,-3-3 1,2 0-1,-3-1 0,-3-2 0,-1 0 0,1 0 1,-3 0-1,2 0 0,-8 0 0,13 0 1,-13 0-1,8-1 1,-8 1-1,10-2 0,-10 2 1,10-4-1,-10 4 0,9-5 0,-9 5 0,7-3 0,-7 3 1,10-4-2,-10 4 1,11-4 1,-11 4-1,6 0 0,-6 0 0,11-1 0,-11 1 0,0 0 0,4-3 0,-4 3 0,0 0 0,0 0 0,0 0 1,0 0-1,0 0 0,0 0 0,9 0 0,-9 0 0,0 0 0,0 0 0,4-1 0,-4 1 0,0 0 0,0 0-1,0 0 2,0 0-1,9-2 0,-9 2 0,0 0 0,0 0 0,0 0 0,0 0 0,0 0 1,0 0-1,0 0 0,0 0 0,0 0 1,0 0-1,-2-8 1,2 8 0,-10-5-1,5 2 0,-4 1 0,-2-3 0,1 0 0,-4 1 0,1-1 0,0 0 0,0 0 0,2-1 0,1 2 0,0 1-1,4 0 2,6 3-1,-11-3-1,11 3 2,0 0-2,0 0 1,0 0-1,0 0 1,0 4 0,0-4-1,11 6 1,-3-2 0,4 1 0,-1 2 0,4-4 1,0 4-1,-1-1 0,-1 0 1,-1-2-1,0 0 0,0 2-1,-8-2 2,-4-4-1,11 7 0,-11-7 0,2 7-1,-2-7 1,0 10 1,0-4-1,-2 0 0,-2 3 1,-3-1-1,3 1 1,-5 2-1,1-1 0,-3 1 0,1-3 1,-2 3-1,1-1 0,2 2 0,-2-6 1,3 1-1,2 0 0,6-7 0,-12 8 0,12-8-1,-5 6-3,5-6-9,0 0-24,0 0-2,0 0-1,0 0-7,0-4 2</inkml:trace>
</inkml:ink>
</file>

<file path=ppt/ink/ink2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0:33.2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92E2B0B-2061-4476-BBFF-910030F2DB5B}" emma:medium="tactile" emma:mode="ink">
          <msink:context xmlns:msink="http://schemas.microsoft.com/ink/2010/main" type="writingRegion" rotatedBoundingBox="7707,1689 10709,1672 10711,2022 7709,2039"/>
        </emma:interpretation>
      </emma:emma>
    </inkml:annotationXML>
    <inkml:traceGroup>
      <inkml:annotationXML>
        <emma:emma xmlns:emma="http://www.w3.org/2003/04/emma" version="1.0">
          <emma:interpretation id="{11DA20C9-A048-48D1-9ECD-174911ED7442}" emma:medium="tactile" emma:mode="ink">
            <msink:context xmlns:msink="http://schemas.microsoft.com/ink/2010/main" type="paragraph" rotatedBoundingBox="7707,1689 10709,1672 10711,2022 7709,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A12DF3-9DC7-48C5-AC4E-8B51882BD0D6}" emma:medium="tactile" emma:mode="ink">
              <msink:context xmlns:msink="http://schemas.microsoft.com/ink/2010/main" type="line" rotatedBoundingBox="7707,1689 10709,1672 10711,2022 7709,2039"/>
            </emma:interpretation>
          </emma:emma>
        </inkml:annotationXML>
        <inkml:traceGroup>
          <inkml:annotationXML>
            <emma:emma xmlns:emma="http://www.w3.org/2003/04/emma" version="1.0">
              <emma:interpretation id="{9EEAA084-D309-4D53-8569-44E15E95CC58}" emma:medium="tactile" emma:mode="ink">
                <msink:context xmlns:msink="http://schemas.microsoft.com/ink/2010/main" type="inkWord" rotatedBoundingBox="7707,1710 7891,1709 7893,2038 7709,2039"/>
              </emma:interpretation>
              <emma:one-of disjunction-type="recognition" id="oneOf0">
                <emma:interpretation id="interp0" emma:lang="en-US" emma:confidence="1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D</emma:literal>
                </emma:interpretation>
                <emma:interpretation id="interp3" emma:lang="en-US" emma:confidence="0">
                  <emma:literal>O</emma:literal>
                </emma:interpretation>
                <emma:interpretation id="interp4" emma:lang="en-US" emma:confidence="0">
                  <emma:literal>6</emma:literal>
                </emma:interpretation>
              </emma:one-of>
            </emma:emma>
          </inkml:annotationXML>
          <inkml:trace contextRef="#ctx0" brushRef="#br0">90 13 18,'0'0'26,"0"-8"-3,0 8-2,0 0-2,0-6-4,0 6-2,0 0-1,0 0-3,0 0-2,0 0 0,0 0-2,-3-1-1,3 1 0,0 0-1,-9 2 0,9-2 0,-7 6 0,7-6-1,-6 10 0,3-4 0,0 3-1,-2-1 1,1 2-1,2 2 0,-6-2 0,4 4 1,1-1-2,-4 0 1,2 1 0,1-2 0,0 1-1,0 1 1,1-2-1,3 3 1,-1-5 0,-3 4-1,4-3 0,0 3 1,0-5-1,4 3 0,-3-3 0,1 1 0,0-2 1,2 1-1,-4-9 1,10 12-2,-10-12 2,9 9-1,-9-9 1,11 8 0,-11-8 0,11 1 0,-3-1-1,0 0 1,0-1 0,2-3 0,-4-4 0,3 2 0,2-2 0,-4-3 0,2 0-1,2-1 2,-6 2-2,3-5 1,-3-1-1,-1-1 1,1 3 0,-1-4 0,-1 0-1,1 1 0,-1-1 0,-2 1 1,-1 1-1,0 5 1,0-3 0,0 4-1,-1-1 2,-5 6-1,1-2-1,5 7 1,-12-9 0,7 7-1,-3-2 1,0 2-1,0 1 0,0 1 0,1 0 0,-3 2 0,1 3 0,1 4 0,-6 2-2,2-3-2,3 9-15,-1-4-20,0-2-1,1 0-3,5-5-4,4-6-2</inkml:trace>
        </inkml:traceGroup>
        <inkml:traceGroup>
          <inkml:annotationXML>
            <emma:emma xmlns:emma="http://www.w3.org/2003/04/emma" version="1.0">
              <emma:interpretation id="{5CFDFC23-B984-4102-8559-5B94D70C3A73}" emma:medium="tactile" emma:mode="ink">
                <msink:context xmlns:msink="http://schemas.microsoft.com/ink/2010/main" type="inkWord" rotatedBoundingBox="8556,1684 8711,1683 8713,1978 8558,1979"/>
              </emma:interpretation>
              <emma:one-of disjunction-type="recognition" id="oneOf1">
                <emma:interpretation id="interp5" emma:lang="en-US" emma:confidence="1">
                  <emma:literal>0</emma:literal>
                </emma:interpretation>
                <emma:interpretation id="interp6" emma:lang="en-US" emma:confidence="0">
                  <emma:literal>D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O</emma:literal>
                </emma:interpretation>
                <emma:interpretation id="interp9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1539.9188">869 46 12,'0'0'19,"8"-6"-1,-8 6-1,0 0 1,0 0-3,1-7-2,-1 7-1,0 0-1,0 0 0,0 0-2,0-7-1,0 7-1,0 0-1,0 0-1,0 0 0,0 0-2,-3 4 0,3-4 0,-6 11-1,6-11-1,-4 11 0,2-1 0,-3-3 0,4 3 0,-2-1 0,2 5 0,-1-5-1,1 7 1,1-6 0,0 4-1,0-2 1,0 1-1,0 0 0,0-5 1,0 1-1,0 1 0,0-4 0,3 2 1,-3-8-1,9 13 0,-9-13 0,7 9 1,-7-9-1,10 10 1,-10-10-1,11 4 1,-11-4-1,8 1 0,-8-1 1,10 0 0,-10 0 0,11-5-1,-4 0 1,0-3 0,3 2-1,-5 1 1,6-3 0,-6-2-1,3-1 1,-2-1 0,2-2 0,-2 0 0,0-2 0,-3-3 0,-2-2 0,1 1 0,-2 1 0,0 2-1,-3 1 1,2-1 0,-7 5 0,4 0 0,0 4 0,-4 0 0,8 8 0,-12-10 0,7 9-1,-3 0 0,1 1 1,-2 2-1,-2 1 0,3 5 0,-2 3 0,0 0 0,4 3-4,-2-3-20,5 4-14,1-2-3,0-6-3,2-7-3</inkml:trace>
        </inkml:traceGroup>
        <inkml:traceGroup>
          <inkml:annotationXML>
            <emma:emma xmlns:emma="http://www.w3.org/2003/04/emma" version="1.0">
              <emma:interpretation id="{85CA3C7E-CC29-4609-9679-6BB4FBBF97FC}" emma:medium="tactile" emma:mode="ink">
                <msink:context xmlns:msink="http://schemas.microsoft.com/ink/2010/main" type="inkWord" rotatedBoundingBox="10528,1684 10709,1683 10711,1999 10530,2000"/>
              </emma:interpretation>
              <emma:one-of disjunction-type="recognition" id="oneOf2">
                <emma:interpretation id="interp10" emma:lang="en-US" emma:confidence="1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D</emma:literal>
                </emma:interpretation>
                <emma:interpretation id="interp14" emma:lang="en-US" emma:confidence="0">
                  <emma:literal>6</emma:literal>
                </emma:interpretation>
              </emma:one-of>
            </emma:emma>
          </inkml:annotationXML>
          <inkml:trace contextRef="#ctx0" brushRef="#br0" timeOffset="3339.1763">2891 19 30,'0'0'23,"0"0"-3,0-6-2,0 6-2,0 0-3,0 0-3,0 0-1,0 0-1,0 0-2,0 0-1,0 0-1,-3 6 0,3-6 0,-4 5-1,4-5 0,-8 12 0,5-6-1,0 2 0,-3-1 0,4 1 0,-2 0-1,-2 2 0,4-2 1,0 1-1,-2 0 0,2 0-1,-2 2 1,2-2 0,0 2-1,-1-2 0,2 2 0,1-2 0,-2 2 0,0-3 1,2 2-1,0-1 0,0-3 0,0 2 0,0 2 0,0-5 0,2 2 0,-2-7 1,6 10-1,-6-10 0,8 8 1,-8-8 0,6 8-1,-6-8 0,10 6 1,-10-6 0,8 4 0,-8-4 0,10 0 0,-3 0 0,-7 0 0,10-2 0,0-2 0,-5-2 0,3 0 0,0 0 0,-2-4 0,2 2 1,-1 1-1,1-3 0,-1 0 0,-1-2 0,-1 2 0,2-1 0,-2 1 0,-1-5 0,2 1 0,-2-2 0,-3-3 0,2 4 0,-2-3 0,-1 2-1,0-3 1,-1 4-1,-2 3 1,-1-1 0,-1 6-1,-1-2 1,-2 2-1,3 2 0,-4 2 1,4 2-1,-6 1 0,3 0 0,-1 2 0,-3 2 0,3 3 0,-1 4 0,1-3 0,-2 3 0,1 2-1,3 0-1,-2 5-5,1-6-29,0 4-2,1-7-5,7-9 0,-7 7-5</inkml:trace>
        </inkml:traceGroup>
      </inkml:traceGroup>
    </inkml:traceGroup>
  </inkml:traceGroup>
</inkml:ink>
</file>

<file path=ppt/ink/ink2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39.4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88 64 6,'0'0'9,"0"0"2,0 0 0,0 0-2,6-5 2,-6 5-1,0 0-1,0 0-1,0 0-1,-7-1-2,7 1 1,0 0-1,-5-2-1,5 2 0,0 0 0,-8 0 0,8 0-1,-5 0 1,5 0-1,-8 0 0,8 0 0,-7 3-1,7-3 1,-9 3-1,9-3 0,-6 5-1,6-5 1,-9 4-1,9-4 0,-4 8 0,4-8-1,-9 9 1,9-9-1,-3 10 1,3-10-1,-6 11 1,6-11-1,-4 13 0,4-13 0,-2 9 0,2-9 1,0 12-1,0-12 0,0 11 1,0-11-1,0 11 0,0-11 0,4 10 1,-4-10-2,8 11 1,-8-11 0,6 7 0,-6-7 0,9 4 0,-9-4 0,10 6 0,-10-6 1,7 7-1,-7-7 0,11 4 0,-11-4 0,12 3 0,-12-3 1,6 0-1,-6 0 0,12 0 1,-12 0-1,12-5 1,-12 5-1,12-8 1,-12 8-1,12-7 1,-12 7-1,13-7 0,-13 7 1,8-9 0,-8 9-1,9-7 1,-9 7 1,11-11-2,-8 5 1,-3 6 0,9-12 0,-6 2 0,-1 2 0,-1 1-1,2-2 1,1 2 0,-4-2-1,0-1 1,0 2 0,0-1-1,-4 2 1,1-1-1,0-1 1,0 4 0,-4-3-1,7 8 1,-12-13-1,7 9 1,-3 0-1,1-1 1,0 2-1,0 2 1,-1 1 0,1 0 0,-2 0-1,0 0 0,2 2 0,-2 4 1,4-2-1,-3 1 0,2 0 0,0 3 0,0 0 0,4-3 2,-5 4-2,3-2 0,2 1 0,-2-1 0,0 0 0,1 1 0,3-8 1,-3 14-2,2-8-1,1-6-7,0 12-25,0-6-1,0-6-3,0 0-3</inkml:trace>
</inkml:ink>
</file>

<file path=ppt/ink/ink2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1.0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81 0,'0'0'15,"0"0"-2,0 0 0,0 0 0,0 0-2,0 0 0,0 0-2,0 0 1,0 0 0,0 0-1,8-1-1,-8 1 0,0 0-2,0 0 1,8-9-2,-8 9-1,4-8-1,-4 8 0,2-11 0,-2 11 1,2-10-3,-2 10 3,1-11-2,-1 11 0,0-11 0,0 11 1,-5-9-2,5 9 0,-10-7 1,10 7-1,-12-4 0,12 4-1,-12 0 1,12 0-1,-9 4 0,9-4 0,-12 10 0,6-4 0,0 4 0,1-1 0,0 3 1,-1 0-1,1 3 0,1 1 0,0-1 0,4-1 0,-4 0 0,4-2-1,0 0 0,0-5 2,0-7-1,6 11 0,-6-11 0,11 4 1,-11-4-1,14 0 2,-9-4-2,4 0 2,1-4-1,-2 1 0,2-2 0,2 0-1,-5-3 1,2 1-1,2-3 1,-5 2 0,2 0-2,-4 0 2,0 0-1,1 4 0,-5-2 1,0 10 0,2-7-1,-2 7 0,0 0 1,0 0-1,-4 0 0,4 0 0,-7 11 0,3-2-1,-1 1 1,2 3-1,0 0 1,1 0 0,2 2 0,0-2-1,0-2 1,0 0 0,4-3 0,5-1 0,-5-2 0,5-1-1,-3-2 2,3-1-1,-2-1-2,0 0-4,4 0-24,-11 0-5,8-8-3,-8 8-4,8-7 0</inkml:trace>
</inkml:ink>
</file>

<file path=ppt/ink/ink2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7.5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0 1,'0'0'13,"0"0"-2,0 0 0,0 0-2,0 0 0,0 0-3,0 0 0,0 0-1,0 0 0,-6 3-1,6-3 0,0 0 0,0 0 1,0 0-1,0 0 1,0 0-3,0 0 2,0 0-3,0 0 0,0 0 0,0 0 0,0 0-1,0 0 1,0 0-1,0 0 1,0 0 0,0 0-1,0 0 0,0 0 2,0 0-1,0 0-1,0 0 0,0 0 0,0 0 1,0 0-1,0 0 0,0 0-1,0 0 1,0 0 0,0 0 0,0 0 0,0 0 0,0 0 0,0 0 0,0 0 1,0 0-1,-7 4 1,7-4 0,0 0 0,0 0 0,-4 7 0,4-7 0,0 0 0,-5 7 2,5-7-2,-4 10 1,4-10-1,-2 8 1,2-8-1,-5 13 0,5-13 0,-1 7 0,1-7 0,0 8 0,0-8-1,0 0 2,0 9-1,0-9 0,0 0-1,0 0 1,5 7 0,-5-7-1,0 0 1,0 0 0,0 0-1,0 0 1,0 0-1,7 0 1,-7 0-1,0 0 0,9-8-3,-9 8-7,5-6-21,2-1-3,-7 7-1,4-10-1</inkml:trace>
</inkml:ink>
</file>

<file path=ppt/ink/ink2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7.8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43,'0'0'30,"0"0"-3,0 0-20,0 0-2,0 0-2,0 3-4,0-3-3,0 8-25,0-8 1,0 0-2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8.8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46 0,'0'0'28,"5"-10"-1,-5 10-1,0 0-5,1-7 0,-1 7-9,0 0-1,0-7-4,0 7 0,0 0-1,0-11-2,0 11 1,0 0-2,0 0 1,0-9 0,0 9-1,0 0 0,0 0-1,0 8 0,0-8-1,0 15 1,0-6 1,0 3-2,0 1 1,0 0-1,0 2 0,-1-1 1,1 3-1,0-4 0,-2 4-1,2-4 0,0 2 1,-2-2-1,1 0 0,-2-4 0,1-1 0,2-8 0,-1 9 0,1-9 0,0 0 0,0 0 0,-2-5 0,2-3 1,0 0-1,0-4 0,2-2 0,-1-3 0,4 1 0,0-2 0,1 1 0,2 0 0,0 3 1,-1-2-1,1 4 0,0 2 1,0 2-1,0 3 0,0 3 0,-1 1 1,1 1-1,-8 0 0,13 8 1,-13-8 0,9 17-1,-7-9 1,-2 2-1,0 2 1,-5-1-1,-3 0 0,0-1 0,-1 0 0,1 1 0,2-2 0,6-9 0,-10 7 0,10-7 0,0 0 0,0 0 0,7 0 0,1-1 0,-2-2 0,3 3 0,-1 0 0,3 4 0,-3 1 0,0 0 0,0 1 0,-1 3 0,0-1 0,-3 2 0,1 0 0,-3-5 0,-2-5 2,0 13-2,0-13 1,-13 12-1,2-6 1,0-1-1,-3-2 0,-2 2 0,5-1-2,-6-4-6,6 1-9,-1-1-7,-2-2-14,3-3-35</inkml:trace>
</inkml:ink>
</file>

<file path=ppt/ink/ink2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8.5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21,'-1'8'22,"1"-8"0,-3 8-4,3 0-4,0-8 0,-1 15-3,-4-8-1,5 6-3,0-2 1,0 3-3,-1 0-1,1 3 0,-3-3-2,2 3 1,-1 1 0,-2-5 0,-1 0-1,1 1 0,1-4 0,-5 0 0,4-2 0,4-8-1,-9 8 0,9-8-1,-5 2 0,5-2-2,0 0-6,-11-12-24,11 2-4,0-3 0,0-4-5</inkml:trace>
</inkml:ink>
</file>

<file path=ppt/ink/ink2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8.7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 60,'0'0'36,"0"0"-2,-4-3-21,4 3-5,0 0-2,0 0-3,0 0-2,0 0-1,-1 4-3,1-4-10,0 0-20,-4 7 0,4-7-5,-2 7 3</inkml:trace>
</inkml:ink>
</file>

<file path=ppt/ink/ink2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0.6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79 6,'0'0'25,"0"0"-4,0 0-3,0 0-4,0 0-2,0 0 0,0 0-3,-5 0-3,5 0 0,-5 4-2,5-4 0,-3 10-1,0-1 1,1-1-1,2 2 0,-2-1 0,-2 5 0,3-6 0,1 6 0,0-5-2,0 2 1,5-3 0,-3 2-1,2-2 1,2-2 0,0 0-1,2 0 1,-3-2-1,6-1 0,-5-2 1,5-1-1,-1 0 0,-2 0 0,3-4 1,-1 0-1,1-2 1,-4-1-1,2 0 0,-4-4 1,3 2-1,-4-1 0,0-2-1,1-1 0,-3 2-1,-2-5 1,0-1 0,0 4 0,-3-4-1,-4 2 1,2 2 1,-3-1-1,3 2 2,-4 3-2,2 4 1,-4 1 0,2-1 0,0 3 0,0 2-1,-1 0 0,4 4 0,-4 3 1,1 0-1,4 5-1,-3-3 1,3 6 0,-1-1 0,0-1-1,3 6-14,2-7-19,1-1-3,0-5-2,0-6-5</inkml:trace>
</inkml:ink>
</file>

<file path=ppt/ink/ink2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4.2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156 47 2,'0'0'7,"0"0"2,0 0-1,0 0 2,0 0-3,0 0 2,0 0-2,0 0 0,0 0 1,0 0-1,0 0 1,0 0-1,0 0 1,0 0 0,0 0-1,0 0-1,0 0 0,0 0-1,8-4-2,-8 4 1,0 0-1,0-8 0,0 8-1,0 0 0,0-7 0,0 7 0,-10-8 1,10 8-1,-10-7 0,2 5 0,1-2 0,1 2 1,-4-2-2,4 3 0,-4 1 0,2 0 0,2 1-1,-2 3 0,1 1 0,-1 0 0,3 1 0,-6 4 0,6 1 0,-4 1 0,5 1 0,-5 1 1,6 2-1,-5-2 0,5 2 1,2-2-1,0-2 0,1-1 0,0-3 1,2-2-1,-2-6 1,11 7 0,-6-7 0,3 0 0,-1-3 0,2-2 0,3 0 0,-4-3 0,4-1 0,0 0-1,-2-2 1,2 0-1,-4-1 1,3 1 1,-1-3-1,0 1-1,-8 0 1,4 1 0,-1 0-1,-2 3 1,-3 1 0,0 1 0,0 7-1,0 0 1,0 0-1,0 0 0,-3 2 0,-2 5 0,1 3 0,1 1-1,2 2 1,-5 1 0,4 1 1,0 1-2,2-2 1,0-2 0,0 3 0,0-3 0,3-2 0,-2-2 0,5-2 0,-6-6 0,5 10-1,-5-10-2,11 3-3,-5-1-16,-6-2-12,11 0-4,-11 0-3,9-5 0</inkml:trace>
</inkml:ink>
</file>

<file path=ppt/ink/ink2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4.5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60,'0'0'34,"0"0"-2,0 7-22,0-7 0,0 0-4,0 0-2,0 10-1,0-10 0,-1 13-1,-1-6 0,2 3 0,0-3 0,0-1-2,0-6 1,3 11-1,-3-11-3,0 0-3,13 0-18,-13 0-10,11-6-1,-6-5-2</inkml:trace>
</inkml:ink>
</file>

<file path=ppt/ink/ink2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4.7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7 58,'-7'-9'33,"7"9"-1,0 0-18,0 0-6,-8 3-3,8-3-5,2 14-9,3-8-21,-5-6-3,6 12-1,-6-12-1</inkml:trace>
</inkml:ink>
</file>

<file path=ppt/ink/ink2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5.0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0 32,'0'10'34,"0"2"0,-3-3-14,3 6-3,-1-1-4,1-1-4,-2 0-1,2 0 0,-5 0-3,2 1 0,-1-6-2,3 2 1,-7-2-2,3 0 0,2-1-1,3-7 0,-12 10-2,12-10-4,-6 5-8,6-5-22,-7-2-2,7 2-4,0-14 0</inkml:trace>
</inkml:ink>
</file>

<file path=ppt/ink/ink2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5.2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80,'0'0'35,"0"-8"0,0 8-24,0 0-2,0 0-4,0 0-3,0 0-2,0 0-1,1 3-4,-1-3-16,2 8-14,-2 0 0,0-1-4,0 2 0</inkml:trace>
</inkml:ink>
</file>

<file path=ppt/ink/ink2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6.1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83 50,'0'0'35,"0"0"-2,-5 0-21,5 0-2,-3 5-3,3-5-2,-4 12-1,4-4-1,-1 0 0,1 3 0,0 0 0,0 1 1,0 0-1,0 3-2,1-3 1,6 1-1,-4-3 0,1 0 0,2-4 0,0 0-1,3-5 2,-3 1-1,4-2 0,0-1 1,-3-5-1,2 2 2,2-4-2,1 0 0,-4-1 0,2-4 0,1 1 1,1-3-1,-6 2 0,4-2 1,-5-2-1,3 3 0,-7 0 0,1-1 1,-2 1-1,0 2 0,-3-2 0,-5 4 0,3 0-1,-7 3 1,1 4-1,-1 1 0,3 2 0,-4 1 0,1 3-1,-1 3 1,1 3 0,1-2-1,6 2 1,-3-2-2,5 3 1,1-4-4,3 5-11,0-3-21,3-1-1,3 0-3,-3 1-3</inkml:trace>
</inkml:ink>
</file>

<file path=ppt/ink/ink2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6.9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89 67,'0'0'35,"0"0"-12,-3-1-9,3 1-1,0 0-6,-5 5-1,5-5-1,-4 6-1,4-6-1,-6 10 0,1-2-1,1-2 0,0 2 0,-2 0 0,2 0 1,1 4-1,-4-2 0,5 3-1,-1-4 1,2 5-1,-3-3-1,4 3 0,0-3 0,4 0 1,-2-1-1,4-1 0,2-3 0,2-1 1,-3 0 0,3-4-1,2-1 1,2 0 0,-3-4 0,-1-2 0,2-1 0,0-3 0,-2-1-1,2-1 1,-5-2-2,1-2 1,-3-2 0,2-1 0,-6-1 0,-1-2 0,0-1 0,-1 2 0,-6-1 1,3 4 0,-4 2 0,0 3-1,0 4 1,-2 5 0,2 2-1,-4 2 0,0 4 0,0 1 0,1 3-1,3 0-1,0 2-8,3-3-29,4 1 1,1-8-4,0 0-3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33.82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1969 37 40,'7'-7'32,"-7"7"-4,0 0-7,0 0-8,0 0-6,0 0 0,0 0-5,0 0 0,0 0-1,0-7 1,0 7-1,0 0 0,0 0 0,0 0 0,0 0 2,0 0 0,0 0 1,0 0 1,0 0 0,0 0 0,0 0 0,0 0 0,0 0 0,0 0-2,0 0 1,0 0-2,0 0 0,0 0 0,0 0 0,0 0 0,-7-3 0,7 3-1,0 0 2,0 0-2,-7-2 0,7 2 0,-10-3 1,10 3-1,-16-2-1,10 1 1,-5-1 0,3 0 0,-4-1 0,-1 3-1,1-1 0,1 0 1,-3 0-1,0 0 0,-1 0 1,0 1-1,-1 0 0,0 0 1,-1 0-1,0 0 1,-4 0-1,-2 1 1,1 1-1,-3-1 0,1 3 1,-2-2-1,2 1 0,-1-2 0,3 1 0,-4 1 0,4-1 0,-4 0 0,3 1 0,-2 1 0,0-1 0,-2 1 0,0 1 0,2-1 0,-4 1 0,-1-3 1,0 3-1,0 0 0,4-1 0,-3 4 0,1-3 0,3 0 0,0 0 0,1 2 0,2-1 0,0 0 0,2 0 0,-3 0 0,4 0 0,-2 4 0,-1-4 0,4 2 0,-1 1 0,1-4 0,0 1 0,-1-2 0,-2 2 0,4 2 0,-2-2 0,1 2 0,-1-2 0,-2 5 0,3-4 0,-1 3 0,1-2 0,1 1 0,0-2 0,-2 2 0,3 0 0,-1 0 0,0 0 0,-2-1 0,3 0 0,4 0 0,-2 0 0,0 2 0,1-3 0,-1-1 0,5 1 0,-2-1 0,1 2 0,2-2 0,8-6 0,-12 9 0,12-9 0,-8 7 0,8-7 0,-9 7 0,9-7 0,-13 4 0,13-4 0,-9 4 0,-1-2 0,-1 2 0,2 1 0,-2 0 0,2 2 0,-2-2 0,0-3 0,1 3 0,-2 0 0,1 0 0,-3-1 0,-1 0 0,0 0 0,-4-2 0,3 3 0,-1 1 0,0-1 0,-2 1 1,3 0-1,2-2 1,0 1-1,5-1 0,-1 1 1,10-5-1,-14 6 0,14-6 0,-6 3 0,6-3 0,0 0 1,0 0-1,0 0 0,0 0 0,0 0 0,0 0 0,0 0 0,0 0 0,0 0 0,0 0 0,0 0 0,0 0 0,0 0 0,0 0 0,1-5 0,-1 5 0,8-14-1,0 7 1,-2-3 0,5-1 0,3-1 0,1-2 0,-1 3 0,3 0 0,-5-1 0,1 6 0,1 1 0,-6 1 0,-8 4 0,0 0 0,0 0 0,-5 8 0,-3-2 0,-4 2 0,-2 1 0,0-1 0,3 2 0,-3 2 0,1-5 0,0 1 1,2 2-1,5-3 0,0-1-1,6-6 2,-8 11-1,8-11 0,0 0 0,0 9 0,0-9 1,0 0-1,8 7 0,-8-7-1,9 2 2,1 2-1,-4-4 0,7 1 0,-1-1 0,2 0 1,2 0-1,1 0 0,2 0 0,0 0 0,3-1 0,1-2 0,-2 2-1,-4 0 1,5 0 0,-5 1 0,-4-2 0,-2 1 0,-2 1 0,-9 0 1,11-1-1,-11 1 1,0 0-1,0 0 0,8-3 0,-8 3-2,0 0 0,0 0-6,0 0-9,3 5-6,-3-5-6,-3 8-26,-5-6-40</inkml:trace>
</inkml:ink>
</file>

<file path=ppt/ink/ink2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1.9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76 26 2,'0'0'18,"0"0"-1,0 0-1,0 0 0,0 0-4,0 0 0,-8 2-2,8-2-1,0 0-1,-9 3-2,9-3 0,-5 3-2,5-3-1,-8 5 1,8-5-2,-7 10 0,7-10 0,-9 10 0,6-2-1,-2-2 0,1 0 0,0 0 0,3 3 0,-3-2-1,0 1 1,1 2 0,2-2-1,0 2 1,1 0 0,0 0 0,0 1 1,0 1-2,2-2 1,1 1 0,1-1 0,0-1 0,0 1 0,0-1-1,2-1 2,-6-8-2,8 9 1,-8-9 0,10 9-1,-10-9 0,10 8 1,-10-8 0,12 4-1,-12-4 1,11 3 1,-11-3-1,12 0 0,-6-4 0,5 1 1,-5-3-1,2-1 1,3 0-1,-3 1-1,1-4 2,0 2-1,-1-2 1,2 2-1,-6-2-1,2-3 1,-2 0 0,-1 1 0,-3-4-1,0 2 2,0-2-2,-1-1 1,-2 2-1,-2 1 0,-2-2 1,0 3-1,-1 2 1,0 3-1,3-1 0,-3 4 1,3 1 0,5 4-1,-15-4 0,15 4 0,-12 0-1,3 4 1,4 1 0,-6 2 0,3 1-2,-1-1 0,0 5-2,1-4-4,3 5-17,1-3-11,0 0-2,0 2-4,2-1 2</inkml:trace>
</inkml:ink>
</file>

<file path=ppt/ink/ink2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3.2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50 41,'0'0'29,"0"0"-10,0 0-3,0 0-3,0 0-3,0 0-2,0 0-1,0 0-2,0 0-1,0 0 0,0 0 0,-1 11-1,1-11 0,-2 7-1,2-7 1,-2 12-2,2-12 1,-4 12-1,2-5 0,0 1 0,1-1-1,1 3 1,0-4-1,0 3 0,0 0 1,0-1-1,1 0 1,3 0-1,-3 0 0,2-1 0,1 1 0,0-2 1,2 4-1,-6-10 0,10 10 0,-5-7 0,3 1 1,0-2-1,1-1 0,0-1 1,-1-3 0,3 1 0,-2-4-1,3 3 1,-4-2 0,4-3-1,0 2 1,-3 1-1,0-2 1,2 1 1,-4-2-2,1 0 1,-2 0 0,1 2-1,-5-3 1,4 0 0,-5-1 0,2 0 0,-3-1 0,0-2-1,0 2 0,-6-1 1,2 0-1,0 2 0,0 1 0,-3 0 1,7 9-1,-12-11 0,12 11 1,-14-10-1,6 8 0,-1 0 1,-1 2-1,0 0 0,0 0 0,-1 1 0,-1 2 1,2 1-2,-1 2 1,0 0 0,1 2 0,1 0-1,1 1 0,-2-1-1,4 3-3,-2-4-11,2 3-20,3-5-3,3-5-1,0 10-4</inkml:trace>
</inkml:ink>
</file>

<file path=ppt/ink/ink2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4.7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 77 15,'0'0'28,"0"0"-6,8 0-7,-8 0 0,3-6-3,-3 6-1,8-10-4,-8 10 2,4-8-3,-4 8 1,2-11-2,-2 11-2,3-10 0,-3 10 0,0-10-1,0 10 0,-4-10 0,4 10-1,-8-7 1,8 7-2,-12-4 1,12 4-1,-11 0 0,11 0 0,-11 4 0,11-4 0,-12 10 0,9-3 0,-5 2 1,3 0 0,-1 4 1,1 0-2,3 3 1,-4 1 0,1-1 0,2 0-1,3-1 0,0-2-1,0-1 1,0-4 0,0-8 0,8 9 0,-8-9 0,10 0 1,-1 0 0,-1-6 0,0 0-1,4-2 1,-4-2-1,1 0 1,1-1-1,0 0 0,-2 0 0,1-1 0,-5-2 0,1 4 0,-1-2 0,-3 5 1,1 1 0,-2 6 0,0-9 0,0 9-1,0 0 1,0 0 0,-7 8-2,7-8 1,-8 13 1,7-2 0,0-1 1,-3 3-2,4-1 1,-3 0-1,3 0 1,0 0-1,7-1 0,-6-1 0,4-3 0,3-1 1,-8-6-1,11 8-1,-5-6-1,-6-2-7,12 0-25,-12 0-2,8-2-3,-8 2-2</inkml:trace>
</inkml:ink>
</file>

<file path=ppt/ink/ink2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6.6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0,'0'0'4,"0"0"0,0 0 0,0 0-1,0 0 2,4-3-1,-4 3 0,0 0 1,0 0 0,0 0 1,0 0 0,0 0 1,0 0 0,0 0 0,0 0 0,0 0 1,0 0-1,0 0 1,0 0 0,1 6 0,-1-6-2,3 11 1,-3-11-3,1 11 0,-1-11-1,0 12 0,0-12-1,0 8-3,0-8-3,0 0-1,0 0-10,8 0-14,-8 0-3,5-8-2</inkml:trace>
</inkml:ink>
</file>

<file path=ppt/ink/ink2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6.8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45 7,'31'-43'20,"-31"43"-8,-6-2-6,6 2-8,0 4-17,0-4-1</inkml:trace>
</inkml:ink>
</file>

<file path=ppt/ink/ink2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7.1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39,'0'9'33,"0"0"-9,3 4-7,-3-3-2,0 5-6,0 1-1,0 1-1,0 0-2,0 2-1,0 1 0,-3 2-1,1-3 1,-1 1 0,-2-3-2,-2-2 1,0-1-2,1-3 2,0-2-2,6-9 1,-10 6-2,10-6-2,-11 0-1,9-5-9,-2-5-22,2 2-2,0-9-1,0-2-3</inkml:trace>
</inkml:ink>
</file>

<file path=ppt/ink/ink2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7.3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81,'0'0'37,"0"0"-4,-2 3-24,2-3-2,0 0-2,0 0-4,-4 6-7,4-6-26,6 3-1,-6-3-4,0 0-1</inkml:trace>
</inkml:ink>
</file>

<file path=ppt/ink/ink2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2:15.97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0 28,'0'0'28,"0"0"-8,0 0-3,0 0-2,0 0-3,0 0-3,0 0-2,-5-2-2,5 2 1,0 0-3,0 0-1,-3 4 1,3-4-1,0 10 0,0-5 1,0-5-1,0 15 2,0-9 0,0 4-1,1-1 0,2 1 0,-2 2-1,5-3 0,-2 3 0,1-1 0,3 1 2,-3-1-2,3 3 0,-1-3 0,2 1 0,2 0 0,-3 0 0,2-1-1,1 0 0,1 0 0,1 0 0,-5 0-1,4-1 1,0 2 0,1-1 0,0 2 0,0 1-1,2 0 1,0 0-1,-1 1 1,2 0-1,1-2 0,-5 0 0,4 1 0,-1-3 1,-2 2-1,0-4 1,0 2-1,-3 1 0,2-2 0,-1 0 1,3-1-1,-2 2 0,0-5 1,1 5-1,0-4 0,2 2 1,-1 0 0,3-1-1,-1-1 0,4 3 1,-5-1-1,2 0 0,3 0 1,-4 0 0,4 0-1,-1-3 0,0 2 2,2-1-1,-2-1 0,-2-1 0,4 1 0,-5-1-1,1 0 0,2-1 1,-9 0-1,8 1 1,-5 1-2,-4-4 1,3 3 0,-3-3 0,3 1 0,-7-1 1,5 2-1,-10-4 0,8 1 1,-8-1-1,9 1-1,-9-1 2,0 0-1,9 2 0,-9-2 0,0 0-1,4 4 1,-4-4 0,0 0 0,9 4 0,-9-4 0,8 3 0,-8-3 0,12 4 0,-12-4 0,11 2 0,-11-2 0,10 3 0,-10-3-1,14 2 1,-14-2 0,12 4-1,-7-3 1,-5-1 0,11 2 0,-11-2 0,7 1-1,-7-1 1,8 1 0,-8-1 0,0 0 0,10 1 0,-10-1 0,0 0 1,0 0-1,0 0 0,0 0 1,0 0-1,0 0 1,0 0 0,0 0 0,0 0-1,0 0 1,-10-4-1,8-2 1,-6-1-1,3-2 1,-5 1-2,0-3 0,2 2 0,-3-2 0,-1 1 0,2 2-1,2 0 1,-3 1 0,3 3 0,8 4 1,-8-9 0,8 9 0,0 0 0,0 0 0,0 0-1,0 0 1,1 4 0,6 3 0,5 1 1,-1 2-1,2 2 1,0 1-1,2 0 1,-2 0-1,-1 1 1,-2-2-1,-4 3 0,2 0 0,-7-1 0,-1 2 1,0-3-1,-1 2 1,-10 0-1,0-2 2,-2-1-2,-1-2 1,-2 1 0,1-4 0,-1 0-1,-2 0 1,6-4-1,4 2 0,-3-4-1,11-1-4,-4 3-14,4-3-18,0-3-3,0-5-2,2-3-5,3-1 1</inkml:trace>
</inkml:ink>
</file>

<file path=ppt/ink/ink2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2:18.10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0-1 27,'0'0'17,"0"0"-1,0 0-4,0 0-1,0 0-3,0 3 0,0-3-2,10 8 1,-10-8 1,13 10 0,-5-5-1,5 2-1,-1-1 0,8 2-2,-6-1-1,5 3 0,2-4 0,-2 1-1,3-2 0,-3 2 0,2-4 0,-3 0 0,5-1-1,-7-1 0,2 0 0,5-1 0,-6 0 0,4 0-1,-2 0 1,-1 0-1,2-1 1,-1-1-1,2 1 0,-4-1 1,0 1-1,3-2 0,-5 0 0,2-1 0,-1 2 0,2 0 0,-3 1 0,0-1 0,-2 0 0,1 1 0,0 0 0,-1 0 0,1 1 0,0 0 0,2 0 0,-2-1 0,1 1 0,1 0-1,2 2 1,-3 0 0,-1 0 0,1 0 0,-1 2 0,-2 1 0,2-2 1,-2 0-1,-3 1-1,1 1 2,0 0-1,-1-1 0,-1 0 0,1 1 0,-4-1 0,5 1 0,-4 2 0,1-3 0,0 3 0,-1 1 0,-1-2 2,3 2-3,-4 0 2,6 0-1,-8 0 1,4 1-1,0-5 0,-3 5 0,1-1 1,2-2-1,-4 1 1,0 0-1,-2-7 1,6 11-1,-6-11 0,4 9 1,-4-9-1,0 0 0,2 7 1,-2-7 0,0 0-1,0 0 1,0 0 0,0 0 1,3-7-1,-3 7 0,4-13 0,-3 3-1,3 0 1,-2-2-1,0-1-1,4 0 2,-2 2-2,-3-1 1,2 3 0,-2 0 0,0 2-1,-1 7 1,3-6 0,-3 6-1,0 0 1,-3 5 0,2 1 0,-3 2 0,3 2 0,-6 4 0,3-2 1,1 0-1,-1 3 1,0-4-1,2 3 0,-1-3 1,0 0-1,-2-3 0,1 0 1,1 0-1,3-8 1,-7 10 0,7-10-1,-6 6 2,6-6-1,-9 5 0,9-5 0,-9 0 1,1 0 0,-2 0-1,4-5 0,-6 3 0,1 0 0,-1-1-1,3 0 0,-1 1 0,-2 1 0,4 1 1,1 0-1,-1 0-1,8 0-1,-9-2-4,9 2-27,0 0-4,0 0-3,0 0-3,4-12-1</inkml:trace>
</inkml:ink>
</file>

<file path=ppt/ink/ink2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2:20.3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226 0 26,'0'0'21,"0"0"-1,0 0-2,0 0-4,0 0-2,0 0-2,0 0-1,0 0-2,5 0 0,-5 0-2,0 0-2,0 0 0,0 0 0,4 5 0,-4-5-1,2 8 0,-2-8 0,2 14 2,0-6-2,0 1 1,2 2-1,1-1 0,-2 2 0,-1-1 1,4 2-2,-2 1 0,-2-4 0,1 3 0,0-2-1,1 1 2,-3 1-2,-1 1 0,3-3 1,-2 1-1,0 3 1,-1-4-1,3 6 1,-3-3-1,0 0 1,0 4-1,0-5 1,0 2-1,-3 1 1,1-4 0,0 0-1,1 0 0,-3-1 1,0-1-1,1 1 1,1-1 0,-5 0-1,0 0 1,1 0-1,-1-2 0,1 4 1,-2-5-1,-2 1 0,5-1 1,-4 0-1,1-1 0,0 3 1,-3-3-1,3-2 0,-1 1 0,-3 1 0,0 0 1,0-1-1,2 1 0,0 0-1,-1-2 1,0 1 0,2-1 0,1 0 0,-3 1 0,4-3 0,0 0 0,0 0 0,7-2 0,-11 2 0,11-2 1,-10 1-1,10-1 0,0 0 0,-7 1 1,7-1-1,0 0 0,0 0 0,0 0 0,0 0 1,0 0-1,0 0 1,0 0-2,0-3 1,0 3 0,1-10 0,-1 10 0,4-12 0,-2 5 0,2-4 0,4 3 0,-3-3 0,3 2 0,0-2 0,-2 1 0,2 0 0,-2 3 0,-6 7 0,9-7-1,-9 7 1,0 0 0,0 0-1,0 0 1,0 0 0,4 4 0,-4 2 0,-4 2 0,0-1 0,0 2 0,-1 1 0,-2-3 0,0 4 1,0-3 0,3 1-2,-4 0 1,4-2 0,-2 0 0,2 1 0,4-8 0,-4 10 0,4-10-1,-1 10 2,1-10-1,-4 7 1,4-7-1,0 0 1,-3 6-1,3-6 1,0 0-1,0 0 1,0 0-1,0 0 0,-1 8 0,1-8 1,0 0-1,0 0 0,0 0 0,4 7 0,-4-7 0,0 0 0,5 4 0,-5-4 0,8 5 0,-8-5 1,11 5-1,-2-1 1,0 0-1,3-1 1,2 1-1,-1 2 0,1-1 0,1 0 0,1 0-4,-5-5-15,-2 3-18,0-3-1,-5 0-3,-4 0-4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2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8 30,'0'0'30,"0"-5"-5,0 5-6,0 0 0,3-6-7,-3 6-1,0 0-1,0 0-2,0 0-2,0 0 0,0 0-1,5 5 0,-5-5-1,1 11-1,-1-3 0,0 2-1,0 0 0,1 1 0,-1 2-1,1 1-1,-1 1 2,2 1-1,-2 0 0,1 0 0,-1 2-1,0 0 1,0 0 0,0-2-1,0-3 1,0 0-1,-3-2 1,2-2-1,0-2 1,1-7-1,-1 7 1,1-7 0,0 0-2,0 0 2,0-5-2,0-1 2,1-1-2,1-3 1,2 0-1,0-3 1,0-2 0,1 1 0,2-3 0,0 0 0,2-2 0,-1 2 0,1 1 1,2 0-1,-1 1 0,1 3 1,-2 1-1,1 4 1,-4 3-1,1 4 1,-2 0-1,1 7 1,-3 1-1,0 3 1,2 0-1,-2 5 0,2 0 1,-1 0-1,-2-1 0,1 2 0,0 0 0,0-1 0,-2-2 0,-1-1 2,0-2-2,0-2 0,0-3 0,0-6 0,0 5 0,0-5 1,0-3-1,0-3-1,0-3 2,1-3-1,1-3 0,2 1 0,0-3 0,1 0 0,1-1 0,0 2 0,1 1 0,1 1 0,0 1 1,0 1-1,0 0 0,-1 3 0,1 3 1,-2 1-1,0 3 1,1 3-1,-4 7 1,-1 1-1,-1 4 1,2 1-1,-1 3 1,-1 0-1,-1 1 0,1-3 0,1-1 1,-1 1-1,0-1 0,-1-2 0,1 0 1,-1-1 0,0-2-1,0-1 0,0-2 0,0 0 0,0-6 0,0 6 1,0-6-1,0 0-2,0 0 1,0 0-3,0 0-4,0 0-10,0 0-4,5-3-14,-1-4-27,2 0-16</inkml:trace>
</inkml:ink>
</file>

<file path=ppt/ink/ink2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29.7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27 6,'0'0'18,"0"0"-3,0 0 2,0 0-2,0 0-1,0 0-2,0-8 1,0 8-3,0 0-1,0 0-2,0 0 1,8-6-2,-8 6-1,4-2-2,-4 2 1,12-2-1,-12 2 0,13 0 1,-5 0-2,1 0 1,2 2-1,3-1 1,-2 0-1,3-1 0,0 0 0,-1 0 1,1 0-2,-1 0 1,-2 0 0,0 0-1,0 0 0,-7 0 0,5-1 0,-10 1 0,7 0 0,-7 0-1,0 0 0,0 0-2,0 0-2,0 0-7,0 0-22,0-7-2,0 7-4,-7-5-2,7 5 4</inkml:trace>
</inkml:ink>
</file>

<file path=ppt/ink/ink2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0.1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0 72,'-8'6'35,"8"-6"-5,-5 11-20,5-1-2,-2-1 1,2 2 0,-4 1-4,4 0 0,-4 2-1,4 0 1,0 1-2,0 2-1,-2-3 0,1 1 0,1 0-1,0 1 1,0-5-1,0 2 0,0-6-1,0 0-2,0 2-3,0-9-18,0 0-12,0 0-3,4 0-2,-4 0-4</inkml:trace>
</inkml:ink>
</file>

<file path=ppt/ink/ink2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1.1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169 64 28,'4'-8'30,"-4"8"-9,10-9-1,-10 9-4,4-8-1,-4 8-5,5-7-1,-5 7-3,1-8 0,-1 8-1,0-6 0,0 6-1,-6-7-1,6 7-1,-14-6-1,8 3 2,-4 1-2,-1 2 0,-1 0 1,0 0-1,-2 0 1,4 0-1,-3 5 1,2-2-2,-1 3 2,0-2-1,2 2-1,0 5 1,2-1-1,2 3 0,-1-1 0,5 2 0,-2 3 0,1-2 1,2 1-1,1 0 0,0-2 0,0 0 0,1 1 1,2-3-1,2 1 0,-4-2 0,3-1 1,3-2-1,-5 0 0,5 1 1,-7-9 0,11 7-1,-2-3 1,-4-2-1,4-2 1,2 0-1,-2-2 1,1-2-2,2-1 0,-1 0-3,4 2-9,-6-5-22,3 3 0,-4-4-5,3 0-3</inkml:trace>
</inkml:ink>
</file>

<file path=ppt/ink/ink2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1.7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47 26,'0'0'31,"0"0"-2,-5 11-10,5-11-5,-6 8-2,6-8-2,-4 12-2,4-12-3,0 14 1,0-6-2,4 0 0,2 1-1,-4-1 0,6-3-1,-1 1 1,3 0-1,-2-2-1,0-2 1,5-1 0,-5-1-1,4 0 0,-2-4 0,2 0 1,-5-3-1,1-1 0,2-4 0,-8 2-1,1-4 2,-3 2-2,0-5 1,-4 2-1,-1 3 1,-3-2-1,-5 6 1,5 3-1,-4 0 1,1 5 0,-1 0-1,0 7 0,0 1 1,4-1 0,0 5-3,-1-4-2,6 6-23,2-5-8,-1 2-1,-1-4-4,3-7-2</inkml:trace>
</inkml:ink>
</file>

<file path=ppt/ink/ink2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2:12.6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4:42.4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</inkml:trace>
</inkml:ink>
</file>

<file path=ppt/ink/ink2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7:15.9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17.68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9 67,'0'0'35,"0"0"-6,-2-10-9,2 10-3,0 0-3,0 0-2,0 0-3,0 0-2,0 0 0,0 0-1,0 0-1,-6 6-1,6-6 0,-2 11-1,2-5 0,0 4-1,2 1 1,6 1-1,-4-1 0,5 0-1,3 0 2,-4 1-3,5 2 0,2-1 0,-2-1 0,1 2 0,2-1 0,0 2 0,-7-2 0,5 1 0,-2 0 0,0-1 0,-3-3 0,-1-1 0,0 2 0,-3-3 0,-5-8 0,11 10 0,-11-10 0,0 0 0,9 6 0,-9-6 0,0 0 0,0 0-6,0 0-8,0 0-26,0 0-2,-1-5 0,1-4-4,-3-4-1</inkml:trace>
</inkml:ink>
</file>

<file path=ppt/ink/ink2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18.14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298 4 121,'0'0'38,"0"0"0,-10-6-26,10 6-2,0 0-2,-11 0-2,11 0-1,-8 12-1,-1-4 0,1 2 0,-1 1-1,-5 4-1,0 3-2,-3 1 0,-3 0 0,3 3 0,-6-2 0,6 1 0,-4 0 0,3-3 0,4 3 0,-1-3 0,5-4 0,2-1 0,0-2 0,2-2 0,1 0 0,3-1 0,2-8 0,-4 11 0,4-11 0,-7 5 0,7-5 0,0 0 0,-3 7 0,3-7-9,4-1-30,-4 1-4,10-11 0,0-1-5,-2 4-2</inkml:trace>
</inkml:ink>
</file>

<file path=ppt/ink/ink2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19.30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53 29 73,'0'0'35,"1"3"-8,-1-3-7,0 0-4,-1-3-4,1 3 0,0 0-3,0 0-2,0-10-1,0 10-1,0 0 0,0-8-2,0 8 0,0 0 0,11-4-1,-11 4 0,10-2 0,-4-2-1,1 4-1,1 0 2,-1 0-1,-1 0-1,-6 0 1,12 7 0,-12-7-1,5 13 1,-1-5 0,-4 1-1,0 0 1,0 3 0,-5-2 0,1 1-1,-5 1 2,2-1-2,-5-1 0,2 1 0,-2-1 0,-1 1 0,0-2 0,2 0 0,0-1 0,2-1 0,4-2 0,5-5 0,-9 5 0,9-5 0,0 0 0,4-2 0,4-1 0,-1-1 0,0 2 0,4 1 0,-5-2 0,3 3 0,-2 0 0,2 1 0,0 4 0,-3-1 0,3-2 0,-2 3 0,1 0 0,3 0 0,-2-2 0,2-1 0,0 1 0,-2-3 0,0 3 0,0-3-10,6-3-30,-3-2-3,-6 1 0,3-4-5,2 0-4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5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0 123,'0'0'37,"0"0"-18,0 0-8,0 0-2,0 0-3,0 6-3,0 0 0,0 3 0,-4 2-1,4 3-1,-1-2 0,1 1 0,-1-2 0,1 1-1,0-3 0,0-3 0,0-6-3,0 0-3,12-2-9,-9-7-7,3-1-12,-1-4-27,2-2-18</inkml:trace>
</inkml:ink>
</file>

<file path=ppt/ink/ink2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29.99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29 18 4,'-6'0'11,"6"0"1,0 0-1,0 0-2,-8 0 1,8 0-1,0 0 2,-9 0-1,9 0 0,0 0 1,0 0-1,-6 0 0,6 0-2,0 0-1,0 0-1,0 0-2,0 0 0,0 0 0,0 0 1,0 0 0,0 0-1,0 0 1,0 0-1,0 0 0,0 0 1,0 0-1,0 0-1,4-3 1,4 3-1,-3-1-1,6-1 1,1 0-1,-1 0 0,0 1 0,1 0 0,0 0-1,0-1 1,-1 2-1,-2 0 0,-1 0 0,1 0 0,-9 0-1,10 0 1,-10 0 0,5 0-1,-5 0 1,0 0 0,0 0-1,8-2 1,-8 2-1,0 0-1,0 0-1,0 0-3,0 0-7,0 0-24,0 6-2,0-6-1,-5 5-4,5-5-1</inkml:trace>
</inkml:ink>
</file>

<file path=ppt/ink/ink2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0.4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33 89,'-7'2'36,"7"-2"-2,0 0-15,0 0-6,0 0-3,6 0-4,-1 0 0,3 0-2,-1-1 0,4-1-1,1 1 0,-3 1 0,1 0-1,0-1 1,0-1-1,0 0 0,-3 2 0,4-3-1,-4 2 0,-1-2 0,0 1 0,-6 2-2,10-4-1,-10 4-5,8-1-28,-8 1-5,7-3-1,-7 3-5,10-9-2</inkml:trace>
</inkml:ink>
</file>

<file path=ppt/ink/ink2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1.31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 14 58,'-5'-8'35,"5"8"-2,0 0-10,-7-7-6,7 7-3,0 0-2,0 0-4,0 0-1,0 0-2,0 0-1,0 7-1,3 0 0,2 3 0,4 1 0,1 2-1,-1-2 0,4 4 0,-2-2 1,2 1-3,0 1 2,-1 1-1,1-2-1,-2 1 1,-2 0 0,2-2 0,1 0 0,-4-3 0,-2 1 0,2-2-1,-8-9 0,8 10 1,-8-10-1,8 7 0,-8-7 0,0 0-1,0 0-1,0 0-3,0 0-4,0 0-23,0 0-7,-8-7-2,8 7-3,-4-17-2</inkml:trace>
</inkml:ink>
</file>

<file path=ppt/ink/ink2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1.72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255-2 123,'0'0'36,"-3"-3"0,3 3-25,-9 2-3,9-2-2,-8 15-1,1-4-1,3 2-1,-6 2 1,-1 3-1,-1 1 0,0 1-1,-5-1 0,0 4 0,-2-2 0,-2 2-1,2-3 0,0 0 0,3-3 1,1 0-2,2-6 0,4 1 0,3-5 0,6-7 0,-8 9 0,8-9 0,0 0-2,0 0-1,0 0-3,0 0-9,0 0-25,0-4 1,0 4-4,8-8-2,-8 8-4</inkml:trace>
</inkml:ink>
</file>

<file path=ppt/ink/ink2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2.50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22 0 113,'0'0'36,"0"0"0,0 0-22,0 0-6,0 0-2,0 0-2,0 7-1,0-7-1,-1 13 0,-2-5-1,-1 0 0,-1-1 1,2 2-1,0-1 0,1-1-1,1 1 1,1-8-1,0 12 1,3-5 1,1-1-1,2 1 1,2-1-1,0-1 1,1-3 0,2 2-1,-1-1 1,3-3-1,-2 0-1,1 0 1,-3 0 0,3-1 0,0-3 0,-5 1 0,-1-4-1,2 2 0,-3-3 0,-1 0 0,2-1 0,-2-1 0,-3 2-1,0-1 0,1 2 2,-1 1-1,-1 6 1,0-9-2,0 9 1,0 0 0,0 0 0,-4-1 0,4 1-1,-7 8 1,2-2 0,2 1-1,-1 7 1,-1 0 1,1 2-1,0 1 0,2 2 0,-4-2 1,5 3-1,0 1 1,-2-5-1,2 0 0,-1-3-1,0-3-2,2-2-4,0-8-17,-2 11-15,2-11-3,0 0-2,0 0-6</inkml:trace>
</inkml:ink>
</file>

<file path=ppt/ink/ink2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4.5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9 0,'0'0'8,"0"0"4,0 0 0,0 0 1,0 0 1,0 0-3,0 0-1,0 0-1,0 0-1,0 0 0,0 0 1,0 0 1,0 0 0,0 0 2,0 0-2,0 0-1,0 0 1,-4-4-3,4 4-2,0 0 1,5 0-1,-5 0-1,9 0 0,-1 0 0,4 0 0,-1 0 0,5 0-1,-2 0 0,5 0-1,-3 0 1,1 0-1,-3-2 0,0 0-1,-1 2 0,-1 0 0,-4 0 0,-2-2 0,-6 2-1,10 0 1,-10 0-1,0 0 0,0 0-2,0 0-1,0 0-2,0 0-6,0 0-24,0 0-2,-2 5-4,-4-3-1,6-2-2</inkml:trace>
</inkml:ink>
</file>

<file path=ppt/ink/ink2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4.88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0 67,'-10'9'37,"10"-9"-2,0 0-11,-3 8-8,3-8-3,0 0-5,7 3-1,2-1-1,0-2-1,4 1-1,1 2-1,-1-2 1,2-1-2,-1 0 1,1 0-2,-2 0 1,0-1 0,-1-3-1,-4 3 0,0-1-2,0 2-3,-8 0-8,10 0-26,-10 0 0,7 1-5,-7-1-2,0 0-2</inkml:trace>
</inkml:ink>
</file>

<file path=ppt/ink/ink2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5.80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14 59,'-3'-6'35,"3"6"-8,0 0-4,-4-9-6,4 9-1,0 0-5,0 0-1,0 0-4,0 0-1,7 1 0,-7-1-1,10 14-1,1-3 0,-2 0 0,4 2 0,0 1-1,2 2 1,0 0-1,2 1 1,-4-1-1,2-1-1,-2 0 1,0 0-1,-1-1 1,-1-2-2,-1 1 1,-2-2-1,-3-4 0,2 2 1,-3-3-1,-4-6 0,5 10 0,-5-10 0,0 0-1,0 0-1,0 0-3,0 0-3,0 0-20,0 0-12,0 0-1,-1-9-1,0 2-5</inkml:trace>
</inkml:ink>
</file>

<file path=ppt/ink/ink2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6.22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182-1 115,'0'0'37,"-8"-2"-1,8 2-22,-6 0-5,6 0-1,-9 10-3,9-10-1,-12 15 0,6-6-1,-1 3 0,0 0-1,-1 2 1,1 1-1,-4-2 1,2 5-2,-4-2 0,3 1 0,-1-2 0,1 1-1,-2-3 1,4 2-1,-1-6 0,3-1 0,2-2 0,4-6 0,-10 7 0,10-7-1,0 0-1,0 0-2,0 0-2,0 0-12,0 0-21,0 0 0,0-5-5,3-2-2,-3 7 0</inkml:trace>
</inkml:ink>
</file>

<file path=ppt/ink/ink2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6.8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104-1 85,'0'0'38,"0"0"-3,0 0-10,0 0-13,-7 0-3,7 0-2,0 0-2,0 0-1,0 0-1,-2 7 0,2-7-2,-7 8 2,7-8-2,-6 7 0,6-7 0,-4 7 0,4-7 0,-3 10 0,3-10 0,0 0 0,0 7 0,0-7-1,5 11 1,-5-11 0,11 11 0,-5-6-1,1 2 0,0 1 1,1 0-1,1 0 0,-2 0 1,-3-1-1,1 1 1,-1 3 0,-3-3 0,-1 1 1,0-1-1,-5 0 1,5-8-1,-13 11 1,5-4-2,-3-2 0,2-1 0,-3-1 0,1-2 0,-2 1 0,0 0 0,0-2 0,-1 0-5,2-4 0,7 3-7,-6-9-22,11 10-6,0-18-1,3 6-4,5-3-1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76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 8 138,'0'0'34,"-5"-6"-12,5 6-14,-7-2-2,7 2-2,0 0-1,0 0-1,0 0-2,-1 2 0,1-2-2,0 5-5,6 0-9,-4 2-7,1 0-14,0 0-28</inkml:trace>
</inkml:ink>
</file>

<file path=ppt/ink/ink2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7.1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40 108,'0'0'37,"-8"-8"-2,8 8-19,0 0-5,0 0-3,0 0-3,6-5 1,1 5-3,4 0 1,-2-1-2,4-1 0,2 1 0,-1 0-1,2 1 0,-3-1-2,2-1-4,-7-2-13,4 4-20,-5-3-1,0 0-4,-7 3-2,6-9-3</inkml:trace>
</inkml:ink>
</file>

<file path=ppt/ink/ink2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9.09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20 41,'0'0'35,"0"0"-2,0 0-9,-6-7-4,6 7-5,0 0-2,0 0-1,0 0-4,0 0 0,5-5-2,0 5-1,5-1-1,1 0 0,3-1 0,2 1-1,-2-1-1,3 2 1,-1-1-1,2 1-1,-4 0 1,-1 0 0,-5 0-1,2 0-1,-10 0 1,9 1 0,-9-1-1,0 0-1,0 0-2,0 0-1,0 0-6,0 0-21,-5 7-9,5-7-1,-8 3-2,1 0-3</inkml:trace>
</inkml:ink>
</file>

<file path=ppt/ink/ink2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39.4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0 108,'0'0'37,"-7"7"-1,7-7-18,0 0-7,0 6-2,0-6-3,11 2-1,-3-2 1,4 1-2,1-1-1,-1 0 1,1 0-2,3 0 1,-1-1-2,-2 0 1,0-1-2,-2-1 0,-1 2 0,-3 1 0,1-1-2,-8 1-4,11 0-5,-11 0-28,0 0-2,0 0-2,0 0-3,5-6-1</inkml:trace>
</inkml:ink>
</file>

<file path=ppt/ink/ink2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40.04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49 134 126,'6'-6'38,"-6"6"0,0 0-26,0 0-3,0 0-2,0 0-3,-8 5 0,5 2-1,-2-1-1,2 3-1,-1 2 1,3 1-1,1-3 2,0 1-2,0 0 0,3 0 0,3-1 1,-1-1-2,3-3 0,0 2 0,3 0 0,2-5 0,-2-1 0,5-1 0,-2-1 0,2-2 0,3-3 0,-3-3 0,1 1 0,-1-4 0,-2 0 0,-2-1 0,-3-2 0,-3 0 0,-4-3 0,-2-1 0,-5 1 0,-3-2 0,-4 3 0,-1 1 0,-3 0 0,-1 4 0,1 0 0,-4 6 0,2-1 0,2 6 0,-3 1 0,3 3 0,0 4 0,2 3 0,1 4 0,3 0 0,0 2 0,2 2 0,5 1 0,-1-1-5,5 3-24,2-6-13,1-1-2,1-3-3,2-4-3</inkml:trace>
</inkml:ink>
</file>

<file path=ppt/ink/ink2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58.08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46,'0'0'37,"0"0"-1,0 0-14,0 0-4,0 0-5,0 0-3,0 0 0,0 6-3,0 3-1,3-1 0,2 6-2,2-1 0,5 1 0,-4 4 0,6 3-2,2-2-1,1 0 2,0 2-2,3-1 1,-1 1 0,-2 1-1,2-4 1,-3-4-1,-2-1 0,-1-4 0,-2 3-1,-2 0 0,-1-6 1,-1 0-1,-7-6 0,10 9 2,-7-2-2,-3-7 1,4 9-2,-4-9 0,0 0-4,0 0-2,0 0-18,-8-3-17,7-3 1,1 6-4,-11-9-2</inkml:trace>
</inkml:ink>
</file>

<file path=ppt/ink/ink2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58.51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282 10 103,'0'-6'37,"0"6"0,0 0-19,-5-4-9,5 4-2,0 0-1,0 0-2,-3 8 0,-3 2-1,0 4 0,-2 4 0,-1 4-1,-2 4 2,-3 0-2,-2 3 0,-3 1-1,2 1 1,-1-7-1,-2 0 1,3-4-1,-3 0 0,2-3 0,3-3 1,0-5-2,2 4 0,2-5 0,2-2 0,4 2 0,5-8 0,-7 4 0,7-4-4,0 0-3,0-4-20,5 0-14,2 0-3,6-4-2,0-4-3</inkml:trace>
</inkml:ink>
</file>

<file path=ppt/ink/ink2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5:59.59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60 86 86,'0'0'36,"0"0"-1,-10 0-21,10 0-4,0 0-2,4-7-2,-4 7-2,10-12 1,-10 12-2,9-11 0,-9 11 1,10-9-2,-3-1 1,0 6-1,-1-3 0,0 1-1,-1 0 1,-1-1-1,-4 7 2,4-7-1,-4 7 0,0 0-1,0 0 0,0 0 1,0 5-2,-1 4 1,-2 0-1,2 1 0,-3 2-1,0 0 2,0-2-1,2 5 2,-2 2-2,0 2 2,3-3 0,0 2 0,-2-6 2,3-1 0,-1 0-4,-2-3 0,-1 2 0,4-10 0,-5 8 0,-4-8 0,5 0 0,-6 2 0,4 1 0,-5-3 0,3 0 0,2-3 0,-2 3 0,8 0 0,-10 0 0,10 0 0,0 0 0,-5-6 0,5 1 0,0 5 0,0 0 0,4-9 0,-4 9 0,11-1 0,-2-3 0,3 4 0,1 0 0,0-1 0,2-1 0,-1 2 0,2 0 0,0-4 0,-1 4-4,1 0 4,-6-2-1,0 2-2,1 1-6,-11-1-26,6 0-5,-6 0-2,0 0-5,0 0-2</inkml:trace>
</inkml:ink>
</file>

<file path=ppt/ink/ink2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03.49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0 31,'0'0'25,"0"0"-3,0 0-3,0 0-2,0 0-1,0 0-3,0 0-3,0 0-2,0 0-2,0 0 1,0 0-2,4 4 0,-4-4-1,10 2 1,-2 0-2,-2 0 0,5 0 0,1-2-1,1 0 0,0 2 0,2-1 0,-2-1-1,-1-1 1,1 0-1,-3 0 0,-3 1 1,0 0 0,-7 0-2,8-5 0,-8 5 1,0 0-2,0 0 0,0 0-5,0 0-4,0 0-25,0 0-2,0 7-2,-4-5-5,4-2 3</inkml:trace>
</inkml:ink>
</file>

<file path=ppt/ink/ink2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03.87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0 89,'0'0'35,"-8"1"-7,8-1-17,0 0 0,0 0-3,0 0-3,0 7 1,0-7-3,0 0 2,12 0-1,-12 0-1,14 0 1,-8 2-1,3-2 0,5 0-1,-1 0 0,0 0 0,0-1 0,1 1-1,-1-3 0,-1 2 1,-3-1-1,2 1-1,-2 1-1,-9 0-2,11 1-6,-11-1-28,6 2-3,-6-2 0,0 0-5,7-5-2</inkml:trace>
</inkml:ink>
</file>

<file path=ppt/ink/ink2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04.99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34 155 62,'0'0'33,"0"0"-5,0 0-10,0 0-2,0 0-3,0 0-2,7 0-3,-4-8 1,7 3-3,-7-3-1,8-2 0,-3 0-1,-1 0-1,4-2 0,-3-1 0,0 1 0,0 0 0,-1 1-1,-1 0 0,-2 5-1,0-4 1,-4 10-1,5-10 1,-5 10 0,0-7 0,0 7-1,0 0-1,0 0 0,0 0 0,0 8 1,-4 0-2,3 3 1,-2 2-2,2 0 3,0 5-1,-2 1-1,2 0 2,-2 2-2,2-4 1,1-1 0,-1 1-1,1-1 1,-2-4 0,1-2 1,1-4-2,0-6 1,-9 14 1,5-7-1,-3 0 1,-1-3-1,-3 1 0,0 1-1,-3-4 2,4 4-2,-2-4 1,3 0 0,-2 0-1,4-1 2,7-1-2,-9 3 1,9-3 0,0 0-1,0 0 1,0 0-1,0 0 2,0 0-2,0 0 1,0 0-1,3 1 1,7 1 0,-2-2 1,2 2-1,3-1 1,0-1-1,3 0 1,-3-1 0,3 0 0,-4 0-1,1 1 1,-1 0-1,-3-1 0,-1 1 0,-8 0-1,10 0 0,-10 0-1,0 0-2,0 0-7,10 0-27,-10 0-3,0 0-2,0 0-1,0-11-4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3.3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0 94,'3'5'50,"-3"-5"-20,0 12-16,-2-6-6,2 5-1,0-2-2,0 6-2,-1-3-1,0 4 1,0 1-2,0 0 0,-2-3 0,3-1 0,0-2-1,-1-2 2,1-2-2,0-7 1,0 0-1,6 0 0,-4-7 0,2-2 0,2-3 0,0-3 0,0 0 0,2-2 0,-1-1 0,0-1 0,2 3 0,-1 2 0,2 2 0,-2 3 0,1 2 1,-2 4-1,2 3 0,-1 2 1,-2 4-1,0 2 1,0 0-1,0 4 1,1 1-1,-2 0 1,-1 2-1,0-1 0,-1 0 0,0 2 0,-2-4 1,2 1-1,-3-2 0,0-3 0,0-4 1,0-4-2,2 8 0,-2-8-5,0 0-13,0 0-3,4-4-10,-3-1-29,1-1-27</inkml:trace>
</inkml:ink>
</file>

<file path=ppt/ink/ink2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05.5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49 109 115,'0'0'37,"0"0"-2,0 5-24,-5 1-5,4 3-1,0-1-2,-2 6-1,0-4 0,1 3-1,2-4 1,0 3 0,0-3 0,8-1-1,-6 2 0,6-5 1,-1 1-1,3-2 2,0-1-2,2-3 0,-2-3 0,2-2 0,-1-1 0,3-2 0,-2-3-1,-1-4 0,-2-5 2,0 0-1,-1 3 0,-2-2 0,-4-4 1,-1-1-1,-1 4 1,-2 4-1,-3 5 0,-6 2 1,0 2-1,-5 3-1,3 4 1,-5 1-1,2 7 0,-3 0 2,3 1-2,2 2 0,1 0 0,-1 5 0,5-2-2,4 4 1,-2-3-3,2 0-13,5 5-23,-2-5-1,2-2-4,0-4-3,0-9-2</inkml:trace>
</inkml:ink>
</file>

<file path=ppt/ink/ink2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06.25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223 18 103,'0'0'37,"10"-6"-1,-10 6-19,9-5-4,-7-2-5,-2 7-1,0 0-2,0 0-1,0 0 0,0 0-2,0 0 1,-10 10-2,5 0 0,-5 2 1,-2 3 0,1 1 0,-6 4-1,1 4 0,-3 1 0,4 1 1,-3-3-1,1 3-1,4-5 2,-2 0-2,2-5 0,0 0 0,2-5 0,3-1 0,0-4 0,3 1-2,5-7 1,-8 11 1,8-11 0,0 0-2,0 0 0,0 0-3,0 0-5,0 0-25,3-7-6,5 0-1,1-3-1,0 1-4</inkml:trace>
</inkml:ink>
</file>

<file path=ppt/ink/ink2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06.79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93 0 121,'0'0'36,"0"0"0,0 0-26,3 5-3,-3-5-2,0 10-1,0-10-1,-6 14 0,1-5-1,-3 2 0,-1-2 1,1 3-2,-4-3 0,3 1 2,-2 2-2,2-2 0,2-2 0,7-8 0,-8 11-2,8-11 2,-4 7 0,4-7 0,0 0 0,4 6 0,-4-6-1,13 4 1,-5-4 0,0 1 0,4 0 0,1-1-1,1 1 1,-1-1 0,-1-3 0,1 3 0,-1 0 1,-3-2-4,2 0 2,-2 2 2,-4-5-2,-5 5 0,12-1 0,-12 1-3,8-6-1,-8 6-2,8-5-6,-6-2-21,7 7-8,-6-9-2,7 6-1,-7-7 0</inkml:trace>
</inkml:ink>
</file>

<file path=ppt/ink/ink2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07.07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88 20 84,'0'-7'37,"2"0"-1,-2 7-9,0-6-12,0 6-4,0 0-4,0 0-2,-4 5-1,-2 7 0,4 2-1,-6-1 0,3 7-1,-4-3 0,2 3 0,-2 4-1,2-1 0,0-2 0,-2-3-1,5 0 0,-1-5 1,0 0-1,2-3 0,3-10-1,-1 13-2,1-13-2,0 0-26,0 0-9,0 0-2,1 8-3,-1-8-4</inkml:trace>
</inkml:ink>
</file>

<file path=ppt/ink/ink2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09.29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17 57,'0'0'35,"-2"-6"1,2 6-13,0 0-7,-7-11-4,7 11 0,0 10-6,0-10 0,9 13-2,-2-3 1,2 5-1,-9-15 0,0 0-2,0 0-1,27 37 3,-27-37-1,18 30-1,-18-30-1,0 0 1,33 42-3,-33-42 2,19 35 2,-19-35-4,21 31 2,-21-31-1,19 31 1,-19-31 0,0 0 0,26 41-4,-26-41-4,0 0-17,0 0-15,24 31 2,-24-31-6,0 0-5</inkml:trace>
</inkml:ink>
</file>

<file path=ppt/ink/ink2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09.63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220-1 118,'0'0'40,"-5"-5"-1,-2 10-27,1 2-5,2 2 0,-6 7-2,10-16-2,0 0 2,-16 32-3,16-32 1,0 0-2,-29 42 1,29-42 1,-21 40 0,21-40-2,-26 36-1,26-36-1,-24 34-3,24-34 3,-23 38-1,23-38-3,-22 36-7,22-36-26,0 0-2,-27 39 0,27-39-3,0 0-5</inkml:trace>
</inkml:ink>
</file>

<file path=ppt/ink/ink2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46.36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94 59,'0'0'33,"0"0"-3,0 0-12,0 0-2,0 0-6,0 0 0,0 0-4,0 0 0,0 0 1,0 0-1,0 0-3,0 0 0,0 0-1,5-31 0,-5 31 0,0 0-1,0 0-1,24-32 0,-24 32 2,0 0 0,0 0-1,30-26 0,-30 26 1,0 0 0,0 0 0,32-5 0,-32 5 0,0 0-2,0 0 2,0 0-1,0 0-1,24 33 0,-24-33 0,0 0 1,0 0-2,-11 35 1,11-35 2,0 0-3,-13 30-2,13-30 3,0 0-1,0 0 1,0 0 0,0 0-1,0 0-1,-24 29 3,24-29-1,0 0 2,0 0-2,0 0-1,0 0 1,0 0-1,0 0 0,0 0 1,21 30 2,-21-30-3,0 0 2,0 0-2,0 0 1,24 35 1,-24-35 0,0 0-2,0 0 0,15 30 2,-15-30-1,0 0 0,0 0 0,5 29 3,-5-29-2,0 0 0,0 0 0,0 0-1,0 0 0,0 0 0,0 0 1,0 0-2,0 0 1,-3 30-1,3-30 3,0 0-2,0 0 1,0 0-1,0 0 1,-30-3-1,30 3-2,0 0-1,0 0-16,-29-11-21,29 11-3,0 0 1,0 0-4,-27-39 3</inkml:trace>
</inkml:ink>
</file>

<file path=ppt/ink/ink2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48.29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 30 15,'4'3'18,"-4"-3"-1,0 0 3,0 0-3,0-4-1,0 4-4,0 0 1,-3 0-1,3 0-1,-4-8-2,-1-2-1,5 10-2,0 0-1,-6-11 0,6 11-1,0 0 0,0 0 1,0 0-1,0 0-1,0 0 1,0 0-1,0 0 0,0 0-2,4 3 2,-4-3-2,0 0 0,0 0 0,0 0 0,39 12 0,-39-12 3,18 0-2,6-1-1,-3 3 0,-1-3 0,0 1 1,-20 0-1,17-4-1,-5 1 0,-5 6 1,-7-3-1,0 0 0,0 0-1,0 0-3,0 0-2,0 0-17,0 0-15,0 0-2,0 0-5,0 0 3</inkml:trace>
</inkml:ink>
</file>

<file path=ppt/ink/ink2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48.7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 2 69,'-30'30'35,"30"-30"-1,0 0-17,0 0-2,0 0-4,0 0-1,0 0-5,0 0 1,0 0-2,0 0 0,0 0 2,0 0-2,0 0-3,0 0 3,30-15-3,-30 15 3,0 0 0,0 0-3,35-9 0,-35 9 0,0 0 1,32-4-2,-32 4 2,0 0-4,30-4 0,-30 4 2,0 0-4,0 0-17,32 0-19,-32 0 0,0 0-3,0 0-1,0 0 0</inkml:trace>
</inkml:ink>
</file>

<file path=ppt/ink/ink2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55.02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28 83 12,'0'0'13,"0"0"-2,0 0-1,0 0 1,-3 7-1,3-7 2,0 0 0,0 0-1,0-6 1,0 6 2,0 0-2,-1-10-1,1 10-3,-3-7 1,3 7-2,0 0 0,0-9-2,0 9 1,0 0-2,0-8 0,0 8 0,5-13-1,3 8 1,-2-3-1,4 8 0,0-7 0,-1 2-1,3-1-1,1 3 1,-1 1 0,1 2 0,-2 0 0,-1 0-2,-2 0 1,0 9 1,-8-9 0,4 13-1,-4-7 0,-1 4-1,-8-1 2,1 3-1,-2 8-1,-3-13 0,3 7-1,-1-5 2,4 5-1,-2-7 1,5 0-3,4-7 2,-8 7 0,8-7 0,0 0 1,0 0-2,0 10-1,0-10 2,0 0 1,16 4-1,-16-4 0,0 0 0,0 0 0,0 0-1,0 0 2,33 23 1,-33-23-1,0 0 0,0 0 2,0 0-3,27 34 1,-27-34 0,0 0 1,0 0-2,1 33 2,-1-33 0,0 0-2,0 0 0,-19 36 0,19-36 0,0 0 0,-30 13 0,30-13 0,0 0 0,-33 3-3,33-3 1,0 0-4,-37 0-16,37 0-18,0 0-1,0 0-4,-29-6-4,29 6 3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54.81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304 0 128,'0'0'37,"0"0"-13,-7 0-15,0 4-2,3 4-2,-7 3-3,1 6 1,1 3-2,-2 2 0,-5 6 0,0 0 0,-2 1-1,-3 1 1,-2 0-1,1-2 2,-3-2-2,3-3 1,1-6-1,4 2 0,1-6-1,4-3-1,4-2-2,0-8-6,8 0-11,0 0-6,0 0-25,3-7-24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6.6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138 99 48,'5'4'40,"-5"-4"-7,4 0-12,-4 0-6,9 0-5,-9 0-2,5-5-2,-5 5-1,8-8-1,-5 2-1,1 2 0,-2-2 0,1-3-1,-1 2 0,-1-1 0,-1 1 0,0 1-1,-1-3 1,-4 3-1,0 1 0,-2 1 0,0-2 1,-2 2-2,-1 2 1,2 1 0,-3 1-1,1 1 1,0 3-1,-2 4 0,1-1 0,0 2 0,-1 1 1,1 3-1,2-1 0,2 5 0,-1-3 0,1 1 0,2 1 0,2 1 1,0 0-2,3-2 2,0 1-2,0 0 2,3-3-1,-1 0 0,3 0 0,2-2 2,-1-2-2,3-2 1,1-1-1,1 0 1,0-3-1,2 0 0,1-2 0,2-1 0,-3-1 1,0-2-1,2 1 0,-3-4 1,-1 3-1,-1-1-1,-1 1 1,-5-2-3,4 3-8,-8 2-8,7-8-6,-5 2-16,-1-5-32</inkml:trace>
</inkml:ink>
</file>

<file path=ppt/ink/ink2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55.65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238 15 105,'0'0'40,"4"-7"-3,-4 7-20,-2-8-6,2 8-4,0 0-1,-8 0-1,5 8 0,3-8-2,-9 17-1,1 0-2,2-5 2,-4 6 1,10-18-1,-15 23-1,15-23 2,-14 34-4,14-34 4,-23 38 1,23-38-4,-22 39 0,22-39 0,-27 44 0,27-44 0,-24 37 0,24-37 0,-26 41 0,26-41-2,-23 39-2,23-39 1,0 0 0,-23 34-15,23-34-21,0 0-2,0 0-1,0 0-4,0 0 1</inkml:trace>
</inkml:ink>
</file>

<file path=ppt/ink/ink2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6:56.83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11 206 83,'0'0'36,"0"0"1,0 0-20,0 0-3,0 0 0,0 0-4,0 0-3,0 0 0,0 0-1,34-12-3,-22-7-1,-12 19 0,12-20-1,5-3 1,-1 3 0,2-12 0,-3 12-1,-3 4 0,-2-1 0,-2 9-1,-6-4 2,0 6 0,-2 6 1,-2 4-3,2-4 0,-8 12 0,3-3 0,2 4 0,-5 1 0,4 2 0,4-16 0,0 0 0,-6 30 0,6-30 0,0 0 0,-11 42 0,11-42 0,-2 34 0,2-34 0,-8 40 0,8-40-2,-7 30 1,7-30-2,-11 34 4,11-34 0,-9 34-2,9-34 1,0 0 1,-23 30-1,23-30 0,0 0 2,0 0-4,-30 19 0,30-19 4,0 0-2,0 0 0,-32 4 0,32-4-1,0 0 0,0 0 0,0 0 1,0 0-1,0 0 1,0 0 1,0 0 0,0 0 1,0 0-2,0 0 2,0 0-2,0 0 2,31-16-2,-31 16-3,27-3 3,-27 3 1,31-4 1,-31 4-2,31-3 0,-31 3 0,29 0 0,-29 0 0,0 0-7,34 1-18,-34-1-16,0 0-4,0 0 0,0 0-7</inkml:trace>
</inkml:ink>
</file>

<file path=ppt/ink/ink2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35.3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0 62,'0'0'32,"0"0"-2,0 0-17,-7 2-1,7-2-3,0 0-3,0 0 0,0 0-1,0 11 0,0-11-1,6 9 0,-6-9 1,6 15-2,1-7 0,-2 2 0,5-3-2,-4 4 3,3-3-1,3 7 1,0 2-2,1-7 0,-1 0 0,4 2 0,-2 0 0,-1-2 0,-1 5-1,-2-9 0,2 5 1,-3 0-1,-2-3 2,1 7 0,-3-9 0,2 2-2,-6 2 1,2-3-1,-3-7-1,3 15 2,-3-15-3,0 0 1,0 0-1,2 8 1,-2-8-1,0 0-2,0 0-4,0-8-11,0 8-21,-4-12-1,4 12-2,-4-20-3,3 7 0</inkml:trace>
</inkml:ink>
</file>

<file path=ppt/ink/ink2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35.90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248 6 59,'0'-7'34,"0"7"1,0 0-18,0 0-8,0 0 1,0 0-3,0 0-1,0 0-1,0 0-1,0 0 1,-6-4 0,6 4-1,-9 7-1,3 2 1,-2-5-2,2 6 1,-2 1-2,1 1 1,-3-4-1,3 2 2,-2 0 0,-1 1-1,0 8 0,2 0 0,-4-4 2,0 4 1,1-3-5,5 2 2,-7 0-1,1-1 0,2-4 2,2-4-3,-2 1 0,1 3 0,2-4 1,-2 4 1,2-5 0,7-8-2,-11 12-1,11-12 1,-7 17-2,7-17-2,0 0-1,0 0-15,0-5-20,0 5 0,10-13-4,-2 3-2,0-5 1</inkml:trace>
</inkml:ink>
</file>

<file path=ppt/ink/ink2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38.35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140 78 27,'0'0'29,"0"0"-5,0 0-5,0 0-3,5-7-3,-5 7-4,0 0 2,4-7-2,-4 7-1,0 0-2,8-9 1,-8 0-2,1 2 1,-1 7-1,0-8-2,-1 0-1,1 8 0,-8-11 1,8 11-1,-4-8 0,4 8-2,-13-3 2,13 3 0,-12-2-1,8 3 2,-5 1-2,2 3-1,-2 2 1,1-3 1,1 5-2,-3 1 1,3 3 2,-2-2-4,0 2 4,3 0-2,-3 7 2,5-5-3,-4 1 2,3 0-2,3-4 0,-3 2 0,5 1-1,0 8 3,0-17-2,3 9 2,1-8-3,0 1 0,-4-8 1,12 17 2,-12-17-2,8 5 1,-2-10-1,5 6-1,-5 8 2,4-11 0,0 2 0,0 6 0,-4-19 0,5 16-2,-11-3 2,10-3 0,-4-8-1,-6 11 0,8-9 1,-3 3-1,-5 6-1,3-11 2,-2-2 1,-1 13-1,0-8-1,0 0 1,-3-2 1,1-3-2,-5 7 2,0 1-1,-1 0-2,2-4 1,-3 6 0,1 3 1,-2 0-2,-2 0 0,3 0 1,0 2-1,1 4-1,1 3-1,1-1-4,-1 0-22,7-8-11,0 10 2,0-10-5,5-11-6</inkml:trace>
</inkml:ink>
</file>

<file path=ppt/ink/ink2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39.92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15,'0'0'30,"0"0"-1,-8 1-7,8-1-4,0 0-2,0 0-5,0 0-1,0 0-2,0 0-1,0 0-1,0 0-1,0 0-1,0 0 0,0 0-1,0 0 1,7 0 0,-7 0-1,7 2-1,0-2 0,1-2-1,2 2 1,0 0 0,2 0 0,1 0-1,-2 0 0,1 3 0,-1-3 1,-2 1 0,0-1-1,-2 0 0,-1 0-1,-6 0 1,8-2-2,-8 2 0,0 0 1,10-3 1,-10 3-2,0 0 1,0 0 1,0 0-2,0 0 0,5 0-3,-5 0-7,0 0-25,0 0 0,0 0-3,0 0-5,-3 0 3</inkml:trace>
</inkml:ink>
</file>

<file path=ppt/ink/ink2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40.73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19 26,'0'0'28,"0"0"-3,0 0-9,4 6 0,-4-6-3,0 0 0,0 0-2,8-1-1,-8 1-1,7-7-1,-7 7-3,9-4 1,-9 4 0,8 1-1,-8-1-1,12 0-1,-3-2-1,-1 0 1,1 2-1,0 0 0,-1-1-1,3-3 0,1 2 0,-4 2 0,2 0 1,1 0-2,-2 0 2,2 0-1,-3 2 0,1-2-2,-4 2 2,3 0-2,-8-2 2,7 0-1,-7 0-2,0 0-3,10 0-12,-10 0-22,0 0 2,2-9-3,-2 9-5</inkml:trace>
</inkml:ink>
</file>

<file path=ppt/ink/ink2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46.06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66 107 20,'0'0'21,"-1"5"0,1-5-5,0 0-3,0 0-1,0 6 0,0-6-1,0 0 0,0 0 0,0 0-3,6-1-1,-6 1 0,6-5 0,-6 5-2,10-7-1,-1 0 1,-3 2-2,0-3 0,2-2 0,2 2-1,-5-2-1,2-3 1,-3 4 0,-2 0 0,3 1 0,-5-2 0,3 5 0,-3 5-1,0 0 1,0 0-1,0 0-1,-8-3 1,8 3-1,-5 10-1,4-3 1,-3 4 0,0 3 0,0 1 0,2 1 0,-2 7-1,0-3 3,2-3-2,0 6 2,1-4-2,-2-1 1,1 4 0,-2-4 1,1-3 0,2-3-3,-3-3 2,-1-2-1,1 2 3,4-9-3,-10 10 1,6-6-1,-5-4 0,4 0 0,-5 2 3,6-1-4,-6-1 1,5-1 0,-4 0 0,9 1-1,-8-3 1,8 3 1,0 0-1,-10 0 0,10 0 0,0 0 0,4-3 2,6 1-2,-1 2 0,4 0 0,3 0 1,2 0-1,-2 0 1,3 0 0,-1 3-2,-3-1 3,0 0-2,-3-2 1,-2 1-1,-4-2 0,-6 1-1,8 0 1,-8 0-1,0 0-1,0 0 0,3-7-3,-3 7-4,0 0-24,0 0-3,0 0-3,0 0-3,0 0-3</inkml:trace>
</inkml:ink>
</file>

<file path=ppt/ink/ink2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46.64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60 124 114,'-4'1'35,"4"-1"0,-16 0-22,11 7-9,5-7 1,-6 16-3,2-4 1,4 4-2,0-2 1,6 4 0,0-4 2,2-1-4,4 3 3,1-1 0,2-10 0,-1 0 0,2 1 0,2-6-3,0-4 1,-2-4 0,1-1 0,2-7-2,-2 6-1,-2-7 2,-2-4-2,-4 3 2,-2-5 1,-2 4-1,-5-6 0,0 2 1,-5 2 0,-3 4-1,-2 4 1,-1 0 0,-7 1 0,2 4-1,-2 5 1,1 2 0,-3 1 0,0 1-1,-3 8 1,5 1-2,1 8 1,-2-4 1,5 5-1,0-1-1,6 0-2,0-4 0,7 0-6,-2-4-25,5 0-4,0-4-4,6-6-1,3 0-6</inkml:trace>
</inkml:ink>
</file>

<file path=ppt/ink/ink2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47.3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217 0 78,'0'0'35,"0"0"-2,0 0-17,0 0-3,-5 1-3,5-1-1,-9 7-3,2-1 1,0 4-2,1 4-1,-5 0 0,3-2-1,-1-1 1,-3 5-1,1 1-1,2 0 0,-1-1 0,-2-2 0,0 12 0,0-3 0,3 3 0,-1-10 1,-2 3-1,3 1 1,1-2 0,0-5-3,2-3 0,6-10 0,-10 11 0,6-3-2,4-8-1,0 0-1,0 0-4,0 0-8,7-4-23,1-4 1,4-3-4,0-7-4,2 7 0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7.4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102 0 102,'0'0'46,"0"0"-23,0 0-10,0 0-3,1 3-3,-1-3-2,0 11-1,0-3-1,0 4 0,0 2-2,0 4 1,0-1-1,0 3 1,0-2-2,0 0 1,0 0-1,-1-5 0,1-3 0,0-4 0,0-6 0,0 0-1,0 0-1,0 0-1,4-7 0,-4-6-1,0 4-2,-4-7 0,-3 4 0,-2-4 0,1 2 1,-3 0 2,0 2 1,0-1 3,0 3 1,2 5 2,-2-4-1,8 7 2,-4-2-1,7 4 0,-4-1-1,4 1 1,0 0-2,0 0 1,0 0-1,2 1 0,-2-1-1,11 2 1,-5-1 0,4 0 1,1-1-2,4-1 0,-1-2 1,2 2-1,2-1-1,-2-2 1,2 0 0,-3 0-1,-1 2 0,-2 0 0,-3 0 1,-1 0-1,-8 2 0,7-1-1,-7 1 0,0 0-1,0 0-1,0 0-8,0 0-9,-5 0-5,5 0-17,0 0-31</inkml:trace>
</inkml:ink>
</file>

<file path=ppt/ink/ink2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48.4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 57 64,'0'0'32,"0"0"-4,0 0-9,0 0-6,-4-3-3,4 3-1,0-7-3,0 7 0,7-7 0,-7 7-1,8-8-1,-8 8-2,10-10 1,-3 7-1,0 1 1,-1-3-1,2 0 1,0 2-2,-1 1 1,3 2-1,-3-2 1,1 2-2,0 0 1,-1 4 0,1-2-2,-8-2 3,10 12-1,-6-5 0,-4-7-1,3 16 2,-3-10-2,0 2 1,-7 3-1,0 1 0,1-5 1,-2 0 0,-4 9 0,1-3 1,-2 1 0,3 0-1,-2-2 1,0-2 0,1 2-2,-1 0 0,4-2 3,2 2-3,-1-4-1,2 1 2,5-9-1,-6 7 2,6-7-3,0 0 2,0 0-3,4-10 2,-4 10 0,10-18-2,-10 18 2,13-8-1,-6 2 2,0-1-2,3 5 1,-4-6 0,4 4-1,-4 6 2,1 1-2,0-3 1,-7 0-1,7 8 0,-7-8 3,7 12-2,-3-2 0,3-3 0,-3-1 1,5 3-1,-1-3 3,1-1 0,2-4-2,3 1-1,0-2 1,0 0-1,2 0 1,1 0-1,0-1-2,1-3-1,-2 4-7,-3-3-24,1-9-6,-3 4-2,-2-5-2,-5 1-7</inkml:trace>
</inkml:ink>
</file>

<file path=ppt/ink/ink2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46:53.5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2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4:03.38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4:29.4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8.0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116 38 5,'4'-8'10,"-4"8"0,0 0 1,9-4-3,-9 4 2,0 0-1,7-4-1,-7 4 0,9-4 1,-9 4-1,7-3 3,-7 3-3,0 0 1,0 0 1,8-5-3,-8 5 1,0 0-2,0 0 0,0 0-1,0 0 1,-4-3-2,4 3 0,-9-2-1,9 2 0,-11-1-1,4 1 1,2 0-1,-3 0 0,0 0-1,3 0 0,-4 0-1,3 0 1,-2 0 0,3 0 0,-3 0-1,3 0 0,5 0 0,-11 3 1,11-3 0,-12 7-1,12-7 1,-6 9-1,6-9 0,-8 15 1,5-7 0,-2 4 0,1-2 0,1 4 0,1-2-1,2 3 1,-3 4-1,0-3 0,3 4 1,0-1-1,0 1 0,0 2 0,0 0 0,0-1 0,0-1 0,0 0 0,0-1-1,3 1 1,-3-2 0,3 0 1,-3 1-2,2-2 1,1 3 0,0-2 1,1 1-1,-3 0 0,0-1 1,1-1-1,-1 1 0,0-1 1,0 1-1,2 3 0,0-4 0,-3 3 0,0 0 0,1 1 0,0 1 1,-1 1-1,2-2-1,-1 1 1,0-3 0,3 0 0,-1 1 1,0-1-2,-3-1 1,1-1 0,0 0 0,1-4 1,-2 3-1,1 1 1,2-2-2,-1-4 2,0 1-1,-1-1 1,-1 3-1,0-2 1,1 1-2,-1 3 1,0-4 0,2 4 1,-2 2-1,0-4 0,1 2 0,-1-5 0,1 6 0,-1-4 0,3 3 1,-2-4-2,-1-3 1,3 4 0,-3 1 0,0-1 0,1-2 0,-1 2 0,0-6-1,0 5 0,0-1 2,0 2-1,0-3 1,0 0 0,0 2-2,0-3 1,0 2 1,0 3-1,0-2 0,0-1-1,0-3 0,-1 0 0,-2 5 2,3 0-1,-1-1 1,-2-1-1,2 0 0,0-4 2,-1 7 1,1 0 0,1-6-2,-1 4 0,-1 0-1,0-2 0,-1 5 2,2 1-3,-1-1 0,2-4 1,-1-2 0,0 1-1,1 0 0,0 5 2,0-15-2,0 0 1,-2 9 0,2-9 0,0 19 1,0-19 0,0 8 0,0-8-1,-1 11 0,1 0 0,0-3 1,0-8-2,-5 10 1,5-3-1,0-7 0,-2 15 2,2-15-2,-2 9 2,2-9-2,0 0 2,0 0-2,-3 16 0,3-16 2,0 0 0,0 0-1,0 0 0,-4 34-1,4-34 2,0 0-1,0 0 1,0 0-1,-5 37-1,5-37 3,0 0-2,0 0 0,0 31 0,0-31 0,0 0 0,0 0-1,0 0 3,-3 30-3,3-30 1,0 0 0,0 0 0,0 0 1,0 0 0,-1 29-2,1-29 1,0 0 0,0 0-1,0 0 2,0 0-2,0 0 0,0 0 2,0 0 0,0 0-1,0 0 1,0 0-1,0 0-1,0 0 1,0 0 1,0 0-3,0 0 3,0 0-1,0 0 0,0 0 1,0 0 1,0 0-1,0 0 0,0 0-1,0 0-1,0 0 1,28 24 1,-28-24-1,0 0-1,0 0-6,0 0-27,31 0-4,-31 0-3,0 0-3,0 0-5</inkml:trace>
</inkml:ink>
</file>

<file path=ppt/ink/ink2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1.7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4 1,'-7'-2'12,"7"2"1,0 0 2,-9 0 4,9 0-2,0 0 0,-5-2-2,5 2-1,0 0-4,0 0 0,0 0-3,0 0 0,0 0-1,0 0 1,0 0-3,0 0-1,0 0 0,0 0 0,0 0-2,0 0 0,0 0 0,0 0 0,0 0-1,0 0 2,0 0 0,2 0-1,-2 0 1,14 0 0,-5 0 0,0 0 0,3 0 0,-1 0-1,2 0 1,0 0-2,-4 2 1,3-2 0,-1 2 0,-2-2-1,-1 0 1,1 0 0,-1 0-1,-2 0 1,-6 0 0,10 0-1,-10 0 2,12 0-2,-12 0 0,8 2 0,-8-2 1,9 5-1,-9-5 1,0 0-1,6 7 0,-6-7 0,0 0 1,6 8-1,-6-8 1,0 0-1,0 10 0,0-10 0,3 10 0,-3-10 1,1 14-1,-1-7 1,0 5-1,0-1 0,0 0 0,0 0 0,0 2 1,0-2-1,0 1 0,0 3 1,-1-3-1,1 4 1,0-3-1,0 4 0,0-2 0,0 1 1,0 0-2,0-4 1,0 2 0,1-3 0,1 1 0,-1-1 0,0 1 0,2-1 0,-2 0 0,1-1 1,-2 3-1,0-3 0,2 0 0,-2 2 0,0-2 0,0 0 0,0 0 0,0 0 0,0-1 0,0-1-1,0 1 2,0-2-2,0 3 2,0-3 0,-2 2-1,2-1 0,-2 2 0,1 2 0,1-2 0,-3 3 1,3-2-2,-1 0 1,1 0 0,0 0 0,-1-4 1,1 3 0,-2-3-1,2 1 0,0-2 1,-1 3-1,1-9 1,-3 9-1,3-3 0,0-6-1,0 10 1,0-10 0,-1 12 1,0-5-2,-2 1 1,3 0 1,0 1-1,-1-2 0,1 0-1,0-1 1,0 0 0,0-6 0,-2 12 1,2-12-1,-1 7 0,1-7 0,0 14 0,1-6 1,1-1-1,-1 0 0,3 2 0,-3 1 0,-1-2 1,3 0-1,-3 1 0,0-9 1,0 12 0,0-5-1,0-7 0,0 8 0,0-8-1,-3 9 1,3-9 0,0 12 0,0-3-1,0 4 1,0-3 0,0 4 1,0-2-1,3 1 0,-3 2 0,0-1 0,0-1-1,1 0 2,-1 4-2,2-8 1,-1 3 0,-1-1 0,0-1 1,1-2-1,-1 0 0,0-1 0,0-7 0,0 14 1,-1-6-1,1 2 0,-1 0 0,1 4 0,0-2-1,0-4 1,0 3 0,1 1 0,-1 2 0,1-1 0,2-3 0,-3-10 0,0 12 0,0 0 1,0-12-1,0 12 0,0-2 0,0-2-1,0 2 2,0 2-2,0-4 1,-3 3 0,2 5 0,1-3 0,0-4-1,0 0 2,0-9-2,0 10 3,0 2-1,1-2-1,2 2 0,-3-3 0,0 3 0,0 0 0,0-1 1,0 6-2,0-4 1,0-5 0,0-1-1,0 0 0,0 2 3,0 7-1,0-5-1,0-1 1,0 1-1,0 1 0,1 1 0,-1 1 1,0-5-2,0 4 2,0-13 0,0 11-1,0-11-1,0 0 1,0 8 1,0-8-1,0 0 0,0 0-1,0 12 1,0-1 2,0-1-1,0 6-2,0-16 1,0 0-1,0 16 2,0 2-1,0-18 0,0 0-1,0 7 0,0-7 1,0 0-1,0-8 1,0 8-1,0 0 1,0-8 0,0 14 0,0-6 2,0 0-2,0 8 2,0-8-3,0 0 0,0 0 2,0 0-2,0 9 1,0-9 1,0 0-1,0 0 0,0 0 1,0 0-1,0 0-2,0 0 2,0 0 0,-6 0-1,6 0 1,-6-8 0,6 1-1,0 7 2,-6-4 1,2-4-1,4 8-1,0 0 0,-6 0-2,1 7 4,5-7-2,-4 12 0,4-12-1,0 0 1,0 0-1,-6 5 1,6-5 0,-6-5 2,5-2-2,1 7-1,-4 5 2,-4-10 0,8 5-1,-7 0 1,7 0 0,-12 6-2,6-10 1,6 4 1,0 0 0,-13 0-1,6-1 1,0 1 1,7 0-2,-13-1 1,13 1 0,-12 9-1,7 0-1,5-9 0,-12 7 2,12-7-1,0 0 1,-11-4-2,11 4 0,0 0 1,0 0-2,0 0-7,0 0-25,-9 0-10,9-11-2,0 11-1,5-3-2</inkml:trace>
</inkml:ink>
</file>

<file path=ppt/ink/ink2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6.1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95 21,'0'0'26,"0"0"-3,0 0-4,0 0 0,0 0-4,-5-7-2,5 7-2,0 0-3,0 0 0,0 0-1,0 0-2,-10 2-1,10-2 0,-4 12-2,3-4 1,-2 1-2,-2 4 2,3 4-2,0-1 0,1 1 0,1 0 0,0-1 0,0 0-1,1-1 1,3 0 0,4-3 0,-4 0 0,4-2-1,-4 0 1,7-2 0,-5-1 0,5-2 0,-1-3 0,2-2 0,-4 0 0,4-7 0,1 0 1,-2-1-1,2-2 0,-1 0 0,-5-2 0,3 2 0,1-4 0,-7 2 0,5-3 0,-7-2-1,0-2 1,-2 0 0,0 1 0,0-2 0,-2 0-1,-4 0 1,-2 2 0,0 2 0,2 3 0,-5 2-1,3 1 1,-1 4-1,-3-1 0,1 3 0,5 1 1,-5 3-2,2 0 1,4 4 0,-6 4 0,6-2 0,-3 4-1,4 4-1,-5 0-6,6 4-29,-2-1 0,-2-2-6,4-6-3,3-9-3</inkml:trace>
</inkml:ink>
</file>

<file path=ppt/ink/ink2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7.2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44,'0'0'29,"0"0"-8,0 0-5,0 0-4,0 0-1,0 0-1,0 0-1,0 0-1,0 0-2,0 0 1,0 0-1,0 0-2,0 0 0,0 0 1,8-2-2,-8 2 0,15-4-1,-7 4 1,5 0-1,0 0 0,6 0-1,-6 0 1,3 0-1,-2 0 1,-1-1-1,-2 0 0,-4-2 1,2 3-2,-9 0 1,5-1 0,-5 1-1,0 0-2,0 0-2,0 0-7,0 0-26,0 0 1,0 0-5,11-2-4,-10-6 2</inkml:trace>
</inkml:ink>
</file>

<file path=ppt/ink/ink2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09.1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69 40,'0'0'32,"0"0"-9,0-7-5,0 7-5,1-6-2,-1 6-3,8-10-1,-8 10 0,8-10-1,0 5 0,-3-2-1,3 2 0,1-1-1,-1 1-1,1 2 1,2 0-2,-3 1 0,1 2 0,1 0-1,-4 0 0,4 3 0,-5 1 0,4 2 1,-5 0-1,-4-6 0,10 12 0,-10-6 1,0 3-1,0-2 0,-2 2 0,-4 1 0,0-2 0,-3 0-1,4 3 0,-6-4 1,7 2-1,-4-1 0,8-8 0,-4 11 0,4-11 0,-1 12 0,1-12 0,2 10 0,-2-10 0,10 12 0,-4-7 0,4 3 0,-4 0 0,4 1 0,0-3 0,-3 4 1,2 0-1,-4 0 1,3 0 0,-4 0-1,3-2 1,-6 1 0,1 0 1,-2-2-1,0-1 1,0-6-1,-2 10 1,2-10 0,-12 7 0,4-6 0,0 1-1,-2-2 0,-2 0 0,-1 0 0,-2 0-1,3 0 0,-3-2-2,3 2-4,-3-6-19,4 6-14,-2-4-2,6 3-3,-5-6-4</inkml:trace>
</inkml:ink>
</file>

<file path=ppt/ink/ink2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1.9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30 174 25,'0'0'21,"0"0"-4,0 0-4,0 0-4,-3 6-2,3-6 0,0 0-2,-5 8 2,5-8-1,0 0-1,0 0 2,-6 7-1,6-7-1,0 0 0,0 0-1,0 0 0,0 0 0,0 0 0,0 0-1,0 0 1,0 0 0,4-6 0,0 0 0,2 0-1,-4-2 0,7-3 0,-3-3 1,3 3-2,-4-7 1,5 5-1,-2-3 1,0 1-2,-1-2 1,-3 5 0,2-2-1,-1 5 1,-2-1 0,-3 2-1,0 8-1,0 0 1,0 0-1,0 0 0,0 4 1,0 4-2,0 4 2,-2 4-2,0 1 2,-4 6-1,4-1 0,0 6 0,0-2 0,-4 0 0,5 1 0,0-3 0,0-3 0,1-1 0,-2-4 0,2 1 0,-1-5 0,1-1 1,0-1-1,-1-4 1,-3 1-1,4-7 1,-7 9-1,7-9 1,-12 4 0,8-3-1,-5-1 0,2 2 1,-3-2-1,4 0 0,-2 0 1,8 0-2,-10 0 2,10 0-1,0 0 0,-6 0 1,6 0-1,0 0 0,0 0-1,0 0 2,0 0-1,3-5 0,-3 5 0,13-4 1,-1 0-1,0 1 0,3-2 1,-2 3-1,3-1-1,-3 2 1,2 1-3,-3-2-6,2 2-29,-2 1-3,-5 0-1,2-1-6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8.11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 2 112,'0'0'43,"-7"-3"-16,7 3-16,-7 0-2,7 0-4,0 0 0,0 0-2,-2 6-1,2-6 1,0 7-1,0-7-1,6 12 0,-5-6 1,2 2-2,0 0 1,3-1 0,-4 4-1,5-4 0,-3 4 0,3-3 1,-2 1-1,2 1 1,-1-2-1,0 1 0,-1-2 0,2 1 1,-3 1-1,2-3 0,-2 0 1,-1 2-1,2-3 0,-3 2 0,1 0 0,1-2 0,-2 1 0,0-3 1,-2-3-1,7 10 0,-7-10 0,3 4 1,-3-4-1,0 0 0,2 5 0,-2-5 0,0 0-1,0 0 0,0 0-2,4-3-6,-4 3-9,2-9-6,-2 0-12,-2-1-32</inkml:trace>
</inkml:ink>
</file>

<file path=ppt/ink/ink2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3.4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0 172 12,'0'0'29,"0"0"-6,0 0-4,0 0-2,0 0-3,0 0-3,0 0 0,0 0-2,0 0-2,0 0-1,0 0-1,0 0-1,0 0 0,0 0-2,0 0 0,0 0 1,0 0-1,0 0 0,0 0 1,6-9 0,-6 9 1,7-5-1,-7 5-1,13-13 1,-5 3-1,3 0 0,-2 0-1,0-4 1,3 2-1,0-2 0,0 1-1,-3 0 2,0 1-2,1 1 1,-5 1 0,3 3 0,-7 0 0,-1 7-1,4-7 0,-4 7 1,0 0-1,0 0 0,-1 9-1,-2 0 1,2 3 0,-3 0 0,0 4 0,0 2 0,3 3 0,-5 2-1,2 2 2,2 0-1,-1-1 0,-1-1 0,-1-2 0,2-3 0,3 0 0,-1-7 0,0 1 1,-2-6-1,0 1 0,3-7 0,-1 8 1,1-8-1,0 0 1,0 0-1,-7 4 0,7-4 1,-12 0-1,3 0 1,5 0-2,-6-2 1,4 2 0,-3-1 1,5 1-2,4 0 1,-11-1 0,11 1 0,0 0-1,0 0 1,0 0-1,0 0 1,0 0-1,0 0 1,0 0 0,0 0 1,12 0 0,-5 0 0,5 0-1,3 0 1,6 0 0,-3 0 0,6 0 0,-5 0-1,3 0 0,-6 0-1,0 0-2,2 2-16,-10-2-21,2 1 0,-10-1-6,0 0-1</inkml:trace>
</inkml:ink>
</file>

<file path=ppt/ink/ink2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7.9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70 12,'0'0'14,"0"0"1,0 0 0,0 0-1,0 0-1,0 0-1,0 0 0,0 0-4,0 0 1,0 0-2,0 0-3,-4 2 0,4-2 0,0 0-1,0 0 0,-10 4 0,10-4 0,0 0 1,0 0-1,0 0 1,0 0 0,0 0-1,0 0 0,0 0 0,-4-4-1,4 4-1,0-6 1,0 6-1,8-13 0,-2 6 1,0 0-1,2 0 1,3-1-1,-1 1 1,4 1-2,-2 1 1,2 1 0,-1 2 0,1 2 0,-4 0 0,1 1-1,-3 4 1,-3 1-1,-1 5 1,0-4-1,-4 3 1,0 1-2,-1-2 2,-6 3-1,0-2 1,1 2-1,-2-2 0,-1-1 0,-2 1 0,4-1 1,1-2-1,-2-1 0,8-6 0,-7 7 0,7-7 0,0 0 1,0 0-1,0 0 0,0 0 0,0 6 0,0-6 0,12 8 0,-5-4 0,2 3 0,2 0 0,-2-2 0,-1 2 0,4 1 1,-3 0 0,-2 1-1,-1-2 1,1 1 0,-4 0 1,-1 0-1,-1 0 0,-1 1 0,0-2 0,-3-1 0,0 1 1,3-7-1,-13 10 0,6-8 0,-1 1 0,-4-2-1,3-1 1,-3 0 0,-1-3 0,-1 0-1,-1-2 0,1-1 1,-2-2-1,2 2 0,3 2-2,2-3-1,1 4-7,-1-2-28,9 5-2,-4-10-4,4 1-4</inkml:trace>
</inkml:ink>
</file>

<file path=ppt/ink/ink2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20.4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51 113 26,'0'-7'33,"0"7"-5,0 0-6,0 0-5,-6-8-3,6 8-3,0 0-3,0 0-1,-7-2-1,7 2-1,0 0-2,-6 3 0,6-3-1,-12 14 0,9-8 0,-2 6 1,-2 0-1,6 2-1,-2 0 0,3 1 0,0 0 0,0 0 0,3 0 0,2-2 0,3-3-1,0-1 1,0 0 0,4-2-1,-4-2 1,2-2-1,0 0 1,0-1 1,-3-2-1,1 0 0,0-3 0,0-2 0,1 0 1,-2-3-1,1-2 0,0-2 1,-2-5-1,1-3 0,-2 2 0,-2-4 0,1-1 0,-3 2-1,-1-2 1,-1 4 0,-4-2-1,-2 4 0,0 2 0,-2 3 1,0 3-1,0 1 0,-5 5 1,5 3-1,-3 2 0,1 6 0,-1 1 1,3 3-1,-3 4-1,3-1-1,5 6-3,-3-6-26,7 3-6,4-3-4,2-1-3,3-5-3</inkml:trace>
</inkml:ink>
</file>

<file path=ppt/ink/ink2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27.9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15 43,'4'-7'33,"-4"7"-8,0 0-6,0 0-4,0-7-2,0 7-3,0 0-2,0 0-1,0 0-2,0 0 0,0 0-2,0 7 2,0-7-2,-3 16-1,0-5 0,1 3 0,-6 0 0,4 3 0,-5 0-1,5 0 0,-7 1 0,8-4 0,-5 1-1,4-2 1,2-2-1,-2-4 1,4-7 0,-5 14-1,5-14-1,-3 10 2,3-10-1,0 0 1,0 0 0,0 6-1,0-6 1,0 0 1,4 0-1,-4 0 0,12 0 1,-2 0-1,0 0 0,0 0 1,2 0-1,3 0 0,-2 0 1,0 0-1,0 0 0,-2-2 0,1 2-1,-5 0 0,-7 0 1,9-3-1,-9 3 0,0 0 0,10-1 0,-10 1-1,0 0-1,0 0 0,0 0-2,2-6 0,-2 6-2,2-7 0,-2 7 0,8-10 1,-8 10 0,7-12 1,-7 12 1,9-12 2,-6 4 1,0 0 0,-2 2 2,4 0-1,-5 6 4,1-8-3,-1 8 2,0 0 0,0 0-1,0 0-1,0 0 1,0 0 0,0 0-1,0 0 1,0 9-2,-1 0 1,-4 2 0,2 2 0,1 3 2,-1 3-2,-2 2-1,2 1 0,0-1 1,3 2 0,-2-6-1,2-1-1,-2 2 0,2-5-1,0-5 1,0-1-1,0 0-3,0-7-12,0 0-22,0 0-3,4-5-2,-1-6-4,0 0 1</inkml:trace>
</inkml:ink>
</file>

<file path=ppt/ink/ink2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1.6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20 223 28,'0'0'28,"0"0"-6,0 0-3,0 0-3,0 6-3,0-6-2,0 0 0,0 0-3,0 0 0,0 0 0,0 0-2,0 0 0,0 0-1,0 0 1,0-5-3,0 5 0,2-7 0,-2 7 0,6-14-1,0 4-1,-1-2 0,5 1 1,-4-2-1,4 0 1,0 0-2,-3-4 1,2 2-1,-4 2 1,3-3 0,-5-1 0,1 4 0,0-1 0,-3 3 0,-1 4 1,0 7-1,0-8 0,0 8-1,0 8 0,0 2 1,-1 3-2,-3 4 1,4 2 0,-1 2 0,-1 1-1,1-1 1,0 1 1,1 0-2,0-1 2,0-4-1,0-3 1,0 1-2,0-3 2,0-1-1,0-2 0,0-9 1,0 8-2,0-8 2,-2 8-1,2-8 1,-9 7-1,9-7 0,-10 3 1,3 1-1,-2-3 0,1 2 1,-2-1-1,-2-2 1,3 0-2,3 0 1,-2 0 0,2 0 1,6 0-1,-9 0 0,9 0 0,0 0-1,0 0 2,0 0-2,0 0 1,0 0 0,0 0-1,9-1 1,2 0 0,-2 0 1,10-2-1,-3-1 1,1 1-1,3-1-1,-3 1 1,-1 2 0,-3-2 1,2 3-2,-3-1 1,-2 1-3,-2 0-6,-8 0-30,17 0-1,-17 0-2,8-2-8,-8 2 2</inkml:trace>
</inkml:ink>
</file>

<file path=ppt/ink/ink2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4.8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83 38,'0'0'36,"0"0"0,0 0-17,-9 0-7,9 0-1,0 0-4,0 0-1,0 6-1,0-6-1,-3 13 0,2-5-1,-3 2-1,3 1 1,1 0-2,0 2 1,0-6 1,0 3-2,1-3 1,4 2-2,-2 2 1,1-4-1,4 0 1,-4-3-1,5 1 1,-4 2-1,5-3 1,0-2-1,-3 1 1,5-1 0,0-2 0,-2 0 0,-2 0 0,4-4 1,-1-3-2,1 2 1,-6-2 0,5-2 2,-2 2-3,-2-6 1,-1 3 0,-2-1 0,-1-1 0,-2-4 1,2 1-2,-3 0 1,-3-3 0,-1 3 1,0-1-1,-4 1 1,2 1-1,-4 4 0,0 2 0,3 1 0,-5 2 0,0 5-1,-1 0 0,0 5 0,1 3 0,-1 3 0,-1-1 0,4 1-1,2 5-3,-1-5-5,9 6-30,0-8-3,1 0-4,7-7-2</inkml:trace>
</inkml:ink>
</file>

<file path=ppt/ink/ink2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5.9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14 116 20,'0'0'37,"0"0"-1,-6-7-15,6 7-4,0 0-5,0 0-3,0 0-2,0 3-2,0-3-2,-3 13 2,0-4-3,2 2 1,0-1-1,1 3-1,0-3 0,0 3 0,0-3 1,0 3-2,1-1 1,6-3 0,-1 1 1,-2-2-2,5-3 4,2 1-3,-3-5 1,3-1 0,1 0-1,1-6 1,-1 4-2,1-7 2,-4 1-2,2-1 2,1-1-1,-2-2 1,1-3-1,-4 2 1,2-5 0,-5 2-2,0-3 2,-3 1-2,-1-1 1,-1 1-1,-6 2 1,-2 0 0,2 4 0,-5 1 0,0 2 0,0 2 0,-1 6 0,0 1-1,4 1-1,-2 4 1,1 2 0,-4 0-1,5 6 1,2-2-2,2 2-1,-2-3-8,5 1-29,-2-1 0,1-1-5,3-9-4</inkml:trace>
</inkml:ink>
</file>

<file path=ppt/ink/ink2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9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28 106 95,'-8'-6'36,"8"6"-9,-8 2-19,8-2 1,0 0-4,-5 12-1,2-5-2,1 1 1,2-1 0,-2 5-2,2 1 1,0 0 0,0 1-1,4-1 0,-1-2 1,2 0-1,2 1 1,2-6 0,-1 0 0,4-1-1,1-5 1,2 0 1,-1 0-1,4-4 0,-3-3 0,3 1 0,-4-5 1,1 2-1,-3-3-1,1-3 1,-4 2 0,-1-6-1,1 1 1,-6 1-1,1 0 0,-4-4 0,0 2 0,-5 2-1,-3 5 1,-3 0 0,-2 1-1,-2 3 1,0 4-1,-1 4-1,0 4 1,1 3 0,1 2 0,-1 2-1,3 3-1,0-2-3,4 6-9,2-6-25,-1 0-2,0-2-3,7-4-4,0-6 1</inkml:trace>
</inkml:ink>
</file>

<file path=ppt/ink/ink2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48.5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29 162 62,'0'0'35,"0"0"-1,-8-7-15,8 7-4,0 0-2,0 0-5,-4-4 0,4 4-3,0 0-1,0 0-2,-10 7 0,9-1 0,-2 1 0,2 3 0,1 3-1,0 1 0,0 0-1,0-1 0,1 0 0,3 4 1,4-7-1,-4 0 0,7-6 1,-3 6 0,0-4-1,1-2 2,-2 2-1,2-6 0,-4 0 1,-5 0 0,10-1-2,1-3 0,0 2 2,-3-7-1,3 4 0,0-4 1,0-8-1,2 9-1,-7-7 2,4 1 0,-6-5 0,4 0-1,-5-3-1,-1-2 0,0 2-1,-1-3-1,-1 3 3,-4 1-2,1 1 0,-7 6 2,1 1 0,-5 7-2,0 2 1,-2 4 1,0 0-2,0 5 0,-4 4 2,4 2-1,2 2 0,2-1 0,3 8-1,2-3 2,4 0-2,2 4-3,4-3-30,-2-3-7,3-5 1,4 2-5,-4-13-2</inkml:trace>
</inkml:ink>
</file>

<file path=ppt/ink/ink2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1.7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0 189 2,'0'0'19,"0"0"-3,0 0-4,0 0-1,0 0-1,0 0-1,0 0-2,0 0 0,0 0 0,0 0 1,0 0 1,0 0-2,5-4 2,-5 4-1,0 0 0,3-8 0,-3 8-1,0 0 0,4-9-1,-4 9 0,10-13 0,-6 9 0,4-9-1,-1 4-2,2-2 0,3-2-1,-1-1-1,-2 0 0,2 3-2,-1-3 0,1 3 0,-6 5 2,3-4-2,-4 4 3,-3 0-1,2-1-1,-3 7 2,5-6-1,-5 6 0,0 0-1,0 0 1,0 0-1,0 0-1,0 0 2,-4 5-2,3 5 2,1-2-1,-1 8 3,1 5-1,-2-4-1,1 8 1,0-2-1,-2-1 1,-1 1 1,1-2-1,1-1-3,2-12 3,-2 5-2,0-1 0,-2-5 0,2 2 0,0 0 1,2-9 0,-4 11-1,-1-4 1,5-7-1,-10 12 0,1-9 1,4 0 0,-5-3-1,1 1 0,4 7 1,-3-7-1,8-1 1,-8-3-1,8 3 0,0 0 0,-9 0-1,9 0 1,0 0 0,-2-6 0,2 6-1,0 0 2,0 0-2,0 0 0,0 0 1,4-1-1,6 1 1,-4-3 0,6 0 0,7-1 0,-2 1 2,0-6-2,7 7 0,-4 1 2,1 1-2,-4-2 1,-2-2 0,-2 3-2,-4 1-1,2 4-4,-11-4-27,0 0-9,0 0-3,0 0-2,4-6-4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8.55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209 6 124,'0'0'39,"3"-6"-16,-3 6-13,0 0-3,0 0-1,0 0-2,-1 5-1,-1 1-1,-3 2 0,3 1 1,-3 1-2,-2 2 0,1 3 0,0-1 0,-3 4 0,0 0 0,0 1-1,-1 1 1,-1 0-1,-1-1 1,2-1-1,0-2 1,-1-2-1,3-1 1,0-2-1,1 0 1,1-4 0,-1 0-1,3 0 0,-2-1 0,6-6-1,-9 7-1,9-7-1,-8 4-1,8-4-13,-6 7-3,6-7-10,-11 2-22,5-1-29</inkml:trace>
</inkml:ink>
</file>

<file path=ppt/ink/ink2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2.8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21 176 34,'0'0'38,"-2"0"-2,2 0-14,0 0-6,0 0-2,0 0-2,0 0-3,0 0-3,0 0-1,-10 4-2,10-4 0,-2 11 0,-1-4-1,2 2-1,-1-1 0,1 5-1,1-1 2,0 3 0,1-5-1,1-2 0,3 2-1,3-2 2,-1-1-2,-7-7 2,13 5-1,-13-5-1,13 7-1,2-6 2,3 6 0,-2-6 1,1-1-1,4-1 1,-2-5-2,-3-5 0,4-5 1,-4 5 1,-2-3-2,1-1 0,-2 4 0,-1-6 1,-1 0 0,-6 6 2,-1-6-1,1-4-1,-5 0-1,0 0 0,-5-3-2,1 6 2,-1 2 0,-6-4-1,-1 9 0,0 2 0,-2 3 1,-1 4 0,0 0 0,-1 2 2,-1 0-2,-1 5 0,3 2 1,1 2 0,0 2-1,2 1 0,2 2-1,6 4-9,-5 4-29,6-4-3,-1-5-3,4-13-4,0 11 3</inkml:trace>
</inkml:ink>
</file>

<file path=ppt/ink/ink2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7.2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20 23,'-1'7'18,"1"-7"1,0 0-3,0 0-1,-2-4-3,2 4 2,-1-6-5,1 6 0,0 0-1,-5-9-1,5 9-2,0 0 0,0 0-1,0 0-1,0 0 1,0 0-2,0 0 0,-3 4 0,3-4 0,0 0 1,7 0-1,-7 0 1,12 0 1,-7 0-2,7 1 2,-4-1-2,2 0 1,1-1 0,1 1-2,-2-6 2,-3 3-1,1 3 0,-8 0 0,9-3 0,-9 3-2,0 0-1,0 0 3,7 0-2,-7 0-2,0 0-1,0 0-7,0 0-21,0 0-10,0 0-3,0 0-3</inkml:trace>
</inkml:ink>
</file>

<file path=ppt/ink/ink2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8.0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60 135 73,'0'0'40,"0"0"-1,0 0-26,10-9-4,-7-1 0,6 4-3,-6-6-1,7 4-1,-3-2-3,0-3 0,3 0-1,-4 5 1,2-8 0,-4 6 0,-2 2 1,2-4-1,-4 12 0,0 0 0,0 0 0,0 0 0,0 0-1,-2 9 1,-1 4 0,2 7 0,-3 0 1,-4 4 0,5 1 1,-5 6-1,4-3 1,1-1-3,-2-4 0,1-4 0,1-3 0,3-16 0,-3 18-2,0 1 4,3-19-2,-8 15 0,0-1-1,8-14 2,-13 10-2,7-3 1,-3-12 1,9 5-2,-8-4-1,-2 4 2,0 4 0,6-11-1,-4 7 1,8 0 0,-5-7-1,5 7 1,0 0 0,0 7 0,0-7 2,0 0 0,0 0-2,0 0 2,5 9-4,5-8 3,0-2 0,4 5 2,-14-4-3,15 0 1,-1-1 0,2-11-3,2 4 6,-3 1-4,-6 2 0,2 11 0,-5-5-1,-6-1-1,7 0-3,-7 7-7,0-7-28,4 9-4,-4-9 0,0 0-7</inkml:trace>
</inkml:ink>
</file>

<file path=ppt/ink/ink2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8.6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32 186 99,'0'0'41,"0"-7"-3,-10 7-25,10 0-6,-2 10-3,2-10-1,-7 10-2,3 0 1,3 2-1,1 7 2,0-10-2,0 3-1,1-3 2,-1-9-3,12 14 2,-12-14 1,12 4-1,2-3 0,0-1 1,3 0-2,3 1 2,-3-1 0,3-3-2,1-2 1,-6-6-1,1 0 2,-3-3-2,-1-8 1,-2 3-1,-6-3 0,0 3 1,-4-3-1,-4 1 0,0 0 1,-8-2-2,2 8 0,-1-2 1,-2-1 1,0 8 0,2 0-3,-2 6 0,2 1-1,-2 3 5,0 2-1,-2 11 0,2 6 0,0-4-2,-1 10 1,0-4-1,1 3-3,10 8-27,-6-10-11,6-3-3,-2-6-3,5-13-2</inkml:trace>
</inkml:ink>
</file>

<file path=ppt/ink/ink2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01.3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35 151 27,'0'0'29,"0"0"-6,0 0-3,0 0-2,0 0-4,-6 0-2,6 0-3,0 0-3,0 0-1,0 0-1,-10 13 1,10-13-2,-4 17 2,-1-4-3,1-4 0,1 8 0,2-1 0,1 5 1,0-2-2,0-4-1,0-1 1,3-2 1,6-1-2,-4-4 0,6-1 2,1-4-2,-12-2 2,14 3-1,0 5 0,0-4 0,2-7 1,-1 9 2,1-8-2,-3-6 0,0 2-1,-4-11 2,3 1 0,-1-3 0,-2 3-2,-1-10 0,-1 9-1,-1 0 2,-2-1-1,0-4-1,-4-3-2,0 1 2,-1 3 1,-4 0-1,1 1 1,-6 1-2,4 3 1,-3 2-1,-5 10 2,4-4-1,-4 5-1,4 1 0,-3 2 1,-1 6 0,2 4-1,-1 5 2,4-5 0,-3 9-3,1 0-9,9 3-28,-1-3-1,2-9-4,1-10-2</inkml:trace>
</inkml:ink>
</file>

<file path=ppt/ink/ink2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04.1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93 18,'0'0'15,"0"0"-1,-6 3 2,6-3-3,0 0-1,0 0 2,0 0-2,0 0-1,0 0 0,0 0-1,-8 1-2,8-1-2,0 0-3,0-5 1,0 5 0,4-9 0,-4 9-3,12-16 2,-5 8-3,3-3 3,0-2-1,2 9 1,-3-5-1,4 4 1,-2-1-1,-1 1-1,-2-1 0,3 6 1,-3 3-1,-2-2 0,1 2 0,-7-3 0,8 18 1,-3-8-3,-3 6 6,-2 3-3,0-1 1,-3 7-1,-2-5 1,-2-2-4,-2 2 2,-3-3 1,-1 6-4,-2-2 3,-2-2-2,1 0 2,-1-8-2,2 6 2,1-8-2,2 0 1,6-8 1,6-1-2,-5 6 1,5-6 0,3-5-1,7 8 3,4 2 0,3-6-1,1 2 0,4 2 0,-3-13 1,3 13-1,-5 3 2,-1-6-2,-2 0 1,0-2 0,-4 1-2,-1 0-1,-1 1-1,-1 3-1,0-3-13,-7 0-25,13-4-1,-12 7-2,-1-3-3</inkml:trace>
</inkml:ink>
</file>

<file path=ppt/ink/ink2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0.7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3 64,'0'0'32,"0"0"1,-4-4-12,4 4-9,0 0 0,0 6-4,0-6-2,1 7 1,-1-7-1,8 16-1,-4-6 0,0-1-1,3 1-1,-1 0 1,1 5-1,2 0-1,0 0 1,3-2-2,-3 3 1,3 0 0,0 3 0,3-4-2,-2 0 1,2-3-1,-2-2 1,0 0-1,-1 2 2,-1-2-3,-2-3 2,-1 1-1,-8-8 1,11 8 0,-11-8-1,6 7 0,-6-7 0,0 0-2,0 0-1,0 0-3,0 0-10,0 0-22,0 0-1,-3-7-1,2 2-5,-1-6 0</inkml:trace>
</inkml:ink>
</file>

<file path=ppt/ink/ink2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1.1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264 1 126,'-5'-2'36,"-3"2"-1,0 0-27,0 3-1,-2 3-1,0 4-3,-3 1 0,0 5 0,-4 0 0,1 2-1,-1 4 0,-1-2-1,-1 1 0,1-2 0,1 3 0,1-6 0,0-1-1,6 1 1,-2-8-1,5-1-1,2 0-3,5-7-1,0 10-13,0-10-20,0 0-1,4-1-4,-4 1-5,8-10 4</inkml:trace>
</inkml:ink>
</file>

<file path=ppt/ink/ink2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3.5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24,'0'0'23,"0"0"-3,0 0-3,0 0-5,0 0 0,0 0-2,0 0-3,0 0 0,0 0-2,0 0 1,-4-1-1,4 1 0,0 0 0,0 0-1,0 0-1,0 0 2,0 0-3,0 0 0,0 0-1,0 0 1,0 0-1,0 0 1,0 0-1,0 0 1,0 0 0,0 0 0,0 0 2,0 0-3,0 0 1,0 0 0,0 0-1,0 0 1,0 0-1,0 0 1,0 0-1,2 0 1,-2 0 0,12 0 0,-7-1-1,6-1 1,0 0-1,3-1 0,-4 1 0,6 1 0,-5-2-1,-1 3 1,2 0-2,-1 0 2,-1 0-1,-3 0 1,1 0-1,-8 0 0,8 0 1,-8 0-1,8 0 1,-8 0 0,0 0-1,0 0-1,0 0-4,0 0-11,0 0-20,0 0-1,0 0-2,0 0-3,0 0 1</inkml:trace>
</inkml:ink>
</file>

<file path=ppt/ink/ink2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4.0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34 45,'0'0'31,"0"0"0,0 0-15,0 0 0,0 0-3,0 0-3,4 0 0,4 0-1,-8 0-2,11-3-1,-4 1-1,2 1-2,-2-1 1,3 2-1,-1-2-1,0 1 0,-1 0-1,4 1 0,-4-2 0,1 0-1,-1 2 1,0 0 0,1-3-1,-2 2 0,1 1-3,-8 0-11,12-1-21,-12 1-1,4-5-2,-4 5-7,8-8 3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1.02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156 16 25,'0'0'63,"0"-4"-13,0 4-27,0 0-6,-4-6-5,4 6-5,-10-4-1,5 4-2,-4-2-1,2 2-1,-4 0 0,2 1-1,-2 1 0,0 4 0,0-1 0,1 3 0,0 2-1,3 1 1,-1 1-1,5-2 2,2 3-2,1-3 0,3 3 0,5 0 0,3-3 0,3 2 0,1 0 1,3 2-1,-2-3 1,-2 1-1,-3 1 1,-2-2 0,-5 1 0,-4 0 0,-4-2 1,-5-2-1,-3 2 1,-3-3-2,0-2 1,-4 0 0,2-3 0,1-2-1,2 0-1,1-1 1,4-3-1,1-3 0,6 3-2,2-5-1,6 4-5,-2-2-8,9 2-6,2-1-13,6 0-29,0 3-11</inkml:trace>
</inkml:ink>
</file>

<file path=ppt/ink/ink2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4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60 1,'0'0'8,"0"0"0,0 0-2,0 0-3,0 0-1,0 0 1,0 0-1,0 0 1,0 0 1,0 0 1,0 0 2,0 0-1,0 0 1,0 0-1,0 0 0,0 0-2,0 0 0,0 0-1,0 0 2,0 0-2,0 0 2,0 0-1,0 0 0,0 0 0,0 0 0,-4 0-1,4 0 1,0 0 0,0 0-1,0 0 0,0 0 0,0 0 1,0 0 1,0 0-2,0 0 0,0 0 1,0 0-1,0 0 1,0 0 0,0 0 1,0 0-1,0 0 0,0 0-1,0 0 0,0 0 0,0-7 0,0 7 0,4-8 0,3 3-1,-2-1 0,4 1 0,2-1 0,-3-1-1,2 2 0,2 0 0,-1 1-1,2 3 0,-6 0 0,3 1 0,0 0 0,-6 0 0,-4 0 0,10 5 0,-10-5 1,6 9 0,-6-2 0,0-1-1,0 1 1,0 2 0,-4-2 0,-3 3-1,2 0 1,-3 0-1,1-2 1,-2 0-1,4 0 0,-5 0 1,5-3-1,5-5 0,-11 8 0,11-8 0,0 0 0,-2 9 0,2-9 0,0 0 0,0 5 0,0-5-1,4 8 1,0 0 1,4-1-1,2 2 0,-3 2 0,5 0 0,0 3 0,-2-1 0,4 0 0,-7 1 0,3-1 0,-1-1 0,-5-1 0,0-2 1,1 0 1,-5 0-1,0-4 0,0-5 0,-5 10 1,5-10-1,-7 8 1,-3-6-1,0 0 0,0-2 0,-2 0-1,-5 0 1,2-2 0,-1-1-1,0-2 1,0 0-1,3 1-1,-1-2-1,3 4-3,-2-7-20,13 9-13,-12-12-1,9 5-3,2-1-5</inkml:trace>
</inkml:ink>
</file>

<file path=ppt/ink/ink2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8.6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20 24,'0'0'22,"0"0"1,0-8-6,0 8-1,0 0-1,0 0-2,-1-8-3,1 8 2,0 0-3,0-6 0,0 6-2,0 0-2,0 0 0,0 0 0,0 0-2,0 0-1,0 0-1,0 0 0,0 6 1,0-6-1,0 14 1,0-4-1,0 1 0,1 1 0,-1 2 1,0 2-1,0-2 0,0 3 0,0-3 0,0 1 0,0-5 0,-1 5 0,1-4 0,0 0 0,0 0-1,-3-3 0,3 2 0,-2-2 1,1-2-1,1-6 1,0 0-1,0 9 1,0-9 0,0 0 0,-1 7-1,1-7-1,0 0 1,0 0-1,0 0-2,0 0-2,0 0-8,0-6-24,0 6 2,0-11-5,0 11-2,2-12 1</inkml:trace>
</inkml:ink>
</file>

<file path=ppt/ink/ink2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9.3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41 100 93,'0'0'35,"0"0"-3,0 0-20,0 0-4,-3 7-1,3-7-2,-6 11-2,3-4-1,2 2-1,-1 2 1,2-1-1,0 0 0,2 2 0,2-3-1,2 3 2,1-3-1,4 0-1,0-2 1,1-2 0,2-3 0,0-1 0,2-1 0,-1-1 1,5-4-1,-5-3 0,-1-2 1,0 1-2,-1-1 1,-5-2 0,2 1 0,-1-1-2,-8-2 1,-1-2 1,0 0-1,-2-4 0,-8 2 0,0 1 1,-2 1-1,-1 1 1,-2 3 1,-1 6-2,2 3 1,-4 3 0,5 3 0,-3 2-1,-2 4 0,2 3 0,1 2 0,1-3-2,2 6-7,-1-4-27,7 0-1,-2-3-4,7 0-3,1-10-5</inkml:trace>
</inkml:ink>
</file>

<file path=ppt/ink/ink2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43.7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29 2,'0'0'5,"0"0"1,0 0 1,0 0 1,0-8 3,0 8 2,0 0-1,-2-7 1,2 7-3,0-9 3,0 9-1,0 0 0,-2-6-1,2 6 0,0 0-1,0 0 0,0 0 0,0 0-3,0 0-2,0 0 1,0 0-3,0 0 0,0 0-1,0 0 0,0 0-1,-6 4 1,6-4-2,0 8 1,0-1-1,0 3 1,0-10 0,0 14 1,0 0-1,-1 7 0,1-1 1,-1 0 1,-1 0-2,1 2 2,-2-2 0,1 3-2,2 1 2,-2-8-2,1 2 0,1-1-1,0-2 1,-1-2 0,1-1-1,0-1 0,0-11 1,0 0-1,0 0 1,0 0-3,0 0 3,0 0-3,0 0-1,0-5-4,0 5-23,0 0-9,4-7-1,-2-2-1,2-1-6</inkml:trace>
</inkml:ink>
</file>

<file path=ppt/ink/ink2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44.3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61 121 101,'-8'2'36,"8"-2"-1,-9 2-27,9-2-1,-4 10 1,4-10-5,-6 13-1,6-13 1,-4 9-2,4 4 1,-1-1 0,1 3 1,0-6-3,0 5 3,1-1 0,3 0-1,2 5 0,-2-8 1,5 5-3,-4-5 2,5-1-1,-3-1-1,5-3 1,0 4 0,2-6 0,0-3 0,-1-3 0,3-5 0,0-1-2,0-1 3,-3-2-1,1 0 0,-7-8-1,4 0 0,0 4 1,-7-2-1,4 5 1,-7-6-3,0-3 1,-1 0-2,0 6 2,-2-5-1,-8 6 1,1-3 1,1-3-1,-4 9 2,-2 1 0,0 3 0,0 1 0,-5 7-2,3 1 2,0 2-1,-1 8-1,-1 1 0,1 3 0,2 1-5,-1-3-17,3 5-15,0-4-2,5-2-3,1-7-5</inkml:trace>
</inkml:ink>
</file>

<file path=ppt/ink/ink2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7:18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6 4,'0'0'10,"5"-2"2,-5 2 0,0 0 2,0 0-2,0 0 0,0 0-1,0 0-1,7 0 1,-7 0-2,0 0-2,0 0 1,0 0 0,0 0 0,9-4-2,-9 4 0,0 0 0,0 0 0,0 0-1,0 0-1,0 0 0,0 0-2,0 0 0,-8 0 1,8 0-2,-10 0 0,4 0 1,-2 1-1,8-1 0,-13 1 0,8 0 1,-2 1-2,7-2 1,-13 2 0,8-1-1,1 1 1,4-2-1,-12 3 0,12-3 0,-12 5 0,12-5 0,-9 8 1,9-8-1,-7 9 0,0-2 1,3 0 0,2 1-1,-5 0 0,3 2 0,0 1 1,-1-1-1,1 2 1,1 0-1,-1 2 0,-1-1 1,2 3 0,1 0 0,-1-1-1,-1 2 1,3 2-1,-2 2 1,2-1 0,-1 2-1,1-3 0,-3 2 1,4 1-1,-2 0 0,0-1 0,1-2 1,0-2-1,-1 1 0,1 1 1,-2-3 0,1 0 1,2-1-2,-2 0 1,2 2 0,-1-2 1,1 2-2,0-1 1,0-1-1,0 3 0,0 0 0,0-1 0,0 1 0,0 2 0,0-2 0,0 1 0,0 1 0,0-2 1,1-1-1,-1 1 0,0-2 0,0-1 0,0 2 1,0-2-1,0 1 0,0-3 0,0 2 0,0-2 1,0 1-1,0 1 0,0-2 0,0 1 1,0 0-1,0-2 1,0 3-1,0-2 0,-1 1 0,1 0 0,-1 0 0,1-2 0,-2 5 1,1-3-1,1 3 0,-4 0 0,0 0 0,1 0 1,1 1-1,-2 2 0,0-3 0,0 0-1,1-2 1,-2 0 0,4 1 0,-2-4 0,2 0 0,-1-1 0,1 1 0,1-3 0,-1 3 0,1-3 0,-3 0 0,0 3 1,2-1-2,1-1 2,0 1-1,0-1 0,0 0 0,0 1 1,0-5-2,-1 3 2,1-1-1,0 2 0,-2-1 0,2-3 0,-1 3 0,1-1 0,0 2 0,0 1 0,0-2 0,0-1 1,0 3-1,0-2 0,0 2 0,0-2 0,0 1 0,0-4 1,0 2-1,-1 0 0,1-2 0,0 0-1,0-6 2,0 10-1,0-10 0,0 10 0,0-10 1,0 7-1,0-7 0,1 8-1,-1-8 1,0 9 0,0-9 0,1 12 0,-1-6 0,0-6 1,2 13-1,-2-13 0,1 8 0,-1-8 0,4 9 0,-4-9 0,4 7 0,-4-7 0,0 6 0,0-6 0,0 0 0,3 7 0,-3-7 0,0 0-1,0 0 1,1 7 0,-1-7 0,0 0 0,0 0 0,0 0 0,0 0 0,0 0 0,0 0 0,8 5 1,-8-5-1,0 0 0,0 0 0,7 5 0,-7-5 0,7 2 1,-7-2-1,11 3 0,-4-3 1,2 0-1,-4 0 0,4 0 1,-1 0-1,2-1-1,-1-2-2,2 6-19,-6-3-16,1 0-1,-6 0-3,14-5-4,-5-4-2</inkml:trace>
</inkml:ink>
</file>

<file path=ppt/ink/ink2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7:21.3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44 8,'0'0'18,"0"-6"0,0 6-3,0 0-2,0 0-2,0 0-1,0 0-3,8-6 1,-8 6-1,0 0 2,0 0 0,0 0-2,2-6 1,-2 6-2,0 0 0,0 0-1,10-6 0,-10 6-1,12-2 0,-6 1-1,3-2 0,4 2 0,-4-1-1,5 0 1,-2-1-2,-1 1 0,-1 1 0,2 1-1,-8 0 1,-4 0-1,10 0 1,-10 0-1,0 0 1,8 9-1,-8-9 1,7 8-1,-7-1 1,0-7-1,2 14 0,1-8 1,-2 4-1,1-2 1,3 1 0,-5 2-1,0-1 1,1 4 0,1-2 0,-1 2-1,0 1 1,-1-1-1,2 2 0,-1 2 1,4-1-1,-5 2 0,2 0 0,-1-1 0,0 2 0,2 0 0,2 1 0,-4-1 0,1-1 1,0-2-1,0 1 0,0 0 1,2 0-1,-2-2 0,-1-1 0,-1 2 1,1 1 0,1-3-1,-2 0 1,1 2 0,-1 0 0,0-2-1,0 2 1,0 1 0,0-1 0,-1 0-1,-2 1 1,2 2 0,-1 0-1,-3 1 1,4-2-1,-1 1 1,1-3-1,0 1 1,1-1 0,0 0-1,0-4 0,0 2 1,0 1 0,0 0-1,0 1 0,0 0 1,0 1-1,0-1 0,-2-1 1,2 0-1,0 2-1,-1-5 1,-3 0 0,2 1 0,0-3 0,1 2 0,-2-2 0,3 0 0,-5 2-1,4-1 2,-2 0-1,0 2 0,2 1 0,0 0 0,-5-1 0,5 0 1,0-1-1,-1 3 1,1-3-1,0-1 0,1 0 0,0-1 1,0-2-1,0 3 0,0-4 0,0 1 0,0-3 1,0 2-1,0-1 0,0 3 1,0 1 0,0-1-1,0 3 0,0-2 1,0 3-1,0-1 0,-2-1 0,1-3 0,-3 0 1,4-3-2,0-6 2,-1 9 0,1-9-1,0 0 0,-3 7 0,3-7 0,0 0 0,-2 8 1,2-8-1,-2 7-1,2-7 1,0 10 0,0-10 0,-1 11 0,1-11 0,-4 11 0,4-11 0,0 10-1,0-10 2,-1 10-2,1-10 1,-2 8 0,2-8 0,-1 6 0,1-6 0,0 12 1,0-6-1,0 3 0,0 0 0,1-1 0,1 1 0,-1-2 0,4-1 0,-5-6 0,0 0 0,0 0 0,0 8 0,0-8 0,0 0 0,0 0 1,0 0 0,0 5-1,0-5-1,0 0 2,0 10-1,0-10-1,0 7 1,0-7 0,0 7 0,0-7 0,0 7 0,0-7-1,0 7 2,0-7-1,0 8 0,0-8 0,0 8 0,0-8-1,0 9 2,0-9-2,0 9 1,0-9 0,0 6 0,0-6-1,0 0 1,0 8 0,0-8 0,0 0 1,0 0-1,0 8 0,0-8 0,0 0 0,0 6 0,0-6 0,0 0 0,0 7 0,0-7 0,0 0 0,-5 7 0,5-7 0,-1 6 0,1-6 0,0 0 0,-3 9 0,3-9 0,0 0 0,0 0 1,0 0-2,0 0 1,0 0 0,0 0 1,0 0-1,0 0 0,0 0 0,0 0 0,-5 2 0,5-2 0,0 0 0,0 0-1,0 0 1,0 0 0,0 7-1,0-7 1,0 0 0,0 0 0,0 0 0,0 0 0,-11 5 1,11-5-1,0 0 0,-11 2 0,11-2 0,-5 4 0,5-4 1,-10 2-1,10-2 0,-11 0 0,11 0 1,-12 1-1,7 0 1,1-1-1,-6 0 1,10 0-2,-11 0 2,11 0-1,-11 0 0,11 0 0,-7 0 0,7 0 0,0 0-1,0 0 0,0 0 0,0 0-3,-9-2-4,9 2-21,0 0-10,8-1 0,-8 1-5,5-8-2</inkml:trace>
</inkml:ink>
</file>

<file path=ppt/ink/ink2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3.0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25,'0'0'22,"0"0"0,0 0-4,0 0 2,0 0-4,0 0-3,0 0 0,0 0-4,0 0 0,-9 0-1,9 0-2,-3 6-1,3 4 1,0-5-1,0 4-3,3 1 1,4 3 0,-1 1 0,6 2-2,1-2 1,2 3-1,0 0 0,0 2 0,3-1 0,-1 1-1,-5-1 1,1 0 0,-1-1-1,-1-3 0,-1 2 1,-2-3 0,1-2-1,1-3 1,-4-2-1,0 1 2,-6-7-3,9 9 1,-9-9-3,0 0-3,2 7-7,-2-7-24,-4-1 0,-1-7-4,5 8-4</inkml:trace>
</inkml:ink>
</file>

<file path=ppt/ink/ink2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3.4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265-1 112,'0'0'36,"-9"0"-3,9 0-22,-11 3-2,11-3-3,-16 14-1,5-4-2,-3 5 1,-2 2-2,-3 1 2,0 6-2,-1-4 0,0 5 0,1-6-1,-1 3 0,2-3 0,3 0 0,2-4-1,3-7-1,3 1 0,0-3-1,7-6-1,-5 6-4,5-6-13,0 0-19,0 0-1,3 2-2,-3-2-4</inkml:trace>
</inkml:ink>
</file>

<file path=ppt/ink/ink2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4.5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6 41,'0'0'33,"0"0"-7,-6-6-6,6 6-3,0 0-3,0 0-4,0 0 1,0 0-4,0 5 0,0-5 0,6 7-2,2-2-1,-1 0 0,2 1-3,2 0 1,2 1 0,0 0-1,0 1 0,3-4 1,-1 3-1,1-1 0,-2-2 0,-1 1-1,-1 1 0,-2-5 0,-5 3 1,-5-4 0,8 11-1,-8-11 1,0 10 0,-9-4 1,-2 3 0,2 3-2,-6-1 1,-2-1-1,-2 3 2,-2 2-2,3 1 0,-1 0 0,1-5 0,3 0 0,0-5 0,5 2 0,5 0-2,5-8 0,-8 3 0,8-3-5,0 0-6,13-2-24,-4-1 0,6-1-4,-2-6-2,7 2 2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1.41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24-1 116,'0'0'40,"-8"0"-14,2 0-18,3 6 0,3-6-1,-5 12-3,3-6-1,2 3 0,0-2-2,4-2 1,-4-5-1,7 4 0,-7-4-1,8 0 2,-8 0-2,6-7 0,-4 3 0,-2 4 0,0-9 0,0 9 1,-4-5-1,4 5 0,-9 0 1,9 0-1,-5 0 0,5 0-1,0 0-2,0 0-6,0 0-9,0 0-6,5-5-16,2-1-32</inkml:trace>
</inkml:ink>
</file>

<file path=ppt/ink/ink2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4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0 97,'0'0'39,"-12"7"-4,1-7-20,6 10-3,-5-5-4,2 4-2,-3-3-2,-1 2-1,0 0-1,0 1 1,2 2-2,-1-1-1,-2 0 1,1-2-1,1 1-1,2-1 0,0 2-2,1-2-4,5 2-11,3-10-20,0 0-1,0 0-2,0 0-3</inkml:trace>
</inkml:ink>
</file>

<file path=ppt/ink/ink2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5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65 67 40,'0'0'34,"0"0"-5,-7-7-9,7 7-4,0 0-2,0 0-2,0 0-1,0 0-3,-9-4 0,9 4-3,-6 0 0,6 0-1,-10 4-2,10-4 0,-11 7-1,6 1 2,-2 2-2,3-3 0,2 5 0,0-1 1,0 3-2,2 0 1,0 0-1,2 0 1,2 0 0,4 2 0,-1 1-1,5-5 0,0-2 0,1 3 1,1-1-1,1-3 0,1-1 0,0-1-1,-2-7 2,5 1-1,-5 1 0,1-2 0,0-7 1,-2 1-1,0-4 1,0 3 0,1-4-1,-8-1 1,3 0 0,-3-1-1,0-1 0,-4-5 1,-1 0 0,-1-2 0,-3 1-1,-3 0 1,-1 1 1,-2 3-1,2 1 1,-6 2 0,0 0-1,-2 5 0,-1 1 1,-2 3-1,2 0-1,0 4-1,-1 0 1,0 6-1,1 4 0,0-1-2,3 6-4,-3-2-21,4 2-12,1-3-1,6-2-2,5-10-5</inkml:trace>
</inkml:ink>
</file>

<file path=ppt/ink/ink2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3.5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60 21,'7'-7'22,"-7"7"1,5-6-4,-5 6-1,11-6-2,-10 0-2,-1 6-1,0 0-3,10-7 0,-10 7-1,2-6-2,-2 6-1,0 0 0,0-10-2,0 10 0,-9-7-1,9 7-1,-13-3-1,2 2 0,0 0 0,-2 1-2,-1 1 1,-2 3 0,1 1 0,2 2 0,2 2-1,2 1 1,1 1 0,5 0 0,3 2 0,2 3-1,4-2 1,4 2 0,2-1 0,2 1 1,1 2-1,5-2 0,-6 0 0,-1-3 0,-2 0 1,-2-4 0,-1 1 0,-4-4 1,-4-6 0,2 11-1,-2-11 1,-4 8 0,-3-5 1,-1 0-2,-3 0 0,1 0 0,-3-3 1,2 0-2,0 0 0,-1 0-2,3-1-2,3-4-4,6 5-17,-8-6-12,8 6-3,5-13-2,4 8-2</inkml:trace>
</inkml:ink>
</file>

<file path=ppt/ink/ink2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3.7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67,'14'7'38,"-4"-1"-3,-5 3-11,-5-9-8,0 15-5,0-8-4,0 2-1,0-9-3,0 10-2,0-10-1,0 0-4,8 8-24,-8-8-9,5-7 0,-1-3-3,3 0-3</inkml:trace>
</inkml:ink>
</file>

<file path=ppt/ink/ink2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4.2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0 117,'0'0'35,"0"0"1,-4 2-28,3 5-2,-3 1-2,0 4-1,1 0 0,0 6-1,-3 1 1,3 4-2,0-1 1,2 1-1,-2 0-1,-2 1 1,5-1 0,0-3 0,0 1-1,0-5 0,0-2 1,5 0-1,-2-2 1,2-4 0,3 0-1,-2-4 1,3 1-1,-4-1 1,4-3 0,2-1-1,-3-1 0,1-4-2,2-1-1,-5-1-5,6 3-25,-4-7-4,-2 3-3,-5-5-4,3 2 0</inkml:trace>
</inkml:ink>
</file>

<file path=ppt/ink/ink2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4.5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26 93,'-6'0'39,"-4"-1"-4,10 1-13,0 0-11,0 0-5,8-6-2,3 4-1,5 1-2,0-1 0,2 1 0,5 0 0,-5 0-4,4-3-5,-4 4-27,-3-4-1,-1 3-4,-4 0-2,0 1-3</inkml:trace>
</inkml:ink>
</file>

<file path=ppt/ink/ink2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4.8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16 108,'-1'7'38,"1"-7"-4,0 0-18,0 0-12,0 0-3,0 0-3,0 0-13,0 0-18,1-7-4,6 1-1,-2-4-5</inkml:trace>
</inkml:ink>
</file>

<file path=ppt/ink/ink2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5.3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46,'-2'7'35,"2"-7"-2,0 0-12,0 0-7,0 0-3,4 2-3,-4-2-3,10 0-1,-10 0-2,6-3 1,-6 3 0,7-6 0,-7 6 1,0 0-1,3-6 0,-3 6 0,0 0-1,0 0 0,-6 2-1,6-2-2,-8 11-5,8-11-29,-4 12 0,4-12-3,-6 9-4,6-9 0</inkml:trace>
</inkml:ink>
</file>

<file path=ppt/ink/ink2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5.8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72,'-2'7'35,"2"-7"-2,0 0-16,0 0-9,0 0-1,0 0-2,0 0-1,0 0 0,0 0-1,0 0 1,0 0-2,0 0 0,-2 6 0,2-6-1,0 0 0,0 0-1,0 0 1,-10 5-1,10-5 0,0 0 1,0 0 1,0 0-1,0 0 0,0 0 1,0 0-1,0 0 1,0 0 0,0 0-1,0 0-1,0 0-1,0 0-7,0 0-29,0 0 0,0 0-3,-1-4-6,1 4 1</inkml:trace>
</inkml:ink>
</file>

<file path=ppt/ink/ink2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2:54.37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8 27,'0'0'35,"0"0"-4,-8-8-7,8 8-5,0 0-4,0 0-3,0 0-2,0 0-2,0 0-2,0 10-1,0-4-1,4 4-1,1-4 1,0 7-1,5 2 0,-5 1-2,6-2 2,0 7-1,1-3 1,2 3-1,-1 2-1,0-7 0,-4 1-1,9 0 2,-9 0-2,1-3 1,2-1 0,-2-5-1,-6 4 1,5-5-1,-5-1 1,-4-6-2,0 0 0,5 0-3,-5 0-9,0 0-25,1-5-2,-1-1-3,-2-9-1,-1 5 0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0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8 81,'0'0'53,"-1"-7"-19,1 7-21,0 0-2,-7-2-3,7 2-2,-2 3-2,2 3-1,0-6 0,-1 10-1,0-3-1,1 1 2,0 4-2,0-1 0,0 3 0,0 1 0,2 2 0,-1 2-1,0 2 1,0 2 0,1 1-1,-2 1 1,0-1-1,0 1 0,0-1 1,0-1 0,0-3-1,0-1 0,0-2 0,0-1 0,2-3 0,-1 0 1,1-2-1,2-1 0,-2-1 0,2-1 0,0-1 1,-1-1-1,-3-6 0,9 7 0,-2-7 0,-1 0 0,3 0 0,1-5 0,0 0 0,2-1 0,0-2 0,-2 1-1,2 1 0,-3-3-2,-1 4-1,-5-4-5,0 2-9,-3 0-6,0 3-12,-5-4-30</inkml:trace>
</inkml:ink>
</file>

<file path=ppt/ink/ink2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2:54.74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298-1 71,'-5'0'41,"-5"5"-3,1 1-14,-4-5-11,5 9-4,-7-1-1,2 1-3,-1 3-1,-4 8 0,3-5 0,0 8 1,0-7-2,1 0-1,1-1-1,-1-1 1,2 4 1,0-7-3,3-1 1,0 0 0,-2 1-1,5-6 0,-5 3 1,3-3-2,3-4-1,-4 2-1,5 3-2,-6-4-3,9 9-14,1-12-18,0 0-2,0 0-1,0 0 0</inkml:trace>
</inkml:ink>
</file>

<file path=ppt/ink/ink2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2:55.62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5 116 59,'0'0'38,"0"0"-1,0 0-16,0 0-9,0 0 2,0 0-4,0 0-4,9-3-1,-9-13-2,2 4 1,-2 12-2,6-6 0,-6 6 0,10-16 0,-5 8 0,3-3 1,-3 4-2,3 0 0,-5-2 0,1 1 0,1 3 0,-5 5 0,3-8-1,-3 8 0,0 8 0,0 0 1,0 6-1,0 0 0,0-14 1,0 14-1,0 4-1,0-18 1,0 0 1,0 36-1,0-36 0,0 0 1,-4 33-3,4-33 2,0 0 3,-9 31-3,9-31 0,0 0 2,-11 29-2,11-29 1,0 0 0,0 0-1,-19 32 0,19-32 1,0 0 0,0 0-1,0 0-2,-29 13 3,29-13-1,0 0 0,0 0-1,0 0 1,0 0-1,0 0 1,0 0 0,0 0 0,0 0-2,0 0 3,0 0 0,0 0-2,0 0 1,0 0 1,0 0 0,0 0-2,0 0 0,35 5-7,-35-5-24,0 0-9,43 0-1,-43 0-3,27-18-6</inkml:trace>
</inkml:ink>
</file>

<file path=ppt/ink/ink2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2:56.7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 8 64,'-3'-8'38,"3"8"-12,0 0-13,0 0 0,0 4-5,0-4-2,4 11 0,1-4-1,2 7-1,-1-3 0,4 0 0,0 5-1,4 0-1,0-2 1,1 8 0,2-5-1,3-3-1,-4 6 0,0-6 0,-2 3 0,1-2 0,-3 2 0,-2-3 0,-2-9 0,-8-5 0,7 13 1,-7-13-1,10 15-1,-10-15-1,4 6-1,-2 0-4,-2-6-23,0 0-12,0 0-2,5-11-1,-2-9-1</inkml:trace>
</inkml:ink>
</file>

<file path=ppt/ink/ink2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2:57.0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231-1 86,'-9'7'42,"-2"-2"-4,6 2-27,-3 3-2,-2-2-2,4 3-3,-3 2 0,-1-4-1,1 9-1,-3 3-1,-1-1 1,-2-7-1,1 3 0,-3-2-1,-1-3 0,4 5 0,1-6 0,1-1 0,5 2-1,-1 0-1,3-3-1,5-8-7,0 0-17,-6 16-10,6-8-6,0-8-1,0 0 0</inkml:trace>
</inkml:ink>
</file>

<file path=ppt/ink/ink2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2:58.01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67 36,'-6'-5'36,"6"5"1,-6-13-17,6 13-4,0-12-4,6 5-6,-6 7 1,12-7-3,-7 4 1,7-6-3,0 9-1,1-4 1,0 2 0,0 2 0,1-4 1,-2 4-2,-6 0-1,3 3 3,-9-3-1,8 11-1,-8-3 1,0 3 1,-6 0-2,-1-2 1,7-9-1,-8 13-1,-4-2 2,4-2-3,2-11 1,6 2 0,-7 7-1,7-7 2,0 0-1,0 0 0,0 0-1,0 0 1,7 20 1,-7-20 1,0 0-1,0 0-1,25 30 2,-25-30-1,0 0 2,16 36-2,-16-36 1,0 0-2,13 34 0,-13-34 1,0 0 0,3 31 1,-3-31 0,0 0-2,0 0 1,-15 32 0,15-32-1,0 0 0,0 0-7,-36 2-29,36-2-5,0 0-2,-22-13-6,7-19-2</inkml:trace>
</inkml:ink>
</file>

<file path=ppt/ink/ink2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3:01.4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 8 37,'0'0'35,"-3"-8"-8,3 8-6,0 0-4,0 0-4,0 0-4,0 5-1,0 3-1,5 3-2,1 3 1,4 2 0,0 1-2,3 4 0,3 1 1,0 5-1,-1-6 0,3 1-1,-2 2-2,-2-5 0,-1-1 1,1-1-2,-3-3 0,-3-1 0,-1-3 0,0 0 1,-7-10 0,6 8-3,-6-8-3,2 8-11,-2-8-20,0 0-3,-7-1-1,3-11-4</inkml:trace>
</inkml:ink>
</file>

<file path=ppt/ink/ink2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3:01.81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162 9 84,'-6'-9'39,"6"9"-3,-2 3-21,2-3-5,-6 3 0,6-3-4,-8 8-2,1 3 0,1 4 0,-2 2-1,1 3 0,-3 1 1,0 2-1,-2 0 0,2 0-1,-1 2-1,-1-10-1,2 0-1,-1 1 2,3-4-1,0-2-1,4 0 1,-1-2-2,4 0-2,1-8-2,0 0-12,0 0-22,0 0 1,0 0-4,5-5-3</inkml:trace>
</inkml:ink>
</file>

<file path=ppt/ink/ink2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3:03.27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139 65 7,'0'0'25,"0"0"0,0 0-5,0 0-3,5 2-1,-5-2-2,0 0-1,7-4-2,-7 4-2,7-7-1,-7 7-2,5-12 0,-5 12-1,3-10-1,-3 0 1,-3 0-1,3 10 0,-11-10-1,3 7 0,-1 3-1,0 0 2,-3 1-2,1 5-1,1 0-1,-2 4 2,-1 7-1,3-7 0,-2 1-1,3 5 0,-2-1 0,2 7 1,9-22 0,0 0-1,-10 40 0,10-40 2,0 0 0,-7 38-2,7-38 0,0 32-2,0-32 2,4 30 2,-4-30-1,0 0-4,15 42 4,-15-42-2,0 0 2,21 34-1,-21-34 1,0 0-2,30 8 1,-30-8 1,0 0-3,33-4 2,-33 4 0,14-14 1,4-2 1,-18 16-2,12-22 1,-4 1-1,-7 6-1,-1-3 2,-8 4 0,-2 8 1,-8 0-1,5 6-1,-4-1 1,5 5-1,-4-4 2,3 8-3,1-1 0,12-7-4,0 0-20,0 0-14,-18 27-1,18-27-1,0 0-4</inkml:trace>
</inkml:ink>
</file>

<file path=ppt/ink/ink2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30:01.6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0-1,'0'0,"0"0,94 70,-80-56,-7-7</inkml:trace>
</inkml:ink>
</file>

<file path=ppt/ink/ink2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30:59.4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4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46 149,'0'0'30,"-5"-3"-9,5 3-13,0 0-2,1-8-2,5 6 0,1-2-2,2 1-1,2-1 0,1 1 0,2 0 0,-1 1-1,0-2 1,3 3-1,-3-1-1,0-2 0,1 4-2,-4-3-5,3 3-9,-3 0-6,0 0-12,-1 1-30,-3 3-11</inkml:trace>
</inkml:ink>
</file>

<file path=ppt/ink/ink2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37:01.8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4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66 111 21,'0'0'31,"0"0"-4,0-7-9,0 7-1,0 0-3,0 0-3,0 0-1,0 0-2,-2-6-1,2 6 0,0 0-1,0 0-2,0 0 0,-10 0-1,10 0 0,-3 6 0,3-6-1,-11 10 0,11-10-1,-9 12 1,9-12-1,-7 15 0,0-7 1,5 2-1,-1 0 0,0 2-1,-2-2 1,4 3 0,0-1-1,-1 0 1,2 2-2,0-5 2,0 2-1,0-1 0,3-2 0,3 0 0,-3 0 0,-3-8 0,12 10 1,-8-3-1,-4-7 0,12 6 1,-4-2-1,-2-2 0,4-1 1,-5 0-1,4-1 1,-2 0 0,2-3-1,-1-2 1,0 2 0,1-5 0,-2 0 0,4 2 0,-1-6-1,-3 1 1,2-3 0,2 3 0,-6-7-1,6 0 1,-7-3 0,3 1 0,-5-2-1,-1 1 1,0-1 0,-1 3 0,0 0 0,-2 4-1,-4 1 2,-1 4-1,-1 1 0,1 0 0,-5 5 0,1 1-1,0 1 0,0 2 1,0 1-1,-2 3 0,1 2 0,-1 4 0,2 1 0,5 3 0,-4-2-1,7 2 1,-4 1-3,6-3-1,1 6-20,1-10-15,6 1-1,-7-9-5,6 1-3</inkml:trace>
</inkml:ink>
</file>

<file path=ppt/ink/ink2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6.3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96 13,'0'0'18,"0"0"-2,0 0 1,0 0-2,0 0-1,0 0-3,0 0-2,0 0-1,-8-7-1,8 7-1,0 0 0,0 0 1,0 0-1,0 0-1,0 0 1,4-7-2,-4 7 2,4-8-2,-4 8 0,10-10 0,-6 3-1,2 2 2,3-2-2,2-2 0,1 2-1,-3 2-1,2-3 1,1 4 0,0-3-1,-2 5 0,-3 1 0,2 1-1,-4-1 1,5 1 0,-10 0-1,10 2 1,-10-2-1,6 8 1,-6-8 0,2 13-1,-2-13 1,0 13 0,0-3 0,-4 0-1,2 1 1,-8 0-1,5 1 1,-6-1-1,2 1 0,4 0 0,-4-2 0,5-4 0,0 1-1,4-7 1,-7 11 0,7-11-1,0 9 1,0-9 0,3 10 0,2-4 0,-1 0 0,4 0 0,-3 1-1,6 0 2,-6 2-1,6-2 0,-2 3-1,-4-2 1,3-2 1,-4 4-1,1-2 0,2 0 1,-6-1-1,-1 1 1,0-8 0,0 12 0,0-4 0,0-8 0,-8 9 0,3-4 0,-4-3 1,1 3-1,-5-3 0,-4-1 0,1-1 0,-2 0 0,-3 0 0,1-1-1,-1-3 1,1 1-1,4-1-1,-3-2-2,5 3-2,-2-5-25,16 8-9,-10-15-3,10 4-2,0-2-4</inkml:trace>
</inkml:ink>
</file>

<file path=ppt/ink/ink2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8.9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95 45,'9'-7'35,"-9"7"-7,0-8-7,0 8-5,0 0-4,0 0-3,0 0-1,0 0-3,0 0-1,0 0-1,-7 9-1,4 0-1,0 1 1,1 4-1,-4 1 0,4 0 0,-1 1-1,2 1 1,1-1 0,0-2 0,0 1-1,1-2 1,0-4-1,5 1 1,0-2 0,5 1 0,-5-5 0,5 0 1,2-4-1,-1 2 1,1-2-1,1 0 0,-1-4 0,-4 0 0,4-6 1,-2 1-2,0-1 2,1-2-1,-6-2 0,3 2 0,-3-9 1,2 2-1,-6-1 0,1-2 0,0 1 0,-1-1-1,-2 1 1,-2 4-1,-2 3 1,0 1 0,-4 4-1,1 2 1,-3 2-1,-1 3 1,2 2-1,-3 0 1,-2 1-1,3 5-1,-3 1 1,1 2 0,2 3-1,0-4 0,5 6-1,-4-4-5,10 2-30,-2-1-3,2-1-1,0-10-5,12 3-1</inkml:trace>
</inkml:ink>
</file>

<file path=ppt/ink/ink2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32.5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32 4,'0'0'15,"0"0"0,0 0 1,0 0 0,0 0-1,0 0-1,0 0-1,0 0-2,-6 0-1,6 0-3,0 0 0,-5 4-1,5-4-1,-5 5 1,5-5-2,-4 10 2,4-10-2,-7 13 1,2-5-3,3 1 1,-3 0 0,3 2-1,-2 0 1,2 3-2,-3-3 0,4 4 1,-3-3-1,4 3-1,-2-1 1,2 0 0,0 0-1,4-2 1,-1-3-1,2 1 1,-2-1-1,2-1 1,2-2 0,-1 0-1,1-5 1,1 2 0,-1-1 0,1-1 0,1-1-1,-1 0 1,1-1 0,-1-2 0,3 0 0,-2-5-1,0 0 0,0 1 1,-1-4 0,0 1-1,2-2 0,-4 2 1,1-6 0,-5 0-1,4 1 1,-4-3 0,1 1-1,-3-2 1,0 2 0,-3-1-1,-1 1 0,-1 3 1,-2 3-1,2 0 0,-3 1 1,0 3-1,-2 1 1,3 5-1,-2 0 0,-3 1 1,-1 1-1,2 8 0,-2-2 0,1 7-1,0 0-1,3 3-2,3 2-9,0 0-24,6-1 0,0-4-4,8-5-4,2-5 2</inkml:trace>
</inkml:ink>
</file>

<file path=ppt/ink/ink2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38.4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216 16 24,'0'0'17,"0"0"2,0 0-2,0 0-3,0 0-3,0 0 0,0 0-2,0 0-1,0 0-1,0 0 1,0 0-1,5-2 1,-5 2-2,0 0 1,0 0-2,0 0 0,0 0-1,0 0 0,0 0-2,0 0 0,-2-7 0,2 7-2,-6-2 1,6 2 0,-10-2 0,0 0-1,1 2 1,3 0-1,-8 0 1,2 2-1,0 1 1,1 1-1,3 0 0,-3 0 0,0 1 0,6-1 0,-4-1-1,9-3 1,-11 7 0,11-7 1,-6 8-1,-1-2 0,3 4 1,3 0 0,-5 0-1,1 4 1,2 1 0,1 3 0,-5 2 0,5 1-1,-1 2 0,-1 0 0,0 4 1,1 1-1,2-3 0,0 4 0,1-4 0,-2 3 0,1-1 0,1-1 1,-3-2-1,3-1 0,0-1 1,-2-2-1,0 0 1,2-4-1,-1 0 0,1 0 0,-1-2 1,1-3-1,-2 0 0,2 0 0,0-3 0,0 0 1,0-8-1,2 11 0,-2-11 0,2 8 0,-2-8 0,0 0 0,8 6 1,-8-6-1,0 0 0,6 3 1,-6-3-1,9 2 0,-4-2 1,4 2 0,2-2 0,-3 1-1,3 0 1,2-1-1,-1 1 0,1-1-1,2 2-6,-4-2-28,3 0-5,-8 0-1,5-2-6,0-5-1</inkml:trace>
</inkml:ink>
</file>

<file path=ppt/ink/ink2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0.1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31 41,'0'0'32,"0"0"-9,0 0-2,0 0-5,0 0-4,0 0-3,0 0-2,0-8-2,0 8 1,2-2-1,6 2-2,0-2 1,3 1-1,2-2 1,1-1-1,2 1 0,0 3-1,1-3 0,-2 1 0,1 1-1,-5 1 0,-2 0 0,-1 3 0,-8-3-1,8 10 1,-7-2 0,-1 2-1,0 2 1,0 1 0,-1 4-1,-3 0 1,2 1 1,0 2-1,0 1 0,0 1 0,-2 1 0,2 1 0,1 3 0,-2 0-1,2-1 0,-1 3 1,2-1-1,-2 2 0,0-3 0,2 2 0,-2-4 1,1-1-1,0 2 0,-1-5 1,1 0-1,-2-1 1,3-1-1,-1-2 1,1 0 0,-1-2-1,-2-3 1,3-1-1,-1-4 0,-1-1 1,2-6-1,0 7 1,0-7-1,0 0 1,0 0 0,-5 8 0,5-8 0,0 0 0,-9 3 0,9-3 1,-13 0-1,2 1 1,0 1-1,-2-2 0,-4 0 0,1 1-1,-3-1 1,1 2-1,1-1 0,1 0-2,4 2-2,0-3-13,12 0-21,-3-6 0,7-1-6,7-8-1,9-3-5</inkml:trace>
</inkml:ink>
</file>

<file path=ppt/ink/ink2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3.4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 30,'0'0'33,"-5"-3"-1,5 3-9,0 0-5,-9 0-2,9 0-5,0 3-1,0 4-3,0-7 0,7 15 0,-5-5-2,6 5-1,-1 1 0,1 4-1,1 3-1,2-1 1,-1 2-1,2-1-1,-1 0 1,-2-2-1,0 0 0,3-6 0,-5-1 0,1 1 0,-2-5-1,2 2 1,-4-5 0,4 1 0,-8-8-1,4 11 0,-4-11 0,0 0-2,0 0-1,0 0-7,9 2-25,-9-2-3,0-6 0,0-4-4,0 1-1</inkml:trace>
</inkml:ink>
</file>

<file path=ppt/ink/ink2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3.8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319 11 107,'-4'-7'36,"4"7"-1,0 0-24,-9-6-3,9 6-1,-9 2-2,3 6-2,-2-3-1,-1 6 1,-4 0-1,0 6 0,-2-2 0,-1 4 0,-1-1 0,0 1-1,-2 0 0,1 0 0,0-2 0,-2 0 0,3-1 0,0-2-1,0-1 0,2-2 1,2-1-2,4-1-1,-1 0-3,3-7-6,7-2-25,0 0-2,-4 6-1,4-6-5,0-4-1</inkml:trace>
</inkml:ink>
</file>

<file path=ppt/ink/ink2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0.7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23-2 31,'0'0'33,"-6"-6"-11,6 6-4,0 0-2,0 0-4,0 0-3,0 0 0,-2 10-3,-1-3-1,3 6 0,0 0 1,0 4-1,0 1-1,0 3-1,0 2 0,0 2 1,0-2-2,0 2 0,-1-2-1,1 2 1,-4-3-1,4-3 0,-3-1 1,2-2-2,-1-6 2,0 0-1,2-3 1,0-7-2,0 0 2,0 0-1,0 0 0,4-2 0,-2-7 0,1-2 0,4-1 0,-5-4-1,4-2 1,2-3-1,-5-2 0,7-3 1,-2-1-1,-2 1-1,6 2 1,-2 1 1,-3 4-1,4 5-1,-3 1 1,-1 6 0,3 3 0,-3 4 0,2 2 0,-1 6 1,0 1-1,3 6 1,-6 1 0,3 3-1,-4 2 1,1 0 0,-2-1-1,-2 0 0,-1-1 1,0-3-1,0-4 0,0-2 1,0-2-1,0-8 1,0 8 0,0-8 0,0 0 0,5-2 0,2-4 0,-3-3-1,4-4 1,0 1 0,2-7-1,4 0 0,0-1 0,1-1 0,-1 4 0,2 2 0,-2 0-1,-1 5 1,-3 3 0,1 4-1,-6 3 1,3 6 0,-4 6 0,0 1 0,1 1 0,-2 3 1,1 2 0,0-2 0,1-2-1,-3-1 0,0-3 1,2-1-1,0 0-2,-2-3-1,-1-1-3,-1-6-4,7 9-20,-7-9-8,0 0-3,0 0-2,9 3 1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8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1 135,'0'8'35,"-1"-4"-13,1-4-14,-4 14-2,3-8-1,1 2-3,0-2 0,5-1 0,-5-5-2,5 6 1,-5-6 0,7 0 0,-7 0 1,5-4-1,-5 4-1,1-8 1,-1 8 0,-1-5-1,1 5 1,-7 0-1,2 0 0,0 1 0,5-1-1,-7 4-2,7-4-11,0 0-6,3 0-7,3-6-22,2-2-30</inkml:trace>
</inkml:ink>
</file>

<file path=ppt/ink/ink2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1.2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119 52 91,'0'-11'35,"-1"0"-1,-2 1-23,-5 2-2,8 8-3,-10-12 1,10 12-3,-14 0 0,8 4-2,-5 5 0,2 4 0,-3 2-1,4 4 1,-4 1-1,3 0 0,4 0 0,-2-2 0,4 0-1,3-4 1,0-3 0,3-3-1,5-3 1,0-2 0,0-3 0,2-1-1,2-4 1,-4-1 0,3-4-1,-1 0 1,1-3-1,-6-2 0,2 0 0,-3-1 0,-3 2 0,-1 2 0,0 2 0,0 10 0,0 0 0,0 0 0,-1 5 0,1 5 1,0 4-1,1-1 0,3 1 1,4 0-1,-1-2-1,2-1-1,3-2-2,-5-3-5,8-1-27,-7-3-2,4-1-1,0-1-3,0-7-2</inkml:trace>
</inkml:ink>
</file>

<file path=ppt/ink/ink2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1.4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3-1 89,'-3'8'35,"3"0"-2,0 6-24,3-3-1,5 4-1,2-5-2,2 6 0,2-3-1,1 0-1,0-1-1,1-2-2,2-3-1,-7 0-3,4-1-11,-5-4-18,1-2-2,-6 0-4,3-5 0</inkml:trace>
</inkml:ink>
</file>

<file path=ppt/ink/ink2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1.7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213 5 59,'0'0'34,"-9"-7"1,9 7-16,-12 3-6,10 3-2,-6 2-1,4 4-3,-1 0 0,-4 6-2,-2-2-1,-1 4 0,-2-1-3,-2 1 1,0 0-2,-1 0-5,1 2-8,-5-6-23,6 0-2,-1-2-3,6-4-3</inkml:trace>
</inkml:ink>
</file>

<file path=ppt/ink/ink2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6.5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21 25,'0'0'20,"0"0"0,0 0-2,4 5-4,-4-5-1,11 1-1,-11-1-1,16 0-1,-7 0-3,4 0-1,0 0-2,2 0 0,1-1-1,0 1 2,0-2-3,-1 2 0,1-2 0,-2 2 0,-5-2 0,1-2-1,0 2 0,-5 1 0,-5 1-1,9-5 1,-9 5-1,0 0-3,0 0-7,0 0-24,-1-5 0,-8 3-2,5 1-3</inkml:trace>
</inkml:ink>
</file>

<file path=ppt/ink/ink2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6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0 63,'0'0'32,"-12"11"-1,4-5-23,1 8-2,3-1 0,-1 8 1,1 1-2,2 2 0,0 1-2,2 2 1,0-3-1,0 1 0,0-5-1,0-3 0,0-4 0,0 1 0,0-5-1,0 1 1,0-10-1,0 9 0,0-9-2,0 0-5,0 0-25,0 0-3,4 1-3,-4-1-3,0-4 1</inkml:trace>
</inkml:ink>
</file>

<file path=ppt/ink/ink2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09.1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22 141 8,'0'0'15,"0"0"0,0 0 3,0 0-3,0 0-3,0 0-2,0 0 0,-4-4-2,4 4 0,0 0-3,0-10 0,0 10 0,4-11-2,-4 11 0,3-14 1,1 7-1,2-1-1,-3 0 0,1-1-1,3 1 0,-5 0 0,4 2 0,0-2 0,1 2-1,1 0 0,-3 1 1,4-1-1,2 2 1,-6 0-1,5 2 1,-1-1-1,0 1 0,-1 1 1,-1 0-1,1 1 0,-3 0 0,-5 0 1,12 2-1,-12-2 0,10 6 1,-10-6-1,7 10 1,-2-3-1,-2-1 1,0 1 0,-1 1 0,2 0 0,-2 1-1,-2 1 3,0-1-3,0 2 2,0 0-1,-2 1-1,-3-1 2,1 0-1,0 3 0,-4-2-1,3 3 1,-6-4 0,3 3-1,0-2 1,-2 1-1,-1-2 0,2 1 1,-2 0-1,2-1 0,-3-1 1,5-1 0,-4 0-1,0 1 0,6-4 0,-6 0 1,3-1-1,1 1 0,1-2 0,6-4 0,-8 9 1,8-9-1,-9 8 0,9-8 0,-4 6 1,4-6-1,-8 7 1,8-7-1,0 0 1,0 0-1,0 0 1,0 0 1,0 0-2,0 0 1,0 0-2,8-3 2,-4-3-2,5 2 2,-4-3-2,6 1 2,-1 1-1,-3 1 0,1 2-1,-1-1 1,1 2 0,-8 1 0,7 0 0,-7 0 0,10 6 0,-10-6 0,9 8 0,-9-8 0,7 8 0,-7-8 0,12 10 0,-3-7 0,-5 1 1,5-2-2,-4 1 1,3 1 1,-1-4 1,2 0-2,2 0 0,-5 0 1,4 0-2,2 0 1,0 0 0,-5 0 0,5 0-1,0 0 0,2 0-6,-4 0-26,-1-2-2,3-4-4,-2 0-1</inkml:trace>
</inkml:ink>
</file>

<file path=ppt/ink/ink2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21:51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68 178 6,'0'0'17,"0"0"1,3 0 4,-3 0-2,0 0-2,0 0-1,0 0-3,0 0-2,0 0-3,6-9 0,-6 9-1,0 0-1,9-7-1,-9 7 0,9-10-1,-6 3-2,4 0 0,-1-2-2,2-2 1,-1 0-1,3-4 0,-3 1-1,1 0 1,0-2 0,-2 3 0,0 2 0,-1 3 0,-4-1 0,-1 9 0,3-7-1,-3 7 1,0 0-1,0 2 0,-1 7 0,1 2 0,-2 1 0,-3 5 0,0 4 1,2 3-1,-2 1 1,-2 2-1,3 1 1,-4 0-1,4 0 1,-2-2-1,0 0 0,1-6 0,3-1 0,-4-2 0,4-3 0,-2-4 1,-2-1 0,6-9-1,-8 8 1,8-8-1,-10 3 1,0-3 0,3 0 0,-1-3-1,-3 0 0,3-1 1,0 0-1,-2-1 0,4-1 0,-2 5 0,8 1 0,-5-4 0,5 4 0,0 0 0,0 0 0,0 0 0,0 0 0,0 0 0,0 0-1,0 0 1,0 0 0,4 3-1,5-1 1,0 1 0,5-1 0,0 0 0,4 0 1,-1 0-1,3-2 1,-1 0-1,1 0 0,-1-5 1,-5 3-1,0-1 0,-5 2 0,-2-1 0,-7 2 0,9-1 0,-9 1 1,0 0-1,0 0 0,0 0-2,0 0-2,0 0-4,0 3-26,0-3-5,0 0-3,-9 1-2,9-1-2</inkml:trace>
</inkml:ink>
</file>

<file path=ppt/ink/ink2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1:00.4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143 80 12,'0'0'14,"0"0"-1,0 0 1,0 0-2,0 0-1,7-9-2,-7 9 0,5-6 1,-5 6-2,6-8 0,-6 8 0,2-7-2,-2 7 0,2-11 0,-2 11-1,0-11-1,0 11 0,-3-9 1,3 9-2,-7-10 1,7 10-1,-6-6 0,6 6-1,-8-2 0,8 2-1,-12 0 0,4 0 0,0 2 0,0 1-1,-1 1 1,1 2-1,-2-1 1,1 0-1,0 2 1,1-1 0,1 1-1,-1 0 2,2 1-2,-5 0 1,6 1 0,-3 0-1,1 1 1,7-10-1</inkml:trace>
</inkml:ink>
</file>

<file path=ppt/ink/ink2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1:01.0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194 80 12,'0'0'14,"0"0"-1,0 0 1,0 0-2,0 0-1,7-9-2,-7 9 0,5-6 1,-5 6-2,6-8 0,-6 8 0,2-7-2,-2 7 0,2-11 0,-2 11-1,0-11-1,0 11 0,-3-9 1,3 9-2,-7-10 1,7 10-1,-6-6 0,6 6-1,-8-2 0,8 2-1,-12 0 0,4 0 0,0 2 0,0 1-1,-1 1 1,1 2-1,-2-1 1,1 0-1,0 2 1,1-1 0,1 1-1,-1 0 2,2 1-2,-5 0 1,6 1 0,-3 0-1,1 1 1,1 0 0,2 0-1,-3 0 1,2-1 0,0 3-1,-1-2 0,4 2 1,-2-2-1,1 2 0,-1 0 0,1 1 0,3-3 1,-1 1-1,1 1 0,0-2 0,0 0 0,1 0 1,1-4-1,3 2 0,0-1 1,-1-3-1,7-1 1,-3 2-1,2-4 1,0 2-1,3-1 1,-1-2-1,-2 0 0,2 0 1,0 0 0,-3-1-1,3-2 0,-2 0 1,-1-3 0,0 2-1,-2-2 1,1 0-1,-2 0 0,1-2 1,-3-2-1,0 3 1,0 0-1,-3-1 0,-1 0 1,0 1-1,0 0 1,0 7 0,-1-8-1,1 8 0,0 0 0,-12-7 0,12 7 0,-5-3 0,5 3-1,-7 0 0,7 0-1,-7 0 0,7 0-2,0 0-3,-3 4-4,3-4-4,-4 9-8,4-9-12,-7 8-4,7-8-1,-8 12 6</inkml:trace>
</inkml:ink>
</file>

<file path=ppt/ink/ink2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1:02.7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32 4,'0'0'10,"0"0"1,0 0-2,0 0 1,0 0-2,0 0-1,0 0-2,0 0 0,0 0-1,0 0-1,0 0 0,0 0-1,0 0 2,0 0-1,0 0 2,0 0-1,0 0 2,0 0-1,0 0-1,0 0 1,0 0-2,0 0 0,0 0-1,5-3 1,-5 3-2,0 0 1,8-5 0,-8 5 0,8-4 0,-8 4 0,8-4 0,-8 4 1,11-6-2,-11 6 1,9-3-1,-9 3 0,12-3 0,-4 1 0,-2 2 0,1-2 0,0 2 0,-1 0 0,1 0-1,-7 0 1,9 0-1,-9 0 1,7 0-1,-7 0-1,10 5 1,-10-5 0,7 3 0,-7-3-1,7 4-3,-7-4-13,9 8-15,-9-8-1,0 0-4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5.27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94 0 53,'5'-6'41,"-5"6"-11,0 0-8,0 0-7,0 0-5,0 0 0,0 0-3,-1 4-2,-3 3-1,1 3 1,0 1-2,0 4 0,-3 2 0,3 3-2,-1 2 2,-1 2-2,1 2 0,-1 2 1,-1-3-2,2 3 1,-2-4 1,1 2-1,-1-5-1,1-1 1,0-4-1,-1-1 0,2-1 1,2-4-1,-1-1 0,-1-3 0,4-6 0,-2 9 0,2-9 0,0 0-1,0 0 0,0 0-3,0 0-4,0-5-11,6-1-5,-2-4-15,1-2-30</inkml:trace>
</inkml:ink>
</file>

<file path=ppt/ink/ink2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7:03.3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6 5,'-2'6'16,"2"-6"-1,0 0-2,0 0 0,0 0-3,0 0 1,0 0-1,0 0 0,0 0-1,0 0 0,0 0-1,0 0-3,0 0 0,0 0 0,-6 1-3,6-1 0,0 0 0,0 0 1,0 0-1,0 0 0,0 0 1,0 0-1,0 0 1,0 0-1,0 0 1,0 0-1,0 0 0,0 0 0,0 0-1,0 0 0,0 0 1,0 0-1,0 0 1,3 6-1,-3-6 0,12-2 0,-8 1 1,5-2-1,-4 3 1,5-3-1,-5 3 0,6-1 0,-2 1-1,-4 0 1,4 0-1,-2 0 1,2-2-1,-3 1 0,3 1 0,-4-2 1,3 0-1,-3 2 1,3-1-1,-8 1 1,11-1-1,-11 1 0,5 0 0,-5 0 0,11 0 0,-11 0 0,0 0 0,6 1-1,-6-1-1,10 1-5,-10-1-21,6 0-8,-6 0-3,8 0-2,-8 0 0</inkml:trace>
</inkml:ink>
</file>

<file path=ppt/ink/ink2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6:55.1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58 11,'0'0'13,"0"0"0,3-4 2,-3 4-1,0 0 0,0 0-1,0 0-2,3-7-1,-3 7-1,0 0-2,0 0-1,0-8-2,0 8 2,0-6-2,0 6 0,-3-10 0,3 10-1,-6-9 0,6 9-1,-13-10 2,5 9-2,1-2-1,-4 3 1,4 0-1,-3 2 1,0 4-1,0-1-1,0 3 1,2 3 0,-1-3-1,-1 6 1,4-2 0,2 3-1,-2-2 0,4 1 0,-1 0 0,3 0 1,4-2-1,3-3 1,-1 0-1,4-5 0,2-1 1,1-2 0,1-1 0,0-4-1,0 0 1,-1-5 1,1 0-2,-1 1 1,-5-1 0,0-2-1,-2 1 1,0 1 0,-6-1 0,0 1 0,0 1-1,-3 0 0,-2 0 1,5 8-1,-11-10 1,11 10-1,-6-2 0,6 2 0,0 0 1,-3 6-1,3-6 0,0 14 1,1-2-1,3-1 1,0 5-1,3 0 1,-1 1 0,1 3 0,-2 0 0,2 2 0,-4-3 0,2 3 0,-4-1 0,-1-2 0,0-1 0,-2-1 0,-5 0 0,-1-5-1,-3 2 1,-2-4-1,-1-2 1,-1 0-1,-1-3 1,-1-2-1,2-3 0,2 0 0,-1-3-2,0-5-6,8 1-28,-1-5-2,2-1-3,2-3-5,3 1 2</inkml:trace>
</inkml:ink>
</file>

<file path=ppt/ink/ink2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19:59:13.5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6 18,'0'0'22,"0"0"0,0 0-4,0 0-2,-3-6-2,3 6-4,0 0-1,0 0-4,0 0 0,0 0-1,0 0-1,0 0-2,0 0 1,0 3-1,0-3 1,5 6 0,-5-6 0,12 6 0,-4-3-1,1-1 1,0 0-1,2 1 0,0 0 0,-1-1-1,-2-1 0,-1 2 0,-7-3 1,9 4 0,-9-4 0,0 0 0,0 9 1,0-9 0,-5 8 0,-1-3-1,-4 2 1,0-1 0,-2 3-1,-1-2 0,-1 1 0,1 0 0,0-2-1,2 2 0,0 0 1,2 0-2,2-4 0,7-4-3,-9 11-2,9-11-10,0 0-16,0 0-3,0 0-1,5 0-2</inkml:trace>
</inkml:ink>
</file>

<file path=ppt/ink/ink2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19:59:13.9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71-1 12,'0'0'25,"0"0"1,0 0-15,0 0-1,6 1 0,-6-1-1,0 0-1,0 0-1,0 0-1,0 0 1,0 0-2,-2 6 0,2-6 1,0 0-2,-7 10 0,7-10-1,-10 9 0,3-4-1,0 2 0,-1-1 1,1 2 0,0-1-2,0-2 1,0 2-2,7-7 1,-9 8-3,9-8-3,0 0-4,0 0-11,0 0-12,0 0-3,4-6-1,6 1 0</inkml:trace>
</inkml:ink>
</file>

<file path=ppt/ink/ink2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19:59:14.4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85 37,'0'0'30,"0"0"0,0 0-16,0 0-3,0 0 0,0 0-5,0 0-1,0 8-2,0-8-2,-1 10 2,1-4-2,0-6 2,1 11-1,-1-11 0,9 8 1,-9-8-1,14 2 1,-6-2 0,2-1-2,-3-4 1,3-1-1,-2-3 1,-1 1-2,0-4 1,-1 0 0,-4 1 0,1-2 0,-3 1-1,-2 1 1,-2 0 0,-2 4 1,-1 1 0,-3 2-1,0 3 0,0 1 2,0 4-2,-1 3 0,2 2-1,-2 3 0,3 0 0,0 0-1,1 0-3,-2 0-9,7-1-19,1 2-4,1-5-1,4-1-3</inkml:trace>
</inkml:ink>
</file>

<file path=ppt/ink/ink2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19:59:15.6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10 0,'0'0'25,"-7"-4"0,7 4-5,0 0-3,-4-6-2,4 6-3,0 0-2,0 0-2,0 0-2,0 0 0,0 0-2,0 0 0,0 0 0,8-3-1,-8 3 0,12 3 1,-4 1-2,2 1 2,0-1-2,3 3 0,-2-1-1,1-1 0,-3 0 0,0-2 0,-1 0-1,-1-1 1,-7-2 0,7 2-1,-7-2 1,0 0-1,0 0 1,0 0 0,-5 8 0,-2-4 0,-1 1 0,-2 1-1,-2-1 1,0 2-1,-1 2 0,2-2 2,-2 1-2,0-1 0,3 0 0,0 2 0,5-2-4,5-7-1,-8 12-7,8-12-22,0 0-1,0 0-2,6 1-3</inkml:trace>
</inkml:ink>
</file>

<file path=ppt/ink/ink2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19:59:15.9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0 34,'0'0'30,"-8"6"-2,8-6-13,-3 7-10,3-7 2,-3 8-1,3-8 0,-4 8-1,4-8 0,-6 12 1,6-12-2,-11 12 1,2-5-1,1 2-1,-3 1 0,-1 0-1,0 0 0,-1 1-1,2-1 0,0 0 0,3 1-2,-1-6-3,5 3-3,4-8-9,-7 4-17,7-4-1,0 0-4,9-8 3</inkml:trace>
</inkml:ink>
</file>

<file path=ppt/ink/ink2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19:59:16.7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93 38,'-10'0'28,"10"0"0,-5 5-19,5-5 1,-5 11 0,3-3-1,2 3-2,0-2 1,0 4-2,1-2-1,5 1 1,0-4-2,3 2 1,0-7-1,2-2-1,1-2 0,2-5-1,0-5 0,2-2 0,-1-5 0,-1 0-1,-1-2 0,-3 0 1,-3-1-1,-3 2 1,-4 2 0,-2 3 0,-7 5 0,-1 3 0,-3 4-1,-2 2 0,-2 6 0,3 4 0,-2 5-1,-1 0-1,4 3-1,-2-4-9,7 3-24,0-3-1,5-2-3,3-4-3,0-8-2</inkml:trace>
</inkml:ink>
</file>

<file path=ppt/ink/ink2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19:59:18.0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11,'0'0'28,"0"0"-4,0 0-6,0 0-2,0 0-2,0 0-3,0 0-2,0 0-3,0 0 1,2 3-3,-2-3 0,14 10-1,-5-5 1,3 2-2,-1-1 1,4 2-1,-2-2 0,1 0 0,-2-1-1,0 0-1,-1-1 1,-3-1 0,-1 0-1,-7-3 1,7 3 0,-7-3 0,0 0 0,0 0 1,-3 7 0,3-7 0,-13 4 0,3 1-1,0 0 0,-2 1 1,0 0-2,0-1 2,2 0-2,-1 1 0,2-1-2,1-1 1,8-4-4,-11 5-11,11-5-18,0 0-3,0 6-1,0-6-2</inkml:trace>
</inkml:ink>
</file>

<file path=ppt/ink/ink2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19:59:18.3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172 6 33,'0'0'32,"0"0"-2,0-6-17,0 6-1,-9 0-1,9 0-1,-14 5-1,7 1-2,-6-1-1,3 2-2,-6 0 2,4 2-3,-5-1-1,3 1-1,0 0 0,0-2-1,2-1 0,2 0-2,4 0-2,-2-6-6,8 0-14,0 0-11,0 0-1,4 0-3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56.51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262 53 83,'0'0'46,"3"-6"-19,-3 6-11,2-8-5,-2 8-4,0-8-1,-2 1-2,2 7-1,-8-6 0,8 6-2,-9-5 1,0 1-1,1-1 0,-2 2 0,-2 3 0,1 0 0,-3 2 0,0 5 0,-2 1-1,0 2 1,-1 1-1,1 0 1,2 3-1,-1-1 0,0 1 0,1 0 1,5-3-1,-2 2 0,3 0 0,0 0 1,2 0-1,4-2 0,-2 1 0,4 1 2,0-3-2,4 2 0,3-3 1,4 0-1,0 1 0,4-2 1,1-1-1,1 2 0,4-4 1,-4-2-1,2 2 0,-2-1 0,-1-2 0,1 0 0,-3 0 0,0-2 0,0 0 0,-3 0 1,0 0-1,0 0 0,-3 0 0,1 0 0,-1-2 0,0 2 0,-8 0 0,9-3-1,-9 3-2,0 0-4,13-8-9,-13 8-8,0 0-11,0-10-33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5.77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6 57,'-1'-6'59,"1"6"-19,0 0-23,0 0-4,0 0-4,1 3-2,3 6-3,-1-1 0,2 3-1,1 1 0,1 4-2,0 0 1,2 4 1,-2 1-2,2 1 0,-1 3 0,-2 1 0,1-3-1,-2 0 1,2 1-1,-3-2 0,3-1 0,0-3 0,-2-1 1,3-4-1,-2-1 0,1-1 0,-1-2 0,-1-2 0,0 1 0,-5-8 0,7 6-1,-7-6 1,0 0-2,4 0-1,-4 0-4,2-9-9,-2 4-6,0-2-13,0 0-24,-4-3-21</inkml:trace>
</inkml:ink>
</file>

<file path=ppt/ink/ink2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06T19:59:18.8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 81 57,'0'0'32,"0"0"-6,0 0-15,0 0 0,-5 4-1,5-4-4,-7 13-1,3-6-1,3 3 0,-1 0 0,2 0-1,0-1-1,3-1-1,3-2 1,2-2-1,2-2 0,2-2 0,2-2 1,1-4-1,0-1 0,2-3 1,-5-1 0,1-2 1,-4 0-1,-2-1 1,-6 0-1,-1 0 1,-5 0 0,-3 0 0,-4 2-1,-2 3 0,-1 2 0,-1 4-1,0 2 1,-1 4-1,1 6-1,2 2 0,-1 3-1,2 1-1,1 4-7,0-3-29,5-1 1,3-3-5,4-4-2,0-8 0</inkml:trace>
</inkml:ink>
</file>

<file path=ppt/ink/ink2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2:00.6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4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66 111 21,'0'0'31,"0"0"-4,0-7-9,0 7-1,0 0-3,0 0-3,0 0-1,0 0-2,-2-6-1,2 6 0,0 0-1,0 0-2,0 0 0,-10 0-1,10 0 0,-3 6 0,3-6-1,-11 10 0,11-10-1,-9 12 1,9-12-1,-7 15 0,0-7 1,5 2-1,-1 0 0,0 2-1,-2-2 1,4 3 0,0-1-1,-1 0 1,2 2-2,0-5 2,0 2-1,0-1 0,3-2 0,3 0 0,-3 0 0,-3-8 0,12 10 1,-8-3-1,-4-7 0,12 6 1,-4-2-1,-2-2 0,4-1 1,-5 0-1,4-1 1,-2 0 0,2-3-1,-1-2 1,0 2 0,1-5 0,-2 0 0,4 2 0,-1-6-1,-3 1 1,2-3 0,2 3 0,-6-7-1,6 0 1,-7-3 0,3 1 0,-5-2-1,-1 1 1,0-1 0,-1 3 0,0 0 0,-2 4-1,-4 1 2,-1 4-1,-1 1 0,1 0 0,-5 5 0,1 1-1,0 1 0,0 2 1,0 1-1,-2 3 0,1 2 0,-1 4 0,2 1 0,5 3 0,-4-2-1,7 2 1,-4 1-3,6-3-1,1 6-20,1-10-15,6 1-1,-7-9-5,6 1-3</inkml:trace>
</inkml:ink>
</file>

<file path=ppt/ink/ink2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6.3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96 13,'0'0'18,"0"0"-2,0 0 1,0 0-2,0 0-1,0 0-3,0 0-2,0 0-1,-8-7-1,8 7-1,0 0 0,0 0 1,0 0-1,0 0-1,0 0 1,4-7-2,-4 7 2,4-8-2,-4 8 0,10-10 0,-6 3-1,2 2 2,3-2-2,2-2 0,1 2-1,-3 2-1,2-3 1,1 4 0,0-3-1,-2 5 0,-3 1 0,2 1-1,-4-1 1,5 1 0,-10 0-1,10 2 1,-10-2-1,6 8 1,-6-8 0,2 13-1,-2-13 1,0 13 0,0-3 0,-4 0-1,2 1 1,-8 0-1,5 1 1,-6-1-1,2 1 0,4 0 0,-4-2 0,5-4 0,0 1-1,4-7 1,-7 11 0,7-11-1,0 9 1,0-9 0,3 10 0,2-4 0,-1 0 0,4 0 0,-3 1-1,6 0 2,-6 2-1,6-2 0,-2 3-1,-4-2 1,3-2 1,-4 4-1,1-2 0,2 0 1,-6-1-1,-1 1 1,0-8 0,0 12 0,0-4 0,0-8 0,-8 9 0,3-4 0,-4-3 1,1 3-1,-5-3 0,-4-1 0,1-1 0,-2 0 0,-3 0 0,1-1-1,-1-3 1,1 1-1,4-1-1,-3-2-2,5 3-2,-2-5-25,16 8-9,-10-15-3,10 4-2,0-2-4</inkml:trace>
</inkml:ink>
</file>

<file path=ppt/ink/ink2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8.9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95 45,'9'-7'35,"-9"7"-7,0-8-7,0 8-5,0 0-4,0 0-3,0 0-1,0 0-3,0 0-1,0 0-1,-7 9-1,4 0-1,0 1 1,1 4-1,-4 1 0,4 0 0,-1 1-1,2 1 1,1-1 0,0-2 0,0 1-1,1-2 1,0-4-1,5 1 1,0-2 0,5 1 0,-5-5 0,5 0 1,2-4-1,-1 2 1,1-2-1,1 0 0,-1-4 0,-4 0 0,4-6 1,-2 1-2,0-1 2,1-2-1,-6-2 0,3 2 0,-3-9 1,2 2-1,-6-1 0,1-2 0,0 1 0,-1-1-1,-2 1 1,-2 4-1,-2 3 1,0 1 0,-4 4-1,1 2 1,-3 2-1,-1 3 1,2 2-1,-3 0 1,-2 1-1,3 5-1,-3 1 1,1 2 0,2 3-1,0-4 0,5 6-1,-4-4-5,10 2-30,-2-1-3,2-1-1,0-10-5,12 3-1</inkml:trace>
</inkml:ink>
</file>

<file path=ppt/ink/ink2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4:29.4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32.5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32 4,'0'0'15,"0"0"0,0 0 1,0 0 0,0 0-1,0 0-1,0 0-1,0 0-2,-6 0-1,6 0-3,0 0 0,-5 4-1,5-4-1,-5 5 1,5-5-2,-4 10 2,4-10-2,-7 13 1,2-5-3,3 1 1,-3 0 0,3 2-1,-2 0 1,2 3-2,-3-3 0,4 4 1,-3-3-1,4 3-1,-2-1 1,2 0 0,0 0-1,4-2 1,-1-3-1,2 1 1,-2-1-1,2-1 1,2-2 0,-1 0-1,1-5 1,1 2 0,-1-1 0,1-1 0,1-1-1,-1 0 1,1-1 0,-1-2 0,3 0 0,-2-5-1,0 0 0,0 1 1,-1-4 0,0 1-1,2-2 0,-4 2 1,1-6 0,-5 0-1,4 1 1,-4-3 0,1 1-1,-3-2 1,0 2 0,-3-1-1,-1 1 0,-1 3 1,-2 3-1,2 0 0,-3 1 1,0 3-1,-2 1 1,3 5-1,-2 0 0,-3 1 1,-1 1-1,2 8 0,-2-2 0,1 7-1,0 0-1,3 3-2,3 2-9,0 0-24,6-1 0,0-4-4,8-5-4,2-5 2</inkml:trace>
</inkml:ink>
</file>

<file path=ppt/ink/ink2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38.4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216 16 24,'0'0'17,"0"0"2,0 0-2,0 0-3,0 0-3,0 0 0,0 0-2,0 0-1,0 0-1,0 0 1,0 0-1,5-2 1,-5 2-2,0 0 1,0 0-2,0 0 0,0 0-1,0 0 0,0 0-2,0 0 0,-2-7 0,2 7-2,-6-2 1,6 2 0,-10-2 0,0 0-1,1 2 1,3 0-1,-8 0 1,2 2-1,0 1 1,1 1-1,3 0 0,-3 0 0,0 1 0,6-1 0,-4-1-1,9-3 1,-11 7 0,11-7 1,-6 8-1,-1-2 0,3 4 1,3 0 0,-5 0-1,1 4 1,2 1 0,1 3 0,-5 2 0,5 1-1,-1 2 0,-1 0 0,0 4 1,1 1-1,2-3 0,0 4 0,1-4 0,-2 3 0,1-1 0,1-1 1,-3-2-1,3-1 0,0-1 1,-2-2-1,0 0 1,2-4-1,-1 0 0,1 0 0,-1-2 1,1-3-1,-2 0 0,2 0 0,0-3 0,0 0 1,0-8-1,2 11 0,-2-11 0,2 8 0,-2-8 0,0 0 0,8 6 1,-8-6-1,0 0 0,6 3 1,-6-3-1,9 2 0,-4-2 1,4 2 0,2-2 0,-3 1-1,3 0 1,2-1-1,-1 1 0,1-1-1,2 2-6,-4-2-28,3 0-5,-8 0-1,5-2-6,0-5-1</inkml:trace>
</inkml:ink>
</file>

<file path=ppt/ink/ink2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0.1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31 41,'0'0'32,"0"0"-9,0 0-2,0 0-5,0 0-4,0 0-3,0 0-2,0-8-2,0 8 1,2-2-1,6 2-2,0-2 1,3 1-1,2-2 1,1-1-1,2 1 0,0 3-1,1-3 0,-2 1 0,1 1-1,-5 1 0,-2 0 0,-1 3 0,-8-3-1,8 10 1,-7-2 0,-1 2-1,0 2 1,0 1 0,-1 4-1,-3 0 1,2 1 1,0 2-1,0 1 0,0 1 0,-2 1 0,2 1 0,1 3 0,-2 0-1,2-1 0,-1 3 1,2-1-1,-2 2 0,0-3 0,2 2 0,-2-4 1,1-1-1,0 2 0,-1-5 1,1 0-1,-2-1 1,3-1-1,-1-2 1,1 0 0,-1-2-1,-2-3 1,3-1-1,-1-4 0,-1-1 1,2-6-1,0 7 1,0-7-1,0 0 1,0 0 0,-5 8 0,5-8 0,0 0 0,-9 3 0,9-3 1,-13 0-1,2 1 1,0 1-1,-2-2 0,-4 0 0,1 1-1,-3-1 1,1 2-1,1-1 0,1 0-2,4 2-2,0-3-13,12 0-21,-3-6 0,7-1-6,7-8-1,9-3-5</inkml:trace>
</inkml:ink>
</file>

<file path=ppt/ink/ink2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3.4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 30,'0'0'33,"-5"-3"-1,5 3-9,0 0-5,-9 0-2,9 0-5,0 3-1,0 4-3,0-7 0,7 15 0,-5-5-2,6 5-1,-1 1 0,1 4-1,1 3-1,2-1 1,-1 2-1,2-1-1,-1 0 1,-2-2-1,0 0 0,3-6 0,-5-1 0,1 1 0,-2-5-1,2 2 1,-4-5 0,4 1 0,-8-8-1,4 11 0,-4-11 0,0 0-2,0 0-1,0 0-7,9 2-25,-9-2-3,0-6 0,0-4-4,0 1-1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6.13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26 90,'0'0'51,"0"0"-24,0 0-11,0 0-6,3-5-2,7 5-3,1-3-2,3 2 0,-1-1-1,3 1-1,-1 0 0,0 0 0,-3 1-1,2 0 0,-3-1 0,-4-1-2,2 2-6,-2-1-9,-3-1-6,-4 2-16,10-6-28</inkml:trace>
</inkml:ink>
</file>

<file path=ppt/ink/ink2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3.8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319 11 107,'-4'-7'36,"4"7"-1,0 0-24,-9-6-3,9 6-1,-9 2-2,3 6-2,-2-3-1,-1 6 1,-4 0-1,0 6 0,-2-2 0,-1 4 0,-1-1 0,0 1-1,-2 0 0,1 0 0,0-2 0,-2 0 0,3-1 0,0-2-1,0-1 0,2-2 1,2-1-2,4-1-1,-1 0-3,3-7-6,7-2-25,0 0-2,-4 6-1,4-6-5,0-4-1</inkml:trace>
</inkml:ink>
</file>

<file path=ppt/ink/ink2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8.0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116 38 5,'4'-8'10,"-4"8"0,0 0 1,9-4-3,-9 4 2,0 0-1,7-4-1,-7 4 0,9-4 1,-9 4-1,7-3 3,-7 3-3,0 0 1,0 0 1,8-5-3,-8 5 1,0 0-2,0 0 0,0 0-1,0 0 1,-4-3-2,4 3 0,-9-2-1,9 2 0,-11-1-1,4 1 1,2 0-1,-3 0 0,0 0-1,3 0 0,-4 0-1,3 0 1,-2 0 0,3 0 0,-3 0-1,3 0 0,5 0 0,-11 3 1,11-3 0,-12 7-1,12-7 1,-6 9-1,6-9 0,-8 15 1,5-7 0,-2 4 0,1-2 0,1 4 0,1-2-1,2 3 1,-3 4-1,0-3 0,3 4 1,0-1-1,0 1 0,0 2 0,0 0 0,0-1 0,0-1 0,0 0 0,0-1-1,3 1 1,-3-2 0,3 0 1,-3 1-2,2-2 1,1 3 0,0-2 1,1 1-1,-3 0 0,0-1 1,1-1-1,-1 1 0,0-1 1,0 1-1,2 3 0,0-4 0,-3 3 0,0 0 0,1 1 0,0 1 1,-1 1-1,2-2-1,-1 1 1,0-3 0,3 0 0,-1 1 1,0-1-2,-3-1 1,1-1 0,0 0 0,1-4 1,-2 3-1,1 1 1,2-2-2,-1-4 2,0 1-1,-1-1 1,-1 3-1,0-2 1,1 1-2,-1 3 1,0-4 0,2 4 1,-2 2-1,0-4 0,1 2 0,-1-5 0,1 6 0,-1-4 0,3 3 1,-2-4-2,-1-3 1,3 4 0,-3 1 0,0-1 0,1-2 0,-1 2 0,0-6-1,0 5 0,0-1 2,0 2-1,0-3 1,0 0 0,0 2-2,0-3 1,0 2 1,0 3-1,0-2 0,0-1-1,0-3 0,-1 0 0,-2 5 2,3 0-1,-1-1 1,-2-1-1,2 0 0,0-4 2,-1 7 1,1 0 0,1-6-2,-1 4 0,-1 0-1,0-2 0,-1 5 2,2 1-3,-1-1 0,2-4 1,-1-2 0,0 1-1,1 0 0,0 5 2,0-15-2,0 0 1,-2 9 0,2-9 0,0 19 1,0-19 0,0 8 0,0-8-1,-1 11 0,1 0 0,0-3 1,0-8-2,-5 10 1,5-3-1,0-7 0,-2 15 2,2-15-2,-2 9 2,2-9-2,0 0 2,0 0-2,-3 16 0,3-16 2,0 0 0,0 0-1,0 0 0,-4 34-1,4-34 2,0 0-1,0 0 1,0 0-1,-5 37-1,5-37 3,0 0-2,0 0 0,0 31 0,0-31 0,0 0 0,0 0-1,0 0 3,-3 30-3,3-30 1,0 0 0,0 0 0,0 0 1,0 0 0,-1 29-2,1-29 1,0 0 0,0 0-1,0 0 2,0 0-2,0 0 0,0 0 2,0 0 0,0 0-1,0 0 1,0 0-1,0 0-1,0 0 1,0 0 1,0 0-3,0 0 3,0 0-1,0 0 0,0 0 1,0 0 1,0 0-1,0 0 0,0 0-1,0 0-1,0 0 1,28 24 1,-28-24-1,0 0-1,0 0-6,0 0-27,31 0-4,-31 0-3,0 0-3,0 0-5</inkml:trace>
</inkml:ink>
</file>

<file path=ppt/ink/ink2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1.7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4 1,'-7'-2'12,"7"2"1,0 0 2,-9 0 4,9 0-2,0 0 0,-5-2-2,5 2-1,0 0-4,0 0 0,0 0-3,0 0 0,0 0-1,0 0 1,0 0-3,0 0-1,0 0 0,0 0 0,0 0-2,0 0 0,0 0 0,0 0 0,0 0-1,0 0 2,0 0 0,2 0-1,-2 0 1,14 0 0,-5 0 0,0 0 0,3 0 0,-1 0-1,2 0 1,0 0-2,-4 2 1,3-2 0,-1 2 0,-2-2-1,-1 0 1,1 0 0,-1 0-1,-2 0 1,-6 0 0,10 0-1,-10 0 2,12 0-2,-12 0 0,8 2 0,-8-2 1,9 5-1,-9-5 1,0 0-1,6 7 0,-6-7 0,0 0 1,6 8-1,-6-8 1,0 0-1,0 10 0,0-10 0,3 10 0,-3-10 1,1 14-1,-1-7 1,0 5-1,0-1 0,0 0 0,0 0 0,0 2 1,0-2-1,0 1 0,0 3 1,-1-3-1,1 4 1,0-3-1,0 4 0,0-2 0,0 1 1,0 0-2,0-4 1,0 2 0,1-3 0,1 1 0,-1-1 0,0 1 0,2-1 0,-2 0 0,1-1 1,-2 3-1,0-3 0,2 0 0,-2 2 0,0-2 0,0 0 0,0 0 0,0 0 0,0-1 0,0-1-1,0 1 2,0-2-2,0 3 2,0-3 0,-2 2-1,2-1 0,-2 2 0,1 2 0,1-2 0,-3 3 1,3-2-2,-1 0 1,1 0 0,0 0 0,-1-4 1,1 3 0,-2-3-1,2 1 0,0-2 1,-1 3-1,1-9 1,-3 9-1,3-3 0,0-6-1,0 10 1,0-10 0,-1 12 1,0-5-2,-2 1 1,3 0 1,0 1-1,-1-2 0,1 0-1,0-1 1,0 0 0,0-6 0,-2 12 1,2-12-1,-1 7 0,1-7 0,0 14 0,1-6 1,1-1-1,-1 0 0,3 2 0,-3 1 0,-1-2 1,3 0-1,-3 1 0,0-9 1,0 12 0,0-5-1,0-7 0,0 8 0,0-8-1,-3 9 1,3-9 0,0 12 0,0-3-1,0 4 1,0-3 0,0 4 1,0-2-1,3 1 0,-3 2 0,0-1 0,0-1-1,1 0 2,-1 4-2,2-8 1,-1 3 0,-1-1 0,0-1 1,1-2-1,-1 0 0,0-1 0,0-7 0,0 14 1,-1-6-1,1 2 0,-1 0 0,1 4 0,0-2-1,0-4 1,0 3 0,1 1 0,-1 2 0,1-1 0,2-3 0,-3-10 0,0 12 0,0 0 1,0-12-1,0 12 0,0-2 0,0-2-1,0 2 2,0 2-2,0-4 1,-3 3 0,2 5 0,1-3 0,0-4-1,0 0 2,0-9-2,0 10 3,0 2-1,1-2-1,2 2 0,-3-3 0,0 3 0,0 0 0,0-1 1,0 6-2,0-4 1,0-5 0,0-1-1,0 0 0,0 2 3,0 7-1,0-5-1,0-1 1,0 1-1,0 1 0,1 1 0,-1 1 1,0-5-2,0 4 2,0-13 0,0 11-1,0-11-1,0 0 1,0 8 1,0-8-1,0 0 0,0 0-1,0 12 1,0-1 2,0-1-1,0 6-2,0-16 1,0 0-1,0 16 2,0 2-1,0-18 0,0 0-1,0 7 0,0-7 1,0 0-1,0-8 1,0 8-1,0 0 1,0-8 0,0 14 0,0-6 2,0 0-2,0 8 2,0-8-3,0 0 0,0 0 2,0 0-2,0 9 1,0-9 1,0 0-1,0 0 0,0 0 1,0 0-1,0 0-2,0 0 2,0 0 0,-6 0-1,6 0 1,-6-8 0,6 1-1,0 7 2,-6-4 1,2-4-1,4 8-1,0 0 0,-6 0-2,1 7 4,5-7-2,-4 12 0,4-12-1,0 0 1,0 0-1,-6 5 1,6-5 0,-6-5 2,5-2-2,1 7-1,-4 5 2,-4-10 0,8 5-1,-7 0 1,7 0 0,-12 6-2,6-10 1,6 4 1,0 0 0,-13 0-1,6-1 1,0 1 1,7 0-2,-13-1 1,13 1 0,-12 9-1,7 0-1,5-9 0,-12 7 2,12-7-1,0 0 1,-11-4-2,11 4 0,0 0 1,0 0-2,0 0-7,0 0-25,-9 0-10,9-11-2,0 11-1,5-3-2</inkml:trace>
</inkml:ink>
</file>

<file path=ppt/ink/ink2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6.1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95 21,'0'0'26,"0"0"-3,0 0-4,0 0 0,0 0-4,-5-7-2,5 7-2,0 0-3,0 0 0,0 0-1,0 0-2,-10 2-1,10-2 0,-4 12-2,3-4 1,-2 1-2,-2 4 2,3 4-2,0-1 0,1 1 0,1 0 0,0-1 0,0 0-1,1-1 1,3 0 0,4-3 0,-4 0 0,4-2-1,-4 0 1,7-2 0,-5-1 0,5-2 0,-1-3 0,2-2 0,-4 0 0,4-7 0,1 0 1,-2-1-1,2-2 0,-1 0 0,-5-2 0,3 2 0,1-4 0,-7 2 0,5-3 0,-7-2-1,0-2 1,-2 0 0,0 1 0,0-2 0,-2 0-1,-4 0 1,-2 2 0,0 2 0,2 3 0,-5 2-1,3 1 1,-1 4-1,-3-1 0,1 3 0,5 1 1,-5 3-2,2 0 1,4 4 0,-6 4 0,6-2 0,-3 4-1,4 4-1,-5 0-6,6 4-29,-2-1 0,-2-2-6,4-6-3,3-9-3</inkml:trace>
</inkml:ink>
</file>

<file path=ppt/ink/ink2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7.2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44,'0'0'29,"0"0"-8,0 0-5,0 0-4,0 0-1,0 0-1,0 0-1,0 0-1,0 0-2,0 0 1,0 0-1,0 0-2,0 0 0,0 0 1,8-2-2,-8 2 0,15-4-1,-7 4 1,5 0-1,0 0 0,6 0-1,-6 0 1,3 0-1,-2 0 1,-1-1-1,-2 0 0,-4-2 1,2 3-2,-9 0 1,5-1 0,-5 1-1,0 0-2,0 0-2,0 0-7,0 0-26,0 0 1,0 0-5,11-2-4,-10-6 2</inkml:trace>
</inkml:ink>
</file>

<file path=ppt/ink/ink2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09.1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69 40,'0'0'32,"0"0"-9,0-7-5,0 7-5,1-6-2,-1 6-3,8-10-1,-8 10 0,8-10-1,0 5 0,-3-2-1,3 2 0,1-1-1,-1 1-1,1 2 1,2 0-2,-3 1 0,1 2 0,1 0-1,-4 0 0,4 3 0,-5 1 0,4 2 1,-5 0-1,-4-6 0,10 12 0,-10-6 1,0 3-1,0-2 0,-2 2 0,-4 1 0,0-2 0,-3 0-1,4 3 0,-6-4 1,7 2-1,-4-1 0,8-8 0,-4 11 0,4-11 0,-1 12 0,1-12 0,2 10 0,-2-10 0,10 12 0,-4-7 0,4 3 0,-4 0 0,4 1 0,0-3 0,-3 4 1,2 0-1,-4 0 1,3 0 0,-4 0-1,3-2 1,-6 1 0,1 0 1,-2-2-1,0-1 1,0-6-1,-2 10 1,2-10 0,-12 7 0,4-6 0,0 1-1,-2-2 0,-2 0 0,-1 0 0,-2 0-1,3 0 0,-3-2-2,3 2-4,-3-6-19,4 6-14,-2-4-2,6 3-3,-5-6-4</inkml:trace>
</inkml:ink>
</file>

<file path=ppt/ink/ink2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1.9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30 174 25,'0'0'21,"0"0"-4,0 0-4,0 0-4,-3 6-2,3-6 0,0 0-2,-5 8 2,5-8-1,0 0-1,0 0 2,-6 7-1,6-7-1,0 0 0,0 0-1,0 0 0,0 0 0,0 0 0,0 0-1,0 0 1,0 0 0,4-6 0,0 0 0,2 0-1,-4-2 0,7-3 0,-3-3 1,3 3-2,-4-7 1,5 5-1,-2-3 1,0 1-2,-1-2 1,-3 5 0,2-2-1,-1 5 1,-2-1 0,-3 2-1,0 8-1,0 0 1,0 0-1,0 0 0,0 4 1,0 4-2,0 4 2,-2 4-2,0 1 2,-4 6-1,4-1 0,0 6 0,0-2 0,-4 0 0,5 1 0,0-3 0,0-3 0,1-1 0,-2-4 0,2 1 0,-1-5 0,1-1 1,0-1-1,-1-4 1,-3 1-1,4-7 1,-7 9-1,7-9 1,-12 4 0,8-3-1,-5-1 0,2 2 1,-3-2-1,4 0 0,-2 0 1,8 0-2,-10 0 2,10 0-1,0 0 0,-6 0 1,6 0-1,0 0 0,0 0-1,0 0 2,0 0-1,3-5 0,-3 5 0,13-4 1,-1 0-1,0 1 0,3-2 1,-2 3-1,3-1-1,-3 2 1,2 1-3,-3-2-6,2 2-29,-2 1-3,-5 0-1,2-1-6</inkml:trace>
</inkml:ink>
</file>

<file path=ppt/ink/ink2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3.4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0 172 12,'0'0'29,"0"0"-6,0 0-4,0 0-2,0 0-3,0 0-3,0 0 0,0 0-2,0 0-2,0 0-1,0 0-1,0 0-1,0 0 0,0 0-2,0 0 0,0 0 1,0 0-1,0 0 0,0 0 1,6-9 0,-6 9 1,7-5-1,-7 5-1,13-13 1,-5 3-1,3 0 0,-2 0-1,0-4 1,3 2-1,0-2 0,0 1-1,-3 0 2,0 1-2,1 1 1,-5 1 0,3 3 0,-7 0 0,-1 7-1,4-7 0,-4 7 1,0 0-1,0 0 0,-1 9-1,-2 0 1,2 3 0,-3 0 0,0 4 0,0 2 0,3 3 0,-5 2-1,2 2 2,2 0-1,-1-1 0,-1-1 0,-1-2 0,2-3 0,3 0 0,-1-7 0,0 1 1,-2-6-1,0 1 0,3-7 0,-1 8 1,1-8-1,0 0 1,0 0-1,-7 4 0,7-4 1,-12 0-1,3 0 1,5 0-2,-6-2 1,4 2 0,-3-1 1,5 1-2,4 0 1,-11-1 0,11 1 0,0 0-1,0 0 1,0 0-1,0 0 1,0 0-1,0 0 1,0 0 0,0 0 1,12 0 0,-5 0 0,5 0-1,3 0 1,6 0 0,-3 0 0,6 0 0,-5 0-1,3 0 0,-6 0-1,0 0-2,2 2-16,-10-2-21,2 1 0,-10-1-6,0 0-1</inkml:trace>
</inkml:ink>
</file>

<file path=ppt/ink/ink2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7.9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70 12,'0'0'14,"0"0"1,0 0 0,0 0-1,0 0-1,0 0-1,0 0 0,0 0-4,0 0 1,0 0-2,0 0-3,-4 2 0,4-2 0,0 0-1,0 0 0,-10 4 0,10-4 0,0 0 1,0 0-1,0 0 1,0 0 0,0 0-1,0 0 0,0 0 0,-4-4-1,4 4-1,0-6 1,0 6-1,8-13 0,-2 6 1,0 0-1,2 0 1,3-1-1,-1 1 1,4 1-2,-2 1 1,2 1 0,-1 2 0,1 2 0,-4 0 0,1 1-1,-3 4 1,-3 1-1,-1 5 1,0-4-1,-4 3 1,0 1-2,-1-2 2,-6 3-1,0-2 1,1 2-1,-2-2 0,-1-1 0,-2 1 0,4-1 1,1-2-1,-2-1 0,8-6 0,-7 7 0,7-7 0,0 0 1,0 0-1,0 0 0,0 0 0,0 6 0,0-6 0,12 8 0,-5-4 0,2 3 0,2 0 0,-2-2 0,-1 2 0,4 1 1,-3 0 0,-2 1-1,-1-2 1,1 1 0,-4 0 1,-1 0-1,-1 0 0,-1 1 0,0-2 0,-3-1 0,0 1 1,3-7-1,-13 10 0,6-8 0,-1 1 0,-4-2-1,3-1 1,-3 0 0,-1-3 0,-1 0-1,-1-2 0,1-1 1,-2-2-1,2 2 0,3 2-2,2-3-1,1 4-7,-1-2-28,9 5-2,-4-10-4,4 1-4</inkml:trace>
</inkml:ink>
</file>

<file path=ppt/ink/ink2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20.4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51 113 26,'0'-7'33,"0"7"-5,0 0-6,0 0-5,-6-8-3,6 8-3,0 0-3,0 0-1,-7-2-1,7 2-1,0 0-2,-6 3 0,6-3-1,-12 14 0,9-8 0,-2 6 1,-2 0-1,6 2-1,-2 0 0,3 1 0,0 0 0,0 0 0,3 0 0,2-2 0,3-3-1,0-1 1,0 0 0,4-2-1,-4-2 1,2-2-1,0 0 1,0-1 1,-3-2-1,1 0 0,0-3 0,0-2 0,1 0 1,-2-3-1,1-2 0,0-2 1,-2-5-1,1-3 0,-2 2 0,-2-4 0,1-1 0,-3 2-1,-1-2 1,-1 4 0,-4-2-1,-2 4 0,0 2 0,-2 3 1,0 3-1,0 1 0,-5 5 1,5 3-1,-3 2 0,1 6 0,-1 1 1,3 3-1,-3 4-1,3-1-1,5 6-3,-3-6-26,7 3-6,4-3-4,2-1-3,3-5-3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6.7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0 137,'0'0'34,"0"0"-11,-4 4-15,5 3-1,1 0-2,3 3-2,0 0 0,2 0 0,0 2-2,2-1 0,-1 2 0,3 0 0,-3-1 0,2 0-1,1-2 1,-1 2 0,1-2-1,-1 1 1,1-3-1,-1 2 1,1-3-1,-2 1 0,-2-1 0,2-1 0,-1-1 0,-4-1 0,-4-4 0,8 4-2,-8-4-1,0 0-4,0 0-10,1-8-5,-1 1-9,-2 1-27,-1-6-24</inkml:trace>
</inkml:ink>
</file>

<file path=ppt/ink/ink2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27.9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15 43,'4'-7'33,"-4"7"-8,0 0-6,0 0-4,0-7-2,0 7-3,0 0-2,0 0-1,0 0-2,0 0 0,0 0-2,0 7 2,0-7-2,-3 16-1,0-5 0,1 3 0,-6 0 0,4 3 0,-5 0-1,5 0 0,-7 1 0,8-4 0,-5 1-1,4-2 1,2-2-1,-2-4 1,4-7 0,-5 14-1,5-14-1,-3 10 2,3-10-1,0 0 1,0 0 0,0 6-1,0-6 1,0 0 1,4 0-1,-4 0 0,12 0 1,-2 0-1,0 0 0,0 0 1,2 0-1,3 0 0,-2 0 1,0 0-1,0 0 0,-2-2 0,1 2-1,-5 0 0,-7 0 1,9-3-1,-9 3 0,0 0 0,10-1 0,-10 1-1,0 0-1,0 0 0,0 0-2,2-6 0,-2 6-2,2-7 0,-2 7 0,8-10 1,-8 10 0,7-12 1,-7 12 1,9-12 2,-6 4 1,0 0 0,-2 2 2,4 0-1,-5 6 4,1-8-3,-1 8 2,0 0 0,0 0-1,0 0-1,0 0 1,0 0 0,0 0-1,0 0 1,0 9-2,-1 0 1,-4 2 0,2 2 0,1 3 2,-1 3-2,-2 2-1,2 1 0,0-1 1,3 2 0,-2-6-1,2-1-1,-2 2 0,2-5-1,0-5 1,0-1-1,0 0-3,0-7-12,0 0-22,0 0-3,4-5-2,-1-6-4,0 0 1</inkml:trace>
</inkml:ink>
</file>

<file path=ppt/ink/ink2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1.6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20 223 28,'0'0'28,"0"0"-6,0 0-3,0 0-3,0 6-3,0-6-2,0 0 0,0 0-3,0 0 0,0 0 0,0 0-2,0 0 0,0 0-1,0 0 1,0-5-3,0 5 0,2-7 0,-2 7 0,6-14-1,0 4-1,-1-2 0,5 1 1,-4-2-1,4 0 1,0 0-2,-3-4 1,2 2-1,-4 2 1,3-3 0,-5-1 0,1 4 0,0-1 0,-3 3 0,-1 4 1,0 7-1,0-8 0,0 8-1,0 8 0,0 2 1,-1 3-2,-3 4 1,4 2 0,-1 2 0,-1 1-1,1-1 1,0 1 1,1 0-2,0-1 2,0-4-1,0-3 1,0 1-2,0-3 2,0-1-1,0-2 0,0-9 1,0 8-2,0-8 2,-2 8-1,2-8 1,-9 7-1,9-7 0,-10 3 1,3 1-1,-2-3 0,1 2 1,-2-1-1,-2-2 1,3 0-2,3 0 1,-2 0 0,2 0 1,6 0-1,-9 0 0,9 0 0,0 0-1,0 0 2,0 0-2,0 0 1,0 0 0,0 0-1,9-1 1,2 0 0,-2 0 1,10-2-1,-3-1 1,1 1-1,3-1-1,-3 1 1,-1 2 0,-3-2 1,2 3-2,-3-1 1,-2 1-3,-2 0-6,-8 0-30,17 0-1,-17 0-2,8-2-8,-8 2 2</inkml:trace>
</inkml:ink>
</file>

<file path=ppt/ink/ink2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4.8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83 38,'0'0'36,"0"0"0,0 0-17,-9 0-7,9 0-1,0 0-4,0 0-1,0 6-1,0-6-1,-3 13 0,2-5-1,-3 2-1,3 1 1,1 0-2,0 2 1,0-6 1,0 3-2,1-3 1,4 2-2,-2 2 1,1-4-1,4 0 1,-4-3-1,5 1 1,-4 2-1,5-3 1,0-2-1,-3 1 1,5-1 0,0-2 0,-2 0 0,-2 0 0,4-4 1,-1-3-2,1 2 1,-6-2 0,5-2 2,-2 2-3,-2-6 1,-1 3 0,-2-1 0,-1-1 0,-2-4 1,2 1-2,-3 0 1,-3-3 0,-1 3 1,0-1-1,-4 1 1,2 1-1,-4 4 0,0 2 0,3 1 0,-5 2 0,0 5-1,-1 0 0,0 5 0,1 3 0,-1 3 0,-1-1 0,4 1-1,2 5-3,-1-5-5,9 6-30,0-8-3,1 0-4,7-7-2</inkml:trace>
</inkml:ink>
</file>

<file path=ppt/ink/ink2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5.9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14 116 20,'0'0'37,"0"0"-1,-6-7-15,6 7-4,0 0-5,0 0-3,0 0-2,0 3-2,0-3-2,-3 13 2,0-4-3,2 2 1,0-1-1,1 3-1,0-3 0,0 3 0,0-3 1,0 3-2,1-1 1,6-3 0,-1 1 1,-2-2-2,5-3 4,2 1-3,-3-5 1,3-1 0,1 0-1,1-6 1,-1 4-2,1-7 2,-4 1-2,2-1 2,1-1-1,-2-2 1,1-3-1,-4 2 1,2-5 0,-5 2-2,0-3 2,-3 1-2,-1-1 1,-1 1-1,-6 2 1,-2 0 0,2 4 0,-5 1 0,0 2 0,0 2 0,-1 6 0,0 1-1,4 1-1,-2 4 1,1 2 0,-4 0-1,5 6 1,2-2-2,2 2-1,-2-3-8,5 1-29,-2-1 0,1-1-5,3-9-4</inkml:trace>
</inkml:ink>
</file>

<file path=ppt/ink/ink2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9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28 106 95,'-8'-6'36,"8"6"-9,-8 2-19,8-2 1,0 0-4,-5 12-1,2-5-2,1 1 1,2-1 0,-2 5-2,2 1 1,0 0 0,0 1-1,4-1 0,-1-2 1,2 0-1,2 1 1,2-6 0,-1 0 0,4-1-1,1-5 1,2 0 1,-1 0-1,4-4 0,-3-3 0,3 1 0,-4-5 1,1 2-1,-3-3-1,1-3 1,-4 2 0,-1-6-1,1 1 1,-6 1-1,1 0 0,-4-4 0,0 2 0,-5 2-1,-3 5 1,-3 0 0,-2 1-1,-2 3 1,0 4-1,-1 4-1,0 4 1,1 3 0,1 2 0,-1 2-1,3 3-1,0-2-3,4 6-9,2-6-25,-1 0-2,0-2-3,7-4-4,0-6 1</inkml:trace>
</inkml:ink>
</file>

<file path=ppt/ink/ink2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48.5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29 162 62,'0'0'35,"0"0"-1,-8-7-15,8 7-4,0 0-2,0 0-5,-4-4 0,4 4-3,0 0-1,0 0-2,-10 7 0,9-1 0,-2 1 0,2 3 0,1 3-1,0 1 0,0 0-1,0-1 0,1 0 0,3 4 1,4-7-1,-4 0 0,7-6 1,-3 6 0,0-4-1,1-2 2,-2 2-1,2-6 0,-4 0 1,-5 0 0,10-1-2,1-3 0,0 2 2,-3-7-1,3 4 0,0-4 1,0-8-1,2 9-1,-7-7 2,4 1 0,-6-5 0,4 0-1,-5-3-1,-1-2 0,0 2-1,-1-3-1,-1 3 3,-4 1-2,1 1 0,-7 6 2,1 1 0,-5 7-2,0 2 1,-2 4 1,0 0-2,0 5 0,-4 4 2,4 2-1,2 2 0,2-1 0,3 8-1,2-3 2,4 0-2,2 4-3,4-3-30,-2-3-7,3-5 1,4 2-5,-4-13-2</inkml:trace>
</inkml:ink>
</file>

<file path=ppt/ink/ink2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1.7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0 189 2,'0'0'19,"0"0"-3,0 0-4,0 0-1,0 0-1,0 0-1,0 0-2,0 0 0,0 0 0,0 0 1,0 0 1,0 0-2,5-4 2,-5 4-1,0 0 0,3-8 0,-3 8-1,0 0 0,4-9-1,-4 9 0,10-13 0,-6 9 0,4-9-1,-1 4-2,2-2 0,3-2-1,-1-1-1,-2 0 0,2 3-2,-1-3 0,1 3 0,-6 5 2,3-4-2,-4 4 3,-3 0-1,2-1-1,-3 7 2,5-6-1,-5 6 0,0 0-1,0 0 1,0 0-1,0 0-1,0 0 2,-4 5-2,3 5 2,1-2-1,-1 8 3,1 5-1,-2-4-1,1 8 1,0-2-1,-2-1 1,-1 1 1,1-2-1,1-1-3,2-12 3,-2 5-2,0-1 0,-2-5 0,2 2 0,0 0 1,2-9 0,-4 11-1,-1-4 1,5-7-1,-10 12 0,1-9 1,4 0 0,-5-3-1,1 1 0,4 7 1,-3-7-1,8-1 1,-8-3-1,8 3 0,0 0 0,-9 0-1,9 0 1,0 0 0,-2-6 0,2 6-1,0 0 2,0 0-2,0 0 0,0 0 1,4-1-1,6 1 1,-4-3 0,6 0 0,7-1 0,-2 1 2,0-6-2,7 7 0,-4 1 2,1 1-2,-4-2 1,-2-2 0,-2 3-2,-4 1-1,2 4-4,-11-4-27,0 0-9,0 0-3,0 0-2,4-6-4</inkml:trace>
</inkml:ink>
</file>

<file path=ppt/ink/ink2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2.8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21 176 34,'0'0'38,"-2"0"-2,2 0-14,0 0-6,0 0-2,0 0-2,0 0-3,0 0-3,0 0-1,-10 4-2,10-4 0,-2 11 0,-1-4-1,2 2-1,-1-1 0,1 5-1,1-1 2,0 3 0,1-5-1,1-2 0,3 2-1,3-2 2,-1-1-2,-7-7 2,13 5-1,-13-5-1,13 7-1,2-6 2,3 6 0,-2-6 1,1-1-1,4-1 1,-2-5-2,-3-5 0,4-5 1,-4 5 1,-2-3-2,1-1 0,-2 4 0,-1-6 1,-1 0 0,-6 6 2,-1-6-1,1-4-1,-5 0-1,0 0 0,-5-3-2,1 6 2,-1 2 0,-6-4-1,-1 9 0,0 2 0,-2 3 1,-1 4 0,0 0 0,-1 2 2,-1 0-2,-1 5 0,3 2 1,1 2 0,0 2-1,2 1 0,2 2-1,6 4-9,-5 4-29,6-4-3,-1-5-3,4-13-4,0 11 3</inkml:trace>
</inkml:ink>
</file>

<file path=ppt/ink/ink2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7.2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20 23,'-1'7'18,"1"-7"1,0 0-3,0 0-1,-2-4-3,2 4 2,-1-6-5,1 6 0,0 0-1,-5-9-1,5 9-2,0 0 0,0 0-1,0 0-1,0 0 1,0 0-2,0 0 0,-3 4 0,3-4 0,0 0 1,7 0-1,-7 0 1,12 0 1,-7 0-2,7 1 2,-4-1-2,2 0 1,1-1 0,1 1-2,-2-6 2,-3 3-1,1 3 0,-8 0 0,9-3 0,-9 3-2,0 0-1,0 0 3,7 0-2,-7 0-2,0 0-1,0 0-7,0 0-21,0 0-10,0 0-3,0 0-3</inkml:trace>
</inkml:ink>
</file>

<file path=ppt/ink/ink2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8.0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60 135 73,'0'0'40,"0"0"-1,0 0-26,10-9-4,-7-1 0,6 4-3,-6-6-1,7 4-1,-3-2-3,0-3 0,3 0-1,-4 5 1,2-8 0,-4 6 0,-2 2 1,2-4-1,-4 12 0,0 0 0,0 0 0,0 0 0,0 0-1,-2 9 1,-1 4 0,2 7 0,-3 0 1,-4 4 0,5 1 1,-5 6-1,4-3 1,1-1-3,-2-4 0,1-4 0,1-3 0,3-16 0,-3 18-2,0 1 4,3-19-2,-8 15 0,0-1-1,8-14 2,-13 10-2,7-3 1,-3-12 1,9 5-2,-8-4-1,-2 4 2,0 4 0,6-11-1,-4 7 1,8 0 0,-5-7-1,5 7 1,0 0 0,0 7 0,0-7 2,0 0 0,0 0-2,0 0 2,5 9-4,5-8 3,0-2 0,4 5 2,-14-4-3,15 0 1,-1-1 0,2-11-3,2 4 6,-3 1-4,-6 2 0,2 11 0,-5-5-1,-6-1-1,7 0-3,-7 7-7,0-7-28,4 9-4,-4-9 0,0 0-7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7.03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96 0 148,'0'0'30,"0"0"-9,0 0-13,1 4-2,-1 2-1,-1 5-1,-1 2-1,-3 5-1,1 0-1,-2 2 1,-1 2-2,1-1 2,-3 1-2,-2-3 1,5-1-1,-3-1 0,1-2 0,2-2-1,-2 0 0,4-4-1,0 0-1,4-9-11,-3 7-6,3-7-7,7-2-19,3-6-33</inkml:trace>
</inkml:ink>
</file>

<file path=ppt/ink/ink2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8.6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32 186 99,'0'0'41,"0"-7"-3,-10 7-25,10 0-6,-2 10-3,2-10-1,-7 10-2,3 0 1,3 2-1,1 7 2,0-10-2,0 3-1,1-3 2,-1-9-3,12 14 2,-12-14 1,12 4-1,2-3 0,0-1 1,3 0-2,3 1 2,-3-1 0,3-3-2,1-2 1,-6-6-1,1 0 2,-3-3-2,-1-8 1,-2 3-1,-6-3 0,0 3 1,-4-3-1,-4 1 0,0 0 1,-8-2-2,2 8 0,-1-2 1,-2-1 1,0 8 0,2 0-3,-2 6 0,2 1-1,-2 3 5,0 2-1,-2 11 0,2 6 0,0-4-2,-1 10 1,0-4-1,1 3-3,10 8-27,-6-10-11,6-3-3,-2-6-3,5-13-2</inkml:trace>
</inkml:ink>
</file>

<file path=ppt/ink/ink2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01.3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35 151 27,'0'0'29,"0"0"-6,0 0-3,0 0-2,0 0-4,-6 0-2,6 0-3,0 0-3,0 0-1,0 0-1,-10 13 1,10-13-2,-4 17 2,-1-4-3,1-4 0,1 8 0,2-1 0,1 5 1,0-2-2,0-4-1,0-1 1,3-2 1,6-1-2,-4-4 0,6-1 2,1-4-2,-12-2 2,14 3-1,0 5 0,0-4 0,2-7 1,-1 9 2,1-8-2,-3-6 0,0 2-1,-4-11 2,3 1 0,-1-3 0,-2 3-2,-1-10 0,-1 9-1,-1 0 2,-2-1-1,0-4-1,-4-3-2,0 1 2,-1 3 1,-4 0-1,1 1 1,-6 1-2,4 3 1,-3 2-1,-5 10 2,4-4-1,-4 5-1,4 1 0,-3 2 1,-1 6 0,2 4-1,-1 5 2,4-5 0,-3 9-3,1 0-9,9 3-28,-1-3-1,2-9-4,1-10-2</inkml:trace>
</inkml:ink>
</file>

<file path=ppt/ink/ink2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04.1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93 18,'0'0'15,"0"0"-1,-6 3 2,6-3-3,0 0-1,0 0 2,0 0-2,0 0-1,0 0 0,0 0-1,-8 1-2,8-1-2,0 0-3,0-5 1,0 5 0,4-9 0,-4 9-3,12-16 2,-5 8-3,3-3 3,0-2-1,2 9 1,-3-5-1,4 4 1,-2-1-1,-1 1-1,-2-1 0,3 6 1,-3 3-1,-2-2 0,1 2 0,-7-3 0,8 18 1,-3-8-3,-3 6 6,-2 3-3,0-1 1,-3 7-1,-2-5 1,-2-2-4,-2 2 2,-3-3 1,-1 6-4,-2-2 3,-2-2-2,1 0 2,-1-8-2,2 6 2,1-8-2,2 0 1,6-8 1,6-1-2,-5 6 1,5-6 0,3-5-1,7 8 3,4 2 0,3-6-1,1 2 0,4 2 0,-3-13 1,3 13-1,-5 3 2,-1-6-2,-2 0 1,0-2 0,-4 1-2,-1 0-1,-1 1-1,-1 3-1,0-3-13,-7 0-25,13-4-1,-12 7-2,-1-3-3</inkml:trace>
</inkml:ink>
</file>

<file path=ppt/ink/ink2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0.7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3 64,'0'0'32,"0"0"1,-4-4-12,4 4-9,0 0 0,0 6-4,0-6-2,1 7 1,-1-7-1,8 16-1,-4-6 0,0-1-1,3 1-1,-1 0 1,1 5-1,2 0-1,0 0 1,3-2-2,-3 3 1,3 0 0,0 3 0,3-4-2,-2 0 1,2-3-1,-2-2 1,0 0-1,-1 2 2,-1-2-3,-2-3 2,-1 1-1,-8-8 1,11 8 0,-11-8-1,6 7 0,-6-7 0,0 0-2,0 0-1,0 0-3,0 0-10,0 0-22,0 0-1,-3-7-1,2 2-5,-1-6 0</inkml:trace>
</inkml:ink>
</file>

<file path=ppt/ink/ink2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1.1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264 1 126,'-5'-2'36,"-3"2"-1,0 0-27,0 3-1,-2 3-1,0 4-3,-3 1 0,0 5 0,-4 0 0,1 2-1,-1 4 0,-1-2-1,-1 1 0,1-2 0,1 3 0,1-6 0,0-1-1,6 1 1,-2-8-1,5-1-1,2 0-3,5-7-1,0 10-13,0-10-20,0 0-1,4-1-4,-4 1-5,8-10 4</inkml:trace>
</inkml:ink>
</file>

<file path=ppt/ink/ink2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3.5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24,'0'0'23,"0"0"-3,0 0-3,0 0-5,0 0 0,0 0-2,0 0-3,0 0 0,0 0-2,0 0 1,-4-1-1,4 1 0,0 0 0,0 0-1,0 0-1,0 0 2,0 0-3,0 0 0,0 0-1,0 0 1,0 0-1,0 0 1,0 0-1,0 0 1,0 0 0,0 0 0,0 0 2,0 0-3,0 0 1,0 0 0,0 0-1,0 0 1,0 0-1,0 0 1,0 0-1,2 0 1,-2 0 0,12 0 0,-7-1-1,6-1 1,0 0-1,3-1 0,-4 1 0,6 1 0,-5-2-1,-1 3 1,2 0-2,-1 0 2,-1 0-1,-3 0 1,1 0-1,-8 0 0,8 0 1,-8 0-1,8 0 1,-8 0 0,0 0-1,0 0-1,0 0-4,0 0-11,0 0-20,0 0-1,0 0-2,0 0-3,0 0 1</inkml:trace>
</inkml:ink>
</file>

<file path=ppt/ink/ink2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4.0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34 45,'0'0'31,"0"0"0,0 0-15,0 0 0,0 0-3,0 0-3,4 0 0,4 0-1,-8 0-2,11-3-1,-4 1-1,2 1-2,-2-1 1,3 2-1,-1-2-1,0 1 0,-1 0-1,4 1 0,-4-2 0,1 0-1,-1 2 1,0 0 0,1-3-1,-2 2 0,1 1-3,-8 0-11,12-1-21,-12 1-1,4-5-2,-4 5-7,8-8 3</inkml:trace>
</inkml:ink>
</file>

<file path=ppt/ink/ink2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4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60 1,'0'0'8,"0"0"0,0 0-2,0 0-3,0 0-1,0 0 1,0 0-1,0 0 1,0 0 1,0 0 1,0 0 2,0 0-1,0 0 1,0 0-1,0 0 0,0 0-2,0 0 0,0 0-1,0 0 2,0 0-2,0 0 2,0 0-1,0 0 0,0 0 0,0 0 0,-4 0-1,4 0 1,0 0 0,0 0-1,0 0 0,0 0 0,0 0 1,0 0 1,0 0-2,0 0 0,0 0 1,0 0-1,0 0 1,0 0 0,0 0 1,0 0-1,0 0 0,0 0-1,0 0 0,0 0 0,0-7 0,0 7 0,4-8 0,3 3-1,-2-1 0,4 1 0,2-1 0,-3-1-1,2 2 0,2 0 0,-1 1-1,2 3 0,-6 0 0,3 1 0,0 0 0,-6 0 0,-4 0 0,10 5 0,-10-5 1,6 9 0,-6-2 0,0-1-1,0 1 1,0 2 0,-4-2 0,-3 3-1,2 0 1,-3 0-1,1-2 1,-2 0-1,4 0 0,-5 0 1,5-3-1,5-5 0,-11 8 0,11-8 0,0 0 0,-2 9 0,2-9 0,0 0 0,0 5 0,0-5-1,4 8 1,0 0 1,4-1-1,2 2 0,-3 2 0,5 0 0,0 3 0,-2-1 0,4 0 0,-7 1 0,3-1 0,-1-1 0,-5-1 0,0-2 1,1 0 1,-5 0-1,0-4 0,0-5 0,-5 10 1,5-10-1,-7 8 1,-3-6-1,0 0 0,0-2 0,-2 0-1,-5 0 1,2-2 0,-1-1-1,0-2 1,0 0-1,3 1-1,-1-2-1,3 4-3,-2-7-20,13 9-13,-12-12-1,9 5-3,2-1-5</inkml:trace>
</inkml:ink>
</file>

<file path=ppt/ink/ink2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8.6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20 24,'0'0'22,"0"0"1,0-8-6,0 8-1,0 0-1,0 0-2,-1-8-3,1 8 2,0 0-3,0-6 0,0 6-2,0 0-2,0 0 0,0 0 0,0 0-2,0 0-1,0 0-1,0 0 0,0 6 1,0-6-1,0 14 1,0-4-1,0 1 0,1 1 0,-1 2 1,0 2-1,0-2 0,0 3 0,0-3 0,0 1 0,0-5 0,-1 5 0,1-4 0,0 0 0,0 0-1,-3-3 0,3 2 0,-2-2 1,1-2-1,1-6 1,0 0-1,0 9 1,0-9 0,0 0 0,-1 7-1,1-7-1,0 0 1,0 0-1,0 0-2,0 0-2,0 0-8,0-6-24,0 6 2,0-11-5,0 11-2,2-12 1</inkml:trace>
</inkml:ink>
</file>

<file path=ppt/ink/ink2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9.3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41 100 93,'0'0'35,"0"0"-3,0 0-20,0 0-4,-3 7-1,3-7-2,-6 11-2,3-4-1,2 2-1,-1 2 1,2-1-1,0 0 0,2 2 0,2-3-1,2 3 2,1-3-1,4 0-1,0-2 1,1-2 0,2-3 0,0-1 0,2-1 0,-1-1 1,5-4-1,-5-3 0,-1-2 1,0 1-2,-1-1 1,-5-2 0,2 1 0,-1-1-2,-8-2 1,-1-2 1,0 0-1,-2-4 0,-8 2 0,0 1 1,-2 1-1,-1 1 1,-2 3 1,-1 6-2,2 3 1,-4 3 0,5 3 0,-3 2-1,-2 4 0,2 3 0,1 2 0,1-3-2,2 6-7,-1-4-27,7 0-1,-2-3-4,7 0-3,1-10-5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8.3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92 32 28,'8'-7'53,"-8"7"-13,8-5-16,-8 5-8,8-8-5,-8 8-3,6-6-2,-6 6-1,6-3-1,-6 3 0,4-3-1,-4 3 0,0 0-1,0 0 1,0 0-1,0 0 0,0 0 0,0 0-1,-8 4 1,4 2-1,-6 1-1,3 0 2,-4 2-2,1 2 1,-3-2-1,2 2 0,-2-1 1,2 1-1,0-4 0,2 4 0,2-5 1,2 2-1,2-1 0,3-1 0,0-1 0,4-1 1,0 3-1,5-3 1,2 1-1,-1 0 1,3 1-1,0-1 1,1 0-1,2 0 1,-2 2-1,0-3 0,-2 1 0,0-2 0,-2 1 0,-2 0 0,-2-1 0,-6-3 0,8 4-1,-8-4-1,0 0-2,0 0-7,0 0-9,0 0-6,0 0-16,-9 0-34</inkml:trace>
</inkml:ink>
</file>

<file path=ppt/ink/ink2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43.7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29 2,'0'0'5,"0"0"1,0 0 1,0 0 1,0-8 3,0 8 2,0 0-1,-2-7 1,2 7-3,0-9 3,0 9-1,0 0 0,-2-6-1,2 6 0,0 0-1,0 0 0,0 0 0,0 0-3,0 0-2,0 0 1,0 0-3,0 0 0,0 0-1,0 0 0,0 0-1,-6 4 1,6-4-2,0 8 1,0-1-1,0 3 1,0-10 0,0 14 1,0 0-1,-1 7 0,1-1 1,-1 0 1,-1 0-2,1 2 2,-2-2 0,1 3-2,2 1 2,-2-8-2,1 2 0,1-1-1,0-2 1,-1-2 0,1-1-1,0-1 0,0-11 1,0 0-1,0 0 1,0 0-3,0 0 3,0 0-3,0 0-1,0-5-4,0 5-23,0 0-9,4-7-1,-2-2-1,2-1-6</inkml:trace>
</inkml:ink>
</file>

<file path=ppt/ink/ink2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44.3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61 121 101,'-8'2'36,"8"-2"-1,-9 2-27,9-2-1,-4 10 1,4-10-5,-6 13-1,6-13 1,-4 9-2,4 4 1,-1-1 0,1 3 1,0-6-3,0 5 3,1-1 0,3 0-1,2 5 0,-2-8 1,5 5-3,-4-5 2,5-1-1,-3-1-1,5-3 1,0 4 0,2-6 0,0-3 0,-1-3 0,3-5 0,0-1-2,0-1 3,-3-2-1,1 0 0,-7-8-1,4 0 0,0 4 1,-7-2-1,4 5 1,-7-6-3,0-3 1,-1 0-2,0 6 2,-2-5-1,-8 6 1,1-3 1,1-3-1,-4 9 2,-2 1 0,0 3 0,0 1 0,-5 7-2,3 1 2,0 2-1,-1 8-1,-1 1 0,1 3 0,2 1-5,-1-3-17,3 5-15,0-4-2,5-2-3,1-7-5</inkml:trace>
</inkml:ink>
</file>

<file path=ppt/ink/ink2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7:18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6 4,'0'0'10,"5"-2"2,-5 2 0,0 0 2,0 0-2,0 0 0,0 0-1,0 0-1,7 0 1,-7 0-2,0 0-2,0 0 1,0 0 0,0 0 0,9-4-2,-9 4 0,0 0 0,0 0 0,0 0-1,0 0-1,0 0 0,0 0-2,0 0 0,-8 0 1,8 0-2,-10 0 0,4 0 1,-2 1-1,8-1 0,-13 1 0,8 0 1,-2 1-2,7-2 1,-13 2 0,8-1-1,1 1 1,4-2-1,-12 3 0,12-3 0,-12 5 0,12-5 0,-9 8 1,9-8-1,-7 9 0,0-2 1,3 0 0,2 1-1,-5 0 0,3 2 0,0 1 1,-1-1-1,1 2 1,1 0-1,-1 2 0,-1-1 1,2 3 0,1 0 0,-1-1-1,-1 2 1,3 2-1,-2 2 1,2-1 0,-1 2-1,1-3 0,-3 2 1,4 1-1,-2 0 0,0-1 0,1-2 1,0-2-1,-1 1 0,1 1 1,-2-3 0,1 0 1,2-1-2,-2 0 1,2 2 0,-1-2 1,1 2-2,0-1 1,0-1-1,0 3 0,0 0 0,0-1 0,0 1 0,0 2 0,0-2 0,0 1 0,0 1 0,0-2 1,1-1-1,-1 1 0,0-2 0,0-1 0,0 2 1,0-2-1,0 1 0,0-3 0,0 2 0,0-2 1,0 1-1,0 1 0,0-2 0,0 1 1,0 0-1,0-2 1,0 3-1,0-2 0,-1 1 0,1 0 0,-1 0 0,1-2 0,-2 5 1,1-3-1,1 3 0,-4 0 0,0 0 0,1 0 1,1 1-1,-2 2 0,0-3 0,0 0-1,1-2 1,-2 0 0,4 1 0,-2-4 0,2 0 0,-1-1 0,1 1 0,1-3 0,-1 3 0,1-3 0,-3 0 0,0 3 1,2-1-2,1-1 2,0 1-1,0-1 0,0 0 0,0 1 1,0-5-2,-1 3 2,1-1-1,0 2 0,-2-1 0,2-3 0,-1 3 0,1-1 0,0 2 0,0 1 0,0-2 0,0-1 1,0 3-1,0-2 0,0 2 0,0-2 0,0 1 0,0-4 1,0 2-1,-1 0 0,1-2 0,0 0-1,0-6 2,0 10-1,0-10 0,0 10 0,0-10 1,0 7-1,0-7 0,1 8-1,-1-8 1,0 9 0,0-9 0,1 12 0,-1-6 0,0-6 1,2 13-1,-2-13 0,1 8 0,-1-8 0,4 9 0,-4-9 0,4 7 0,-4-7 0,0 6 0,0-6 0,0 0 0,3 7 0,-3-7 0,0 0-1,0 0 1,1 7 0,-1-7 0,0 0 0,0 0 0,0 0 0,0 0 0,0 0 0,0 0 0,8 5 1,-8-5-1,0 0 0,0 0 0,7 5 0,-7-5 0,7 2 1,-7-2-1,11 3 0,-4-3 1,2 0-1,-4 0 0,4 0 1,-1 0-1,2-1-1,-1-2-2,2 6-19,-6-3-16,1 0-1,-6 0-3,14-5-4,-5-4-2</inkml:trace>
</inkml:ink>
</file>

<file path=ppt/ink/ink2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7:21.3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44 8,'0'0'18,"0"-6"0,0 6-3,0 0-2,0 0-2,0 0-1,0 0-3,8-6 1,-8 6-1,0 0 2,0 0 0,0 0-2,2-6 1,-2 6-2,0 0 0,0 0-1,10-6 0,-10 6-1,12-2 0,-6 1-1,3-2 0,4 2 0,-4-1-1,5 0 1,-2-1-2,-1 1 0,-1 1 0,2 1-1,-8 0 1,-4 0-1,10 0 1,-10 0-1,0 0 1,8 9-1,-8-9 1,7 8-1,-7-1 1,0-7-1,2 14 0,1-8 1,-2 4-1,1-2 1,3 1 0,-5 2-1,0-1 1,1 4 0,1-2 0,-1 2-1,0 1 1,-1-1-1,2 2 0,-1 2 1,4-1-1,-5 2 0,2 0 0,-1-1 0,0 2 0,2 0 0,2 1 0,-4-1 0,1-1 1,0-2-1,0 1 0,0 0 1,2 0-1,-2-2 0,-1-1 0,-1 2 1,1 1 0,1-3-1,-2 0 1,1 2 0,-1 0 0,0-2-1,0 2 1,0 1 0,0-1 0,-1 0-1,-2 1 1,2 2 0,-1 0-1,-3 1 1,4-2-1,-1 1 1,1-3-1,0 1 1,1-1 0,0 0-1,0-4 0,0 2 1,0 1 0,0 0-1,0 1 0,0 0 1,0 1-1,0-1 0,-2-1 1,2 0-1,0 2-1,-1-5 1,-3 0 0,2 1 0,0-3 0,1 2 0,-2-2 0,3 0 0,-5 2-1,4-1 2,-2 0-1,0 2 0,2 1 0,0 0 0,-5-1 0,5 0 1,0-1-1,-1 3 1,1-3-1,0-1 0,1 0 0,0-1 1,0-2-1,0 3 0,0-4 0,0 1 0,0-3 1,0 2-1,0-1 0,0 3 1,0 1 0,0-1-1,0 3 0,0-2 1,0 3-1,0-1 0,-2-1 0,1-3 0,-3 0 1,4-3-2,0-6 2,-1 9 0,1-9-1,0 0 0,-3 7 0,3-7 0,0 0 0,-2 8 1,2-8-1,-2 7-1,2-7 1,0 10 0,0-10 0,-1 11 0,1-11 0,-4 11 0,4-11 0,0 10-1,0-10 2,-1 10-2,1-10 1,-2 8 0,2-8 0,-1 6 0,1-6 0,0 12 1,0-6-1,0 3 0,0 0 0,1-1 0,1 1 0,-1-2 0,4-1 0,-5-6 0,0 0 0,0 0 0,0 8 0,0-8 0,0 0 0,0 0 1,0 0 0,0 5-1,0-5-1,0 0 2,0 10-1,0-10-1,0 7 1,0-7 0,0 7 0,0-7 0,0 7 0,0-7-1,0 7 2,0-7-1,0 8 0,0-8 0,0 8 0,0-8-1,0 9 2,0-9-2,0 9 1,0-9 0,0 6 0,0-6-1,0 0 1,0 8 0,0-8 0,0 0 1,0 0-1,0 8 0,0-8 0,0 0 0,0 6 0,0-6 0,0 0 0,0 7 0,0-7 0,0 0 0,-5 7 0,5-7 0,-1 6 0,1-6 0,0 0 0,-3 9 0,3-9 0,0 0 0,0 0 1,0 0-2,0 0 1,0 0 0,0 0 1,0 0-1,0 0 0,0 0 0,0 0 0,-5 2 0,5-2 0,0 0 0,0 0-1,0 0 1,0 0 0,0 7-1,0-7 1,0 0 0,0 0 0,0 0 0,0 0 0,-11 5 1,11-5-1,0 0 0,-11 2 0,11-2 0,-5 4 0,5-4 1,-10 2-1,10-2 0,-11 0 0,11 0 1,-12 1-1,7 0 1,1-1-1,-6 0 1,10 0-2,-11 0 2,11 0-1,-11 0 0,11 0 0,-7 0 0,7 0 0,0 0-1,0 0 0,0 0 0,0 0-3,-9-2-4,9 2-21,0 0-10,8-1 0,-8 1-5,5-8-2</inkml:trace>
</inkml:ink>
</file>

<file path=ppt/ink/ink2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3.0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25,'0'0'22,"0"0"0,0 0-4,0 0 2,0 0-4,0 0-3,0 0 0,0 0-4,0 0 0,-9 0-1,9 0-2,-3 6-1,3 4 1,0-5-1,0 4-3,3 1 1,4 3 0,-1 1 0,6 2-2,1-2 1,2 3-1,0 0 0,0 2 0,3-1 0,-1 1-1,-5-1 1,1 0 0,-1-1-1,-1-3 0,-1 2 1,-2-3 0,1-2-1,1-3 1,-4-2-1,0 1 2,-6-7-3,9 9 1,-9-9-3,0 0-3,2 7-7,-2-7-24,-4-1 0,-1-7-4,5 8-4</inkml:trace>
</inkml:ink>
</file>

<file path=ppt/ink/ink2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3.4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265-1 112,'0'0'36,"-9"0"-3,9 0-22,-11 3-2,11-3-3,-16 14-1,5-4-2,-3 5 1,-2 2-2,-3 1 2,0 6-2,-1-4 0,0 5 0,1-6-1,-1 3 0,2-3 0,3 0 0,2-4-1,3-7-1,3 1 0,0-3-1,7-6-1,-5 6-4,5-6-13,0 0-19,0 0-1,3 2-2,-3-2-4</inkml:trace>
</inkml:ink>
</file>

<file path=ppt/ink/ink2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4.5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6 41,'0'0'33,"0"0"-7,-6-6-6,6 6-3,0 0-3,0 0-4,0 0 1,0 0-4,0 5 0,0-5 0,6 7-2,2-2-1,-1 0 0,2 1-3,2 0 1,2 1 0,0 0-1,0 1 0,3-4 1,-1 3-1,1-1 0,-2-2 0,-1 1-1,-1 1 0,-2-5 0,-5 3 1,-5-4 0,8 11-1,-8-11 1,0 10 0,-9-4 1,-2 3 0,2 3-2,-6-1 1,-2-1-1,-2 3 2,-2 2-2,3 1 0,-1 0 0,1-5 0,3 0 0,0-5 0,5 2 0,5 0-2,5-8 0,-8 3 0,8-3-5,0 0-6,13-2-24,-4-1 0,6-1-4,-2-6-2,7 2 2</inkml:trace>
</inkml:ink>
</file>

<file path=ppt/ink/ink2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4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0 97,'0'0'39,"-12"7"-4,1-7-20,6 10-3,-5-5-4,2 4-2,-3-3-2,-1 2-1,0 0-1,0 1 1,2 2-2,-1-1-1,-2 0 1,1-2-1,1 1-1,2-1 0,0 2-2,1-2-4,5 2-11,3-10-20,0 0-1,0 0-2,0 0-3</inkml:trace>
</inkml:ink>
</file>

<file path=ppt/ink/ink2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45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65 67 40,'0'0'34,"0"0"-5,-7-7-9,7 7-4,0 0-2,0 0-2,0 0-1,0 0-3,-9-4 0,9 4-3,-6 0 0,6 0-1,-10 4-2,10-4 0,-11 7-1,6 1 2,-2 2-2,3-3 0,2 5 0,0-1 1,0 3-2,2 0 1,0 0-1,2 0 1,2 0 0,4 2 0,-1 1-1,5-5 0,0-2 0,1 3 1,1-1-1,1-3 0,1-1 0,0-1-1,-2-7 2,5 1-1,-5 1 0,1-2 0,0-7 1,-2 1-1,0-4 1,0 3 0,1-4-1,-8-1 1,3 0 0,-3-1-1,0-1 0,-4-5 1,-1 0 0,-1-2 0,-3 1-1,-3 0 1,-1 1 1,-2 3-1,2 1 1,-6 2 0,0 0-1,-2 5 0,-1 1 1,-2 3-1,2 0-1,0 4-1,-1 0 1,0 6-1,1 4 0,0-1-2,3 6-4,-3-2-21,4 2-12,1-3-1,6-2-2,5-10-5</inkml:trace>
</inkml:ink>
</file>

<file path=ppt/ink/ink2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0.7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23-2 31,'0'0'33,"-6"-6"-11,6 6-4,0 0-2,0 0-4,0 0-3,0 0 0,-2 10-3,-1-3-1,3 6 0,0 0 1,0 4-1,0 1-1,0 3-1,0 2 0,0 2 1,0-2-2,0 2 0,-1-2-1,1 2 1,-4-3-1,4-3 0,-3-1 1,2-2-2,-1-6 2,0 0-1,2-3 1,0-7-2,0 0 2,0 0-1,0 0 0,4-2 0,-2-7 0,1-2 0,4-1 0,-5-4-1,4-2 1,2-3-1,-5-2 0,7-3 1,-2-1-1,-2 1-1,6 2 1,-2 1 1,-3 4-1,4 5-1,-3 1 1,-1 6 0,3 3 0,-3 4 0,2 2 0,-1 6 1,0 1-1,3 6 1,-6 1 0,3 3-1,-4 2 1,1 0 0,-2-1-1,-2 0 0,-1-1 1,0-3-1,0-4 0,0-2 1,0-2-1,0-8 1,0 8 0,0-8 0,0 0 0,5-2 0,2-4 0,-3-3-1,4-4 1,0 1 0,2-7-1,4 0 0,0-1 0,1-1 0,-1 4 0,2 2 0,-2 0-1,-1 5 1,-3 3 0,1 4-1,-6 3 1,3 6 0,-4 6 0,0 1 0,1 1 0,-2 3 1,1 2 0,0-2 0,1-2-1,-3-1 0,0-3 1,2-1-1,0 0-2,-2-3-1,-1-1-3,-1-6-4,7 9-20,-7-9-8,0 0-3,0 0-2,9 3 1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8.7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0 119,'-5'6'39,"5"-6"-13,-5 5-16,5 1-2,0-6-1,11 7-3,-1-6 0,4 4-1,1-5 0,4 3-2,-2 0 0,2 0 0,0 2-1,-3 0 0,0 0 1,-2 1-1,-3 1-1,-2-2 0,-3 1 0,-6-6-4,11 7-9,-11-7-7,8 3-8,-8-3-24,3-4-24</inkml:trace>
</inkml:ink>
</file>

<file path=ppt/ink/ink2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1.2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119 52 91,'0'-11'35,"-1"0"-1,-2 1-23,-5 2-2,8 8-3,-10-12 1,10 12-3,-14 0 0,8 4-2,-5 5 0,2 4 0,-3 2-1,4 4 1,-4 1-1,3 0 0,4 0 0,-2-2 0,4 0-1,3-4 1,0-3 0,3-3-1,5-3 1,0-2 0,0-3 0,2-1-1,2-4 1,-4-1 0,3-4-1,-1 0 1,1-3-1,-6-2 0,2 0 0,-3-1 0,-3 2 0,-1 2 0,0 2 0,0 10 0,0 0 0,0 0 0,-1 5 0,1 5 1,0 4-1,1-1 0,3 1 1,4 0-1,-1-2-1,2-1-1,3-2-2,-5-3-5,8-1-27,-7-3-2,4-1-1,0-1-3,0-7-2</inkml:trace>
</inkml:ink>
</file>

<file path=ppt/ink/ink2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1.4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3-1 89,'-3'8'35,"3"0"-2,0 6-24,3-3-1,5 4-1,2-5-2,2 6 0,2-3-1,1 0-1,0-1-1,1-2-2,2-3-1,-7 0-3,4-1-11,-5-4-18,1-2-2,-6 0-4,3-5 0</inkml:trace>
</inkml:ink>
</file>

<file path=ppt/ink/ink2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1.7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213 5 59,'0'0'34,"-9"-7"1,9 7-16,-12 3-6,10 3-2,-6 2-1,4 4-3,-1 0 0,-4 6-2,-2-2-1,-1 4 0,-2-1-3,-2 1 1,0 0-2,-1 0-5,1 2-8,-5-6-23,6 0-2,-1-2-3,6-4-3</inkml:trace>
</inkml:ink>
</file>

<file path=ppt/ink/ink2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3.5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60 21,'7'-7'22,"-7"7"1,5-6-4,-5 6-1,11-6-2,-10 0-2,-1 6-1,0 0-3,10-7 0,-10 7-1,2-6-2,-2 6-1,0 0 0,0-10-2,0 10 0,-9-7-1,9 7-1,-13-3-1,2 2 0,0 0 0,-2 1-2,-1 1 1,-2 3 0,1 1 0,2 2 0,2 2-1,2 1 1,1 1 0,5 0 0,3 2 0,2 3-1,4-2 1,4 2 0,2-1 0,2 1 1,1 2-1,5-2 0,-6 0 0,-1-3 0,-2 0 1,-2-4 0,-1 1 0,-4-4 1,-4-6 0,2 11-1,-2-11 1,-4 8 0,-3-5 1,-1 0-2,-3 0 0,1 0 0,-3-3 1,2 0-2,0 0 0,-1 0-2,3-1-2,3-4-4,6 5-17,-8-6-12,8 6-3,5-13-2,4 8-2</inkml:trace>
</inkml:ink>
</file>

<file path=ppt/ink/ink2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3.7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67,'14'7'38,"-4"-1"-3,-5 3-11,-5-9-8,0 15-5,0-8-4,0 2-1,0-9-3,0 10-2,0-10-1,0 0-4,8 8-24,-8-8-9,5-7 0,-1-3-3,3 0-3</inkml:trace>
</inkml:ink>
</file>

<file path=ppt/ink/ink2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4.2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0 117,'0'0'35,"0"0"1,-4 2-28,3 5-2,-3 1-2,0 4-1,1 0 0,0 6-1,-3 1 1,3 4-2,0-1 1,2 1-1,-2 0-1,-2 1 1,5-1 0,0-3 0,0 1-1,0-5 0,0-2 1,5 0-1,-2-2 1,2-4 0,3 0-1,-2-4 1,3 1-1,-4-1 1,4-3 0,2-1-1,-3-1 0,1-4-2,2-1-1,-5-1-5,6 3-25,-4-7-4,-2 3-3,-5-5-4,3 2 0</inkml:trace>
</inkml:ink>
</file>

<file path=ppt/ink/ink2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4.5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26 93,'-6'0'39,"-4"-1"-4,10 1-13,0 0-11,0 0-5,8-6-2,3 4-1,5 1-2,0-1 0,2 1 0,5 0 0,-5 0-4,4-3-5,-4 4-27,-3-4-1,-1 3-4,-4 0-2,0 1-3</inkml:trace>
</inkml:ink>
</file>

<file path=ppt/ink/ink2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4.8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16 108,'-1'7'38,"1"-7"-4,0 0-18,0 0-12,0 0-3,0 0-3,0 0-13,0 0-18,1-7-4,6 1-1,-2-4-5</inkml:trace>
</inkml:ink>
</file>

<file path=ppt/ink/ink2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5.3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46,'-2'7'35,"2"-7"-2,0 0-12,0 0-7,0 0-3,4 2-3,-4-2-3,10 0-1,-10 0-2,6-3 1,-6 3 0,7-6 0,-7 6 1,0 0-1,3-6 0,-3 6 0,0 0-1,0 0 0,-6 2-1,6-2-2,-8 11-5,8-11-29,-4 12 0,4-12-3,-6 9-4,6-9 0</inkml:trace>
</inkml:ink>
</file>

<file path=ppt/ink/ink2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5.8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72,'-2'7'35,"2"-7"-2,0 0-16,0 0-9,0 0-1,0 0-2,0 0-1,0 0 0,0 0-1,0 0 1,0 0-2,0 0 0,-2 6 0,2-6-1,0 0 0,0 0-1,0 0 1,-10 5-1,10-5 0,0 0 1,0 0 1,0 0-1,0 0 0,0 0 1,0 0-1,0 0 1,0 0 0,0 0-1,0 0-1,0 0-1,0 0-7,0 0-29,0 0 0,0 0-3,-1-4-6,1 4 1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40.7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4 35,'5'-6'48,"-5"6"-8,0 0-15,0 0-9,0 0-4,0 0-2,0 0-3,0 0-2,0 0-1,0 0 0,0 4-2,0 1 0,0 4 0,0-2-1,-1 4 0,0 1 0,1 1 0,-1 0 0,1 2 0,0 0 0,0 1 0,0 1 1,0 1-1,0 2 0,0 0 0,1 1-1,0 1 1,-1-2-1,0 0 0,0 0 0,0 0 0,-2 0 0,0-3 0,0-2 0,-1-1 0,2 2 0,0-4 0,0 2 0,1-3 0,0 0 0,0 2 0,0-3 0,0 3 0,0-2 0,0 1 0,0-3 0,0 0 0,0-3 0,0-6 0,0 10 0,0-10 0,0 0 0,0 0 0,0 0 0,0 0-1,0 0 0,0 0-1,0 0-3,0-4-9,0 4-7,1-9-9,1 0-24,1 0-24</inkml:trace>
</inkml:ink>
</file>

<file path=ppt/ink/ink2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6.5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21 25,'0'0'20,"0"0"0,0 0-2,4 5-4,-4-5-1,11 1-1,-11-1-1,16 0-1,-7 0-3,4 0-1,0 0-2,2 0 0,1-1-1,0 1 2,0-2-3,-1 2 0,1-2 0,-2 2 0,-5-2 0,1-2-1,0 2 0,-5 1 0,-5 1-1,9-5 1,-9 5-1,0 0-3,0 0-7,0 0-24,-1-5 0,-8 3-2,5 1-3</inkml:trace>
</inkml:ink>
</file>

<file path=ppt/ink/ink2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6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0 63,'0'0'32,"-12"11"-1,4-5-23,1 8-2,3-1 0,-1 8 1,1 1-2,2 2 0,0 1-2,2 2 1,0-3-1,0 1 0,0-5-1,0-3 0,0-4 0,0 1 0,0-5-1,0 1 1,0-10-1,0 9 0,0-9-2,0 0-5,0 0-25,0 0-3,4 1-3,-4-1-3,0-4 1</inkml:trace>
</inkml:ink>
</file>

<file path=ppt/ink/ink2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09.1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22 141 8,'0'0'15,"0"0"0,0 0 3,0 0-3,0 0-3,0 0-2,0 0 0,-4-4-2,4 4 0,0 0-3,0-10 0,0 10 0,4-11-2,-4 11 0,3-14 1,1 7-1,2-1-1,-3 0 0,1-1-1,3 1 0,-5 0 0,4 2 0,0-2 0,1 2-1,1 0 0,-3 1 1,4-1-1,2 2 1,-6 0-1,5 2 1,-1-1-1,0 1 0,-1 1 1,-1 0-1,1 1 0,-3 0 0,-5 0 1,12 2-1,-12-2 0,10 6 1,-10-6-1,7 10 1,-2-3-1,-2-1 1,0 1 0,-1 1 0,2 0 0,-2 1-1,-2 1 3,0-1-3,0 2 2,0 0-1,-2 1-1,-3-1 2,1 0-1,0 3 0,-4-2-1,3 3 1,-6-4 0,3 3-1,0-2 1,-2 1-1,-1-2 0,2 1 1,-2 0-1,2-1 0,-3-1 1,5-1 0,-4 0-1,0 1 0,6-4 0,-6 0 1,3-1-1,1 1 0,1-2 0,6-4 0,-8 9 1,8-9-1,-9 8 0,9-8 0,-4 6 1,4-6-1,-8 7 1,8-7-1,0 0 1,0 0-1,0 0 1,0 0 1,0 0-2,0 0 1,0 0-2,8-3 2,-4-3-2,5 2 2,-4-3-2,6 1 2,-1 1-1,-3 1 0,1 2-1,-1-1 1,1 2 0,-8 1 0,7 0 0,-7 0 0,10 6 0,-10-6 0,9 8 0,-9-8 0,7 8 0,-7-8 0,12 10 0,-3-7 0,-5 1 1,5-2-2,-4 1 1,3 1 1,-1-4 1,2 0-2,2 0 0,-5 0 1,4 0-2,2 0 1,0 0 0,-5 0 0,5 0-1,0 0 0,2 0-6,-4 0-26,-1-2-2,3-4-4,-2 0-1</inkml:trace>
</inkml:ink>
</file>

<file path=ppt/ink/ink2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21:51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68 178 6,'0'0'17,"0"0"1,3 0 4,-3 0-2,0 0-2,0 0-1,0 0-3,0 0-2,0 0-3,6-9 0,-6 9-1,0 0-1,9-7-1,-9 7 0,9-10-1,-6 3-2,4 0 0,-1-2-2,2-2 1,-1 0-1,3-4 0,-3 1-1,1 0 1,0-2 0,-2 3 0,0 2 0,-1 3 0,-4-1 0,-1 9 0,3-7-1,-3 7 1,0 0-1,0 2 0,-1 7 0,1 2 0,-2 1 0,-3 5 0,0 4 1,2 3-1,-2 1 1,-2 2-1,3 1 1,-4 0-1,4 0 1,-2-2-1,0 0 0,1-6 0,3-1 0,-4-2 0,4-3 0,-2-4 1,-2-1 0,6-9-1,-8 8 1,8-8-1,-10 3 1,0-3 0,3 0 0,-1-3-1,-3 0 0,3-1 1,0 0-1,-2-1 0,4-1 0,-2 5 0,8 1 0,-5-4 0,5 4 0,0 0 0,0 0 0,0 0 0,0 0 0,0 0 0,0 0-1,0 0 1,0 0 0,4 3-1,5-1 1,0 1 0,5-1 0,0 0 0,4 0 1,-1 0-1,3-2 1,-1 0-1,1 0 0,-1-5 1,-5 3-1,0-1 0,-5 2 0,-2-1 0,-7 2 0,9-1 0,-9 1 1,0 0-1,0 0 0,0 0-2,0 0-2,0 0-4,0 3-26,0-3-5,0 0-3,-9 1-2,9-1-2</inkml:trace>
</inkml:ink>
</file>

<file path=ppt/ink/ink2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0:41.9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90 21,'0'0'32,"9"0"0,-9 0-12,0 0-2,0 0-4,4-9-3,-4 9-4,0 0 0,11-7-2,-11 7 1,2-9-2,-2 9-2,4-8 1,-4 8-1,3-11 0,-3 5-1,0 6 1,2-12 0,-2 5 0,0 7 0,0-10-1,0 10 0,0 0 0,-5-8-1,5 8 1,-5-1 0,5 1-1,-12 0 0,12 0 1,-9 0-1,9 0 0,-10 1 0,4 3 0,6-4 0,-13 8 1,6-3-1,-2 2 0,1 0 0,0 0 1,-4 2-1,4 2 0,0-2 0,-3 2 0,3-2 0,0 3 0,0-2 0,3 2 0,-1-2 0,0 4 0,5-2 0,-2 2 0,-1 0 0,4-2 0,0 2 0,0-1 0,0-1 0,0 0 0,2-2 1,3-1-1,-1 1 0,3-3 0,-1 0 0,1 0 1,-2-3-1,6 0 1,-5 0-1,2 0 0,0-1 0,-1 0 1,2-2-1,-4-1 0,5 1 0,-2-1 0,0 0 1,-3-1-1,3-1 0,0-1 0,-3-2 1,2 0-1,-7 5 1,9-9 0,-5 2-1,-1 1 1,-1-3-1,-2 0 1,0-2-1,-4 1 1,-1 1 0,1-2-1,-3 1 1,1 3-1,-2-3 0,-2 5 1,3 0-1,-1 2 0,-2 0 0,0 1 0,2 2 0,-3 0-1,3 0 1,-1 4 1,1 0-2,-3 0 0,6 1 0,-3-1-3,7 6-7,-7-2-26,4 3 0,-3-5-4,5 2-3,-4 1 4</inkml:trace>
</inkml:ink>
</file>

<file path=ppt/ink/ink2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7:09.5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3 0,'-5'2'9,"5"-2"2,0 0 0,0 0-2,0 0 1,-10 4 0,10-4-1,0 0-1,0 0 0,0 0-1,0 0-2,0 0 1,-4 7-1,4-7-1,0 0 1,0 0-1,0 0-1,0 0 2,0 0-1,0 0 0,0 0 0,0 0 0,6 5-1,-6-5 0,9 2 0,-9-2-1,12 0 1,-7 0-1,4-1 0,-3-1 0,4 1-1,-3 0 1,2-1 0,1 0-1,-5 1 0,4-1 0,-4 2 1,-5 0-1,12-2-1,-12 2 1,11-2-1,-11 2 0,0 0 0,7 0 1,-7 0-1,0 0 0,0 0-1,0 0 1,0 0 0,7 0-3,-7 0-9,0 0-20,6-2-3,-6 2-1,9-4-3</inkml:trace>
</inkml:ink>
</file>

<file path=ppt/ink/ink2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6:42.7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191 92 20,'0'0'19,"0"0"0,0 0-4,0 0-1,0 0-1,0 0-2,0 0-1,0 0-1,0 0-3,0 0 1,0 0-1,9-7 0,-9 7-1,4-10 0,-4 4 0,0 6-1,5-10-1,-5 10 0,1-9 0,-1 9-1,0-9 0,0 9 0,-6-11 1,6 11-1,-7-12 0,7 12-1,-12-9 1,2 5-1,3 1 0,-1 2 1,-4 1-2,0 1 1,2 2 0,-2 3 0,-3 1-1,3 2 1,-2-1-1,-1 2 0,3 1 0,-1 1 0,4 0 1,-2 3-1,5 2 0,-1-3 0,6 4 0,1-1 0,0-2 0,4-2 1,4 1-1,1-4 0,3-3 1,1-2 0,2-2 0,2-2-1,-3-1 1,2 0 0,-1-5 0,2-2-1,-4-1 1,0 0 0,-2-4-1,0 2 1,-3-5-1,-2 1 0,-3-1 1,0-1-1,-3 2 0,0 3 0,0-2 1,-3 4-2,2 3 2,1 6-1,-2-7-1,2 7 1,0 0-1,0 0 1,0 0-1,-1 5 1,1 1 0,0 1-1,3 1 1,-2 3 0,4 2 0,2 0 1,-3 3-1,0-1 0,1 0 1,-2 1-1,1-1 1,-2 1-1,1-2 0,-3 2 1,0-3-1,0 1 1,-3-3-1,1 2 0,-2 1 0,0-5 0,-4 1 0,2 0 0,-4 0 0,3-1 0,-2-3 1,-2 0-1,3 1 0,-1-4 2,-3 0-2,0-3 1,-1 0-1,2 0 0,-2-1 1,-1-1-1,0-3 1,1 2-1,3-3-1,0 2-2,4 2-3,-2-5-14,8 7-20,-11-7 0,11 7-5,0 0-2</inkml:trace>
</inkml:ink>
</file>

<file path=ppt/ink/ink2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46:41.2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</inkml:trace>
</inkml:ink>
</file>

<file path=ppt/ink/ink2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66 111 21,'0'0'31,"0"0"-4,0-7-9,0 7-1,0 0-3,0 0-3,0 0-1,0 0-2,-2-6-1,2 6 0,0 0-1,0 0-2,0 0 0,-10 0-1,10 0 0,-3 6 0,3-6-1,-11 10 0,11-10-1,-9 12 1,9-12-1,-7 15 0,0-7 1,5 2-1,-1 0 0,0 2-1,-2-2 1,4 3 0,0-1-1,-1 0 1,2 2-2,0-5 2,0 2-1,0-1 0,3-2 0,3 0 0,-3 0 0,-3-8 0,12 10 1,-8-3-1,-4-7 0,12 6 1,-4-2-1,-2-2 0,4-1 1,-5 0-1,4-1 1,-2 0 0,2-3-1,-1-2 1,0 2 0,1-5 0,-2 0 0,4 2 0,-1-6-1,-3 1 1,2-3 0,2 3 0,-6-7-1,6 0 1,-7-3 0,3 1 0,-5-2-1,-1 1 1,0-1 0,-1 3 0,0 0 0,-2 4-1,-4 1 2,-1 4-1,-1 1 0,1 0 0,-5 5 0,1 1-1,0 1 0,0 2 1,0 1-1,-2 3 0,1 2 0,-1 4 0,2 1 0,5 3 0,-4-2-1,7 2 1,-4 1-3,6-3-1,1 6-20,1-10-15,6 1-1,-7-9-5,6 1-3</inkml:trace>
</inkml:ink>
</file>

<file path=ppt/ink/ink2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48:40.5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41.3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70 85,'2'-11'53,"2"4"-24,0 4-15,2-5-3,-1 2-4,2 0-1,-2 2-3,4-4 0,0 3-1,-1 1 1,1 0-2,0 3 0,2 0 1,-1-2 0,1 3-1,0 3 0,2-1-1,-1 3 1,0-1-1,0 1 1,1 3-1,-2-2 1,-1 2-1,-1 2 0,-4-2 1,3 3-1,-5 0 0,3 1 0,-4-2 0,-1 1 0,0 1 1,-1-2-1,0 0 0,-1 0 1,-1-2-1,-3 0 1,1-1 0,-2 1-1,-1-1 1,-1-1-1,-3 1 1,2 0-1,-1-1 0,-4 1 0,1 1 0,1-2 0,-2 0-1,2 2 0,0-4-2,3 2-4,-3-5-12,3-1-3,3 0-13,1-5-28,3-4-20</inkml:trace>
</inkml:ink>
</file>

<file path=ppt/ink/ink2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32 4,'0'0'15,"0"0"0,0 0 1,0 0 0,0 0-1,0 0-1,0 0-1,0 0-2,-6 0-1,6 0-3,0 0 0,-5 4-1,5-4-1,-5 5 1,5-5-2,-4 10 2,4-10-2,-7 13 1,2-5-3,3 1 1,-3 0 0,3 2-1,-2 0 1,2 3-2,-3-3 0,4 4 1,-3-3-1,4 3-1,-2-1 1,2 0 0,0 0-1,4-2 1,-1-3-1,2 1 1,-2-1-1,2-1 1,2-2 0,-1 0-1,1-5 1,1 2 0,-1-1 0,1-1 0,1-1-1,-1 0 1,1-1 0,-1-2 0,3 0 0,-2-5-1,0 0 0,0 1 1,-1-4 0,0 1-1,2-2 0,-4 2 1,1-6 0,-5 0-1,4 1 1,-4-3 0,1 1-1,-3-2 1,0 2 0,-3-1-1,-1 1 0,-1 3 1,-2 3-1,2 0 0,-3 1 1,0 3-1,-2 1 1,3 5-1,-2 0 0,-3 1 1,-1 1-1,2 8 0,-2-2 0,1 7-1,0 0-1,3 3-2,3 2-9,0 0-24,6-1 0,0-4-4,8-5-4,2-5 2</inkml:trace>
</inkml:ink>
</file>

<file path=ppt/ink/ink2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216 16 24,'0'0'17,"0"0"2,0 0-2,0 0-3,0 0-3,0 0 0,0 0-2,0 0-1,0 0-1,0 0 1,0 0-1,5-2 1,-5 2-2,0 0 1,0 0-2,0 0 0,0 0-1,0 0 0,0 0-2,0 0 0,-2-7 0,2 7-2,-6-2 1,6 2 0,-10-2 0,0 0-1,1 2 1,3 0-1,-8 0 1,2 2-1,0 1 1,1 1-1,3 0 0,-3 0 0,0 1 0,6-1 0,-4-1-1,9-3 1,-11 7 0,11-7 1,-6 8-1,-1-2 0,3 4 1,3 0 0,-5 0-1,1 4 1,2 1 0,1 3 0,-5 2 0,5 1-1,-1 2 0,-1 0 0,0 4 1,1 1-1,2-3 0,0 4 0,1-4 0,-2 3 0,1-1 0,1-1 1,-3-2-1,3-1 0,0-1 1,-2-2-1,0 0 1,2-4-1,-1 0 0,1 0 0,-1-2 1,1-3-1,-2 0 0,2 0 0,0-3 0,0 0 1,0-8-1,2 11 0,-2-11 0,2 8 0,-2-8 0,0 0 0,8 6 1,-8-6-1,0 0 0,6 3 1,-6-3-1,9 2 0,-4-2 1,4 2 0,2-2 0,-3 1-1,3 0 1,2-1-1,-1 1 0,1-1-1,2 2-6,-4-2-28,3 0-5,-8 0-1,5-2-6,0-5-1</inkml:trace>
</inkml:ink>
</file>

<file path=ppt/ink/ink2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31 41,'0'0'32,"0"0"-9,0 0-2,0 0-5,0 0-4,0 0-3,0 0-2,0-8-2,0 8 1,2-2-1,6 2-2,0-2 1,3 1-1,2-2 1,1-1-1,2 1 0,0 3-1,1-3 0,-2 1 0,1 1-1,-5 1 0,-2 0 0,-1 3 0,-8-3-1,8 10 1,-7-2 0,-1 2-1,0 2 1,0 1 0,-1 4-1,-3 0 1,2 1 1,0 2-1,0 1 0,0 1 0,-2 1 0,2 1 0,1 3 0,-2 0-1,2-1 0,-1 3 1,2-1-1,-2 2 0,0-3 0,2 2 0,-2-4 1,1-1-1,0 2 0,-1-5 1,1 0-1,-2-1 1,3-1-1,-1-2 1,1 0 0,-1-2-1,-2-3 1,3-1-1,-1-4 0,-1-1 1,2-6-1,0 7 1,0-7-1,0 0 1,0 0 0,-5 8 0,5-8 0,0 0 0,-9 3 0,9-3 1,-13 0-1,2 1 1,0 1-1,-2-2 0,-4 0 0,1 1-1,-3-1 1,1 2-1,1-1 0,1 0-2,4 2-2,0-3-13,12 0-21,-3-6 0,7-1-6,7-8-1,9-3-5</inkml:trace>
</inkml:ink>
</file>

<file path=ppt/ink/ink2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 30,'0'0'33,"-5"-3"-1,5 3-9,0 0-5,-9 0-2,9 0-5,0 3-1,0 4-3,0-7 0,7 15 0,-5-5-2,6 5-1,-1 1 0,1 4-1,1 3-1,2-1 1,-1 2-1,2-1-1,-1 0 1,-2-2-1,0 0 0,3-6 0,-5-1 0,1 1 0,-2-5-1,2 2 1,-4-5 0,4 1 0,-8-8-1,4 11 0,-4-11 0,0 0-2,0 0-1,0 0-7,9 2-25,-9-2-3,0-6 0,0-4-4,0 1-1</inkml:trace>
</inkml:ink>
</file>

<file path=ppt/ink/ink2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319 11 107,'-4'-7'36,"4"7"-1,0 0-24,-9-6-3,9 6-1,-9 2-2,3 6-2,-2-3-1,-1 6 1,-4 0-1,0 6 0,-2-2 0,-1 4 0,-1-1 0,0 1-1,-2 0 0,1 0 0,0-2 0,-2 0 0,3-1 0,0-2-1,0-1 0,2-2 1,2-1-2,4-1-1,-1 0-3,3-7-6,7-2-25,0 0-2,-4 6-1,4-6-5,0-4-1</inkml:trace>
</inkml:ink>
</file>

<file path=ppt/ink/ink2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116 38 5,'4'-8'10,"-4"8"0,0 0 1,9-4-3,-9 4 2,0 0-1,7-4-1,-7 4 0,9-4 1,-9 4-1,7-3 3,-7 3-3,0 0 1,0 0 1,8-5-3,-8 5 1,0 0-2,0 0 0,0 0-1,0 0 1,-4-3-2,4 3 0,-9-2-1,9 2 0,-11-1-1,4 1 1,2 0-1,-3 0 0,0 0-1,3 0 0,-4 0-1,3 0 1,-2 0 0,3 0 0,-3 0-1,3 0 0,5 0 0,-11 3 1,11-3 0,-12 7-1,12-7 1,-6 9-1,6-9 0,-8 15 1,5-7 0,-2 4 0,1-2 0,1 4 0,1-2-1,2 3 1,-3 4-1,0-3 0,3 4 1,0-1-1,0 1 0,0 2 0,0 0 0,0-1 0,0-1 0,0 0 0,0-1-1,3 1 1,-3-2 0,3 0 1,-3 1-2,2-2 1,1 3 0,0-2 1,1 1-1,-3 0 0,0-1 1,1-1-1,-1 1 0,0-1 1,0 1-1,2 3 0,0-4 0,-3 3 0,0 0 0,1 1 0,0 1 1,-1 1-1,2-2-1,-1 1 1,0-3 0,3 0 0,-1 1 1,0-1-2,-3-1 1,1-1 0,0 0 0,1-4 1,-2 3-1,1 1 1,2-2-2,-1-4 2,0 1-1,-1-1 1,-1 3-1,0-2 1,1 1-2,-1 3 1,0-4 0,2 4 1,-2 2-1,0-4 0,1 2 0,-1-5 0,1 6 0,-1-4 0,3 3 1,-2-4-2,-1-3 1,3 4 0,-3 1 0,0-1 0,1-2 0,-1 2 0,0-6-1,0 5 0,0-1 2,0 2-1,0-3 1,0 0 0,0 2-2,0-3 1,0 2 1,0 3-1,0-2 0,0-1-1,0-3 0,-1 0 0,-2 5 2,3 0-1,-1-1 1,-2-1-1,2 0 0,0-4 2,-1 7 1,1 0 0,1-6-2,-1 4 0,-1 0-1,0-2 0,-1 5 2,2 1-3,-1-1 0,2-4 1,-1-2 0,0 1-1,1 0 0,0 5 2,0-15-2,0 0 1,-2 9 0,2-9 0,0 19 1,0-19 0,0 8 0,0-8-1,-1 11 0,1 0 0,0-3 1,0-8-2,-5 10 1,5-3-1,0-7 0,-2 15 2,2-15-2,-2 9 2,2-9-2,0 0 2,0 0-2,-3 16 0,3-16 2,0 0 0,0 0-1,0 0 0,-4 34-1,4-34 2,0 0-1,0 0 1,0 0-1,-5 37-1,5-37 3,0 0-2,0 0 0,0 31 0,0-31 0,0 0 0,0 0-1,0 0 3,-3 30-3,3-30 1,0 0 0,0 0 0,0 0 1,0 0 0,-1 29-2,1-29 1,0 0 0,0 0-1,0 0 2,0 0-2,0 0 0,0 0 2,0 0 0,0 0-1,0 0 1,0 0-1,0 0-1,0 0 1,0 0 1,0 0-3,0 0 3,0 0-1,0 0 0,0 0 1,0 0 1,0 0-1,0 0 0,0 0-1,0 0-1,0 0 1,28 24 1,-28-24-1,0 0-1,0 0-6,0 0-27,31 0-4,-31 0-3,0 0-3,0 0-5</inkml:trace>
</inkml:ink>
</file>

<file path=ppt/ink/ink2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4 1,'-7'-2'12,"7"2"1,0 0 2,-9 0 4,9 0-2,0 0 0,-5-2-2,5 2-1,0 0-4,0 0 0,0 0-3,0 0 0,0 0-1,0 0 1,0 0-3,0 0-1,0 0 0,0 0 0,0 0-2,0 0 0,0 0 0,0 0 0,0 0-1,0 0 2,0 0 0,2 0-1,-2 0 1,14 0 0,-5 0 0,0 0 0,3 0 0,-1 0-1,2 0 1,0 0-2,-4 2 1,3-2 0,-1 2 0,-2-2-1,-1 0 1,1 0 0,-1 0-1,-2 0 1,-6 0 0,10 0-1,-10 0 2,12 0-2,-12 0 0,8 2 0,-8-2 1,9 5-1,-9-5 1,0 0-1,6 7 0,-6-7 0,0 0 1,6 8-1,-6-8 1,0 0-1,0 10 0,0-10 0,3 10 0,-3-10 1,1 14-1,-1-7 1,0 5-1,0-1 0,0 0 0,0 0 0,0 2 1,0-2-1,0 1 0,0 3 1,-1-3-1,1 4 1,0-3-1,0 4 0,0-2 0,0 1 1,0 0-2,0-4 1,0 2 0,1-3 0,1 1 0,-1-1 0,0 1 0,2-1 0,-2 0 0,1-1 1,-2 3-1,0-3 0,2 0 0,-2 2 0,0-2 0,0 0 0,0 0 0,0 0 0,0-1 0,0-1-1,0 1 2,0-2-2,0 3 2,0-3 0,-2 2-1,2-1 0,-2 2 0,1 2 0,1-2 0,-3 3 1,3-2-2,-1 0 1,1 0 0,0 0 0,-1-4 1,1 3 0,-2-3-1,2 1 0,0-2 1,-1 3-1,1-9 1,-3 9-1,3-3 0,0-6-1,0 10 1,0-10 0,-1 12 1,0-5-2,-2 1 1,3 0 1,0 1-1,-1-2 0,1 0-1,0-1 1,0 0 0,0-6 0,-2 12 1,2-12-1,-1 7 0,1-7 0,0 14 0,1-6 1,1-1-1,-1 0 0,3 2 0,-3 1 0,-1-2 1,3 0-1,-3 1 0,0-9 1,0 12 0,0-5-1,0-7 0,0 8 0,0-8-1,-3 9 1,3-9 0,0 12 0,0-3-1,0 4 1,0-3 0,0 4 1,0-2-1,3 1 0,-3 2 0,0-1 0,0-1-1,1 0 2,-1 4-2,2-8 1,-1 3 0,-1-1 0,0-1 1,1-2-1,-1 0 0,0-1 0,0-7 0,0 14 1,-1-6-1,1 2 0,-1 0 0,1 4 0,0-2-1,0-4 1,0 3 0,1 1 0,-1 2 0,1-1 0,2-3 0,-3-10 0,0 12 0,0 0 1,0-12-1,0 12 0,0-2 0,0-2-1,0 2 2,0 2-2,0-4 1,-3 3 0,2 5 0,1-3 0,0-4-1,0 0 2,0-9-2,0 10 3,0 2-1,1-2-1,2 2 0,-3-3 0,0 3 0,0 0 0,0-1 1,0 6-2,0-4 1,0-5 0,0-1-1,0 0 0,0 2 3,0 7-1,0-5-1,0-1 1,0 1-1,0 1 0,1 1 0,-1 1 1,0-5-2,0 4 2,0-13 0,0 11-1,0-11-1,0 0 1,0 8 1,0-8-1,0 0 0,0 0-1,0 12 1,0-1 2,0-1-1,0 6-2,0-16 1,0 0-1,0 16 2,0 2-1,0-18 0,0 0-1,0 7 0,0-7 1,0 0-1,0-8 1,0 8-1,0 0 1,0-8 0,0 14 0,0-6 2,0 0-2,0 8 2,0-8-3,0 0 0,0 0 2,0 0-2,0 9 1,0-9 1,0 0-1,0 0 0,0 0 1,0 0-1,0 0-2,0 0 2,0 0 0,-6 0-1,6 0 1,-6-8 0,6 1-1,0 7 2,-6-4 1,2-4-1,4 8-1,0 0 0,-6 0-2,1 7 4,5-7-2,-4 12 0,4-12-1,0 0 1,0 0-1,-6 5 1,6-5 0,-6-5 2,5-2-2,1 7-1,-4 5 2,-4-10 0,8 5-1,-7 0 1,7 0 0,-12 6-2,6-10 1,6 4 1,0 0 0,-13 0-1,6-1 1,0 1 1,7 0-2,-13-1 1,13 1 0,-12 9-1,7 0-1,5-9 0,-12 7 2,12-7-1,0 0 1,-11-4-2,11 4 0,0 0 1,0 0-2,0 0-7,0 0-25,-9 0-10,9-11-2,0 11-1,5-3-2</inkml:trace>
</inkml:ink>
</file>

<file path=ppt/ink/ink2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95 21,'0'0'26,"0"0"-3,0 0-4,0 0 0,0 0-4,-5-7-2,5 7-2,0 0-3,0 0 0,0 0-1,0 0-2,-10 2-1,10-2 0,-4 12-2,3-4 1,-2 1-2,-2 4 2,3 4-2,0-1 0,1 1 0,1 0 0,0-1 0,0 0-1,1-1 1,3 0 0,4-3 0,-4 0 0,4-2-1,-4 0 1,7-2 0,-5-1 0,5-2 0,-1-3 0,2-2 0,-4 0 0,4-7 0,1 0 1,-2-1-1,2-2 0,-1 0 0,-5-2 0,3 2 0,1-4 0,-7 2 0,5-3 0,-7-2-1,0-2 1,-2 0 0,0 1 0,0-2 0,-2 0-1,-4 0 1,-2 2 0,0 2 0,2 3 0,-5 2-1,3 1 1,-1 4-1,-3-1 0,1 3 0,5 1 1,-5 3-2,2 0 1,4 4 0,-6 4 0,6-2 0,-3 4-1,4 4-1,-5 0-6,6 4-29,-2-1 0,-2-2-6,4-6-3,3-9-3</inkml:trace>
</inkml:ink>
</file>

<file path=ppt/ink/ink2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44,'0'0'29,"0"0"-8,0 0-5,0 0-4,0 0-1,0 0-1,0 0-1,0 0-1,0 0-2,0 0 1,0 0-1,0 0-2,0 0 0,0 0 1,8-2-2,-8 2 0,15-4-1,-7 4 1,5 0-1,0 0 0,6 0-1,-6 0 1,3 0-1,-2 0 1,-1-1-1,-2 0 0,-4-2 1,2 3-2,-9 0 1,5-1 0,-5 1-1,0 0-2,0 0-2,0 0-7,0 0-26,0 0 1,0 0-5,11-2-4,-10-6 2</inkml:trace>
</inkml:ink>
</file>

<file path=ppt/ink/ink2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69 40,'0'0'32,"0"0"-9,0-7-5,0 7-5,1-6-2,-1 6-3,8-10-1,-8 10 0,8-10-1,0 5 0,-3-2-1,3 2 0,1-1-1,-1 1-1,1 2 1,2 0-2,-3 1 0,1 2 0,1 0-1,-4 0 0,4 3 0,-5 1 0,4 2 1,-5 0-1,-4-6 0,10 12 0,-10-6 1,0 3-1,0-2 0,-2 2 0,-4 1 0,0-2 0,-3 0-1,4 3 0,-6-4 1,7 2-1,-4-1 0,8-8 0,-4 11 0,4-11 0,-1 12 0,1-12 0,2 10 0,-2-10 0,10 12 0,-4-7 0,4 3 0,-4 0 0,4 1 0,0-3 0,-3 4 1,2 0-1,-4 0 1,3 0 0,-4 0-1,3-2 1,-6 1 0,1 0 1,-2-2-1,0-1 1,0-6-1,-2 10 1,2-10 0,-12 7 0,4-6 0,0 1-1,-2-2 0,-2 0 0,-1 0 0,-2 0-1,3 0 0,-3-2-2,3 2-4,-3-6-19,4 6-14,-2-4-2,6 3-3,-5-6-4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6:42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2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30 174 25,'0'0'21,"0"0"-4,0 0-4,0 0-4,-3 6-2,3-6 0,0 0-2,-5 8 2,5-8-1,0 0-1,0 0 2,-6 7-1,6-7-1,0 0 0,0 0-1,0 0 0,0 0 0,0 0 0,0 0-1,0 0 1,0 0 0,4-6 0,0 0 0,2 0-1,-4-2 0,7-3 0,-3-3 1,3 3-2,-4-7 1,5 5-1,-2-3 1,0 1-2,-1-2 1,-3 5 0,2-2-1,-1 5 1,-2-1 0,-3 2-1,0 8-1,0 0 1,0 0-1,0 0 0,0 4 1,0 4-2,0 4 2,-2 4-2,0 1 2,-4 6-1,4-1 0,0 6 0,0-2 0,-4 0 0,5 1 0,0-3 0,0-3 0,1-1 0,-2-4 0,2 1 0,-1-5 0,1-1 1,0-1-1,-1-4 1,-3 1-1,4-7 1,-7 9-1,7-9 1,-12 4 0,8-3-1,-5-1 0,2 2 1,-3-2-1,4 0 0,-2 0 1,8 0-2,-10 0 2,10 0-1,0 0 0,-6 0 1,6 0-1,0 0 0,0 0-1,0 0 2,0 0-1,3-5 0,-3 5 0,13-4 1,-1 0-1,0 1 0,3-2 1,-2 3-1,3-1-1,-3 2 1,2 1-3,-3-2-6,2 2-29,-2 1-3,-5 0-1,2-1-6</inkml:trace>
</inkml:ink>
</file>

<file path=ppt/ink/ink2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0 172 12,'0'0'29,"0"0"-6,0 0-4,0 0-2,0 0-3,0 0-3,0 0 0,0 0-2,0 0-2,0 0-1,0 0-1,0 0-1,0 0 0,0 0-2,0 0 0,0 0 1,0 0-1,0 0 0,0 0 1,6-9 0,-6 9 1,7-5-1,-7 5-1,13-13 1,-5 3-1,3 0 0,-2 0-1,0-4 1,3 2-1,0-2 0,0 1-1,-3 0 2,0 1-2,1 1 1,-5 1 0,3 3 0,-7 0 0,-1 7-1,4-7 0,-4 7 1,0 0-1,0 0 0,-1 9-1,-2 0 1,2 3 0,-3 0 0,0 4 0,0 2 0,3 3 0,-5 2-1,2 2 2,2 0-1,-1-1 0,-1-1 0,-1-2 0,2-3 0,3 0 0,-1-7 0,0 1 1,-2-6-1,0 1 0,3-7 0,-1 8 1,1-8-1,0 0 1,0 0-1,-7 4 0,7-4 1,-12 0-1,3 0 1,5 0-2,-6-2 1,4 2 0,-3-1 1,5 1-2,4 0 1,-11-1 0,11 1 0,0 0-1,0 0 1,0 0-1,0 0 1,0 0-1,0 0 1,0 0 0,0 0 1,12 0 0,-5 0 0,5 0-1,3 0 1,6 0 0,-3 0 0,6 0 0,-5 0-1,3 0 0,-6 0-1,0 0-2,2 2-16,-10-2-21,2 1 0,-10-1-6,0 0-1</inkml:trace>
</inkml:ink>
</file>

<file path=ppt/ink/ink2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70 12,'0'0'14,"0"0"1,0 0 0,0 0-1,0 0-1,0 0-1,0 0 0,0 0-4,0 0 1,0 0-2,0 0-3,-4 2 0,4-2 0,0 0-1,0 0 0,-10 4 0,10-4 0,0 0 1,0 0-1,0 0 1,0 0 0,0 0-1,0 0 0,0 0 0,-4-4-1,4 4-1,0-6 1,0 6-1,8-13 0,-2 6 1,0 0-1,2 0 1,3-1-1,-1 1 1,4 1-2,-2 1 1,2 1 0,-1 2 0,1 2 0,-4 0 0,1 1-1,-3 4 1,-3 1-1,-1 5 1,0-4-1,-4 3 1,0 1-2,-1-2 2,-6 3-1,0-2 1,1 2-1,-2-2 0,-1-1 0,-2 1 0,4-1 1,1-2-1,-2-1 0,8-6 0,-7 7 0,7-7 0,0 0 1,0 0-1,0 0 0,0 0 0,0 6 0,0-6 0,12 8 0,-5-4 0,2 3 0,2 0 0,-2-2 0,-1 2 0,4 1 1,-3 0 0,-2 1-1,-1-2 1,1 1 0,-4 0 1,-1 0-1,-1 0 0,-1 1 0,0-2 0,-3-1 0,0 1 1,3-7-1,-13 10 0,6-8 0,-1 1 0,-4-2-1,3-1 1,-3 0 0,-1-3 0,-1 0-1,-1-2 0,1-1 1,-2-2-1,2 2 0,3 2-2,2-3-1,1 4-7,-1-2-28,9 5-2,-4-10-4,4 1-4</inkml:trace>
</inkml:ink>
</file>

<file path=ppt/ink/ink2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51 113 26,'0'-7'33,"0"7"-5,0 0-6,0 0-5,-6-8-3,6 8-3,0 0-3,0 0-1,-7-2-1,7 2-1,0 0-2,-6 3 0,6-3-1,-12 14 0,9-8 0,-2 6 1,-2 0-1,6 2-1,-2 0 0,3 1 0,0 0 0,0 0 0,3 0 0,2-2 0,3-3-1,0-1 1,0 0 0,4-2-1,-4-2 1,2-2-1,0 0 1,0-1 1,-3-2-1,1 0 0,0-3 0,0-2 0,1 0 1,-2-3-1,1-2 0,0-2 1,-2-5-1,1-3 0,-2 2 0,-2-4 0,1-1 0,-3 2-1,-1-2 1,-1 4 0,-4-2-1,-2 4 0,0 2 0,-2 3 1,0 3-1,0 1 0,-5 5 1,5 3-1,-3 2 0,1 6 0,-1 1 1,3 3-1,-3 4-1,3-1-1,5 6-3,-3-6-26,7 3-6,4-3-4,2-1-3,3-5-3</inkml:trace>
</inkml:ink>
</file>

<file path=ppt/ink/ink2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15 43,'4'-7'33,"-4"7"-8,0 0-6,0 0-4,0-7-2,0 7-3,0 0-2,0 0-1,0 0-2,0 0 0,0 0-2,0 7 2,0-7-2,-3 16-1,0-5 0,1 3 0,-6 0 0,4 3 0,-5 0-1,5 0 0,-7 1 0,8-4 0,-5 1-1,4-2 1,2-2-1,-2-4 1,4-7 0,-5 14-1,5-14-1,-3 10 2,3-10-1,0 0 1,0 0 0,0 6-1,0-6 1,0 0 1,4 0-1,-4 0 0,12 0 1,-2 0-1,0 0 0,0 0 1,2 0-1,3 0 0,-2 0 1,0 0-1,0 0 0,-2-2 0,1 2-1,-5 0 0,-7 0 1,9-3-1,-9 3 0,0 0 0,10-1 0,-10 1-1,0 0-1,0 0 0,0 0-2,2-6 0,-2 6-2,2-7 0,-2 7 0,8-10 1,-8 10 0,7-12 1,-7 12 1,9-12 2,-6 4 1,0 0 0,-2 2 2,4 0-1,-5 6 4,1-8-3,-1 8 2,0 0 0,0 0-1,0 0-1,0 0 1,0 0 0,0 0-1,0 0 1,0 9-2,-1 0 1,-4 2 0,2 2 0,1 3 2,-1 3-2,-2 2-1,2 1 0,0-1 1,3 2 0,-2-6-1,2-1-1,-2 2 0,2-5-1,0-5 1,0-1-1,0 0-3,0-7-12,0 0-22,0 0-3,4-5-2,-1-6-4,0 0 1</inkml:trace>
</inkml:ink>
</file>

<file path=ppt/ink/ink2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28 106 95,'-8'-6'36,"8"6"-9,-8 2-19,8-2 1,0 0-4,-5 12-1,2-5-2,1 1 1,2-1 0,-2 5-2,2 1 1,0 0 0,0 1-1,4-1 0,-1-2 1,2 0-1,2 1 1,2-6 0,-1 0 0,4-1-1,1-5 1,2 0 1,-1 0-1,4-4 0,-3-3 0,3 1 0,-4-5 1,1 2-1,-3-3-1,1-3 1,-4 2 0,-1-6-1,1 1 1,-6 1-1,1 0 0,-4-4 0,0 2 0,-5 2-1,-3 5 1,-3 0 0,-2 1-1,-2 3 1,0 4-1,-1 4-1,0 4 1,1 3 0,1 2 0,-1 2-1,3 3-1,0-2-3,4 6-9,2-6-25,-1 0-2,0-2-3,7-4-4,0-6 1</inkml:trace>
</inkml:ink>
</file>

<file path=ppt/ink/ink2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29 162 62,'0'0'35,"0"0"-1,-8-7-15,8 7-4,0 0-2,0 0-5,-4-4 0,4 4-3,0 0-1,0 0-2,-10 7 0,9-1 0,-2 1 0,2 3 0,1 3-1,0 1 0,0 0-1,0-1 0,1 0 0,3 4 1,4-7-1,-4 0 0,7-6 1,-3 6 0,0-4-1,1-2 2,-2 2-1,2-6 0,-4 0 1,-5 0 0,10-1-2,1-3 0,0 2 2,-3-7-1,3 4 0,0-4 1,0-8-1,2 9-1,-7-7 2,4 1 0,-6-5 0,4 0-1,-5-3-1,-1-2 0,0 2-1,-1-3-1,-1 3 3,-4 1-2,1 1 0,-7 6 2,1 1 0,-5 7-2,0 2 1,-2 4 1,0 0-2,0 5 0,-4 4 2,4 2-1,2 2 0,2-1 0,3 8-1,2-3 2,4 0-2,2 4-3,4-3-30,-2-3-7,3-5 1,4 2-5,-4-13-2</inkml:trace>
</inkml:ink>
</file>

<file path=ppt/ink/ink2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0 189 2,'0'0'19,"0"0"-3,0 0-4,0 0-1,0 0-1,0 0-1,0 0-2,0 0 0,0 0 0,0 0 1,0 0 1,0 0-2,5-4 2,-5 4-1,0 0 0,3-8 0,-3 8-1,0 0 0,4-9-1,-4 9 0,10-13 0,-6 9 0,4-9-1,-1 4-2,2-2 0,3-2-1,-1-1-1,-2 0 0,2 3-2,-1-3 0,1 3 0,-6 5 2,3-4-2,-4 4 3,-3 0-1,2-1-1,-3 7 2,5-6-1,-5 6 0,0 0-1,0 0 1,0 0-1,0 0-1,0 0 2,-4 5-2,3 5 2,1-2-1,-1 8 3,1 5-1,-2-4-1,1 8 1,0-2-1,-2-1 1,-1 1 1,1-2-1,1-1-3,2-12 3,-2 5-2,0-1 0,-2-5 0,2 2 0,0 0 1,2-9 0,-4 11-1,-1-4 1,5-7-1,-10 12 0,1-9 1,4 0 0,-5-3-1,1 1 0,4 7 1,-3-7-1,8-1 1,-8-3-1,8 3 0,0 0 0,-9 0-1,9 0 1,0 0 0,-2-6 0,2 6-1,0 0 2,0 0-2,0 0 0,0 0 1,4-1-1,6 1 1,-4-3 0,6 0 0,7-1 0,-2 1 2,0-6-2,7 7 0,-4 1 2,1 1-2,-4-2 1,-2-2 0,-2 3-2,-4 1-1,2 4-4,-11-4-27,0 0-9,0 0-3,0 0-2,4-6-4</inkml:trace>
</inkml:ink>
</file>

<file path=ppt/ink/ink2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21 176 34,'0'0'38,"-2"0"-2,2 0-14,0 0-6,0 0-2,0 0-2,0 0-3,0 0-3,0 0-1,-10 4-2,10-4 0,-2 11 0,-1-4-1,2 2-1,-1-1 0,1 5-1,1-1 2,0 3 0,1-5-1,1-2 0,3 2-1,3-2 2,-1-1-2,-7-7 2,13 5-1,-13-5-1,13 7-1,2-6 2,3 6 0,-2-6 1,1-1-1,4-1 1,-2-5-2,-3-5 0,4-5 1,-4 5 1,-2-3-2,1-1 0,-2 4 0,-1-6 1,-1 0 0,-6 6 2,-1-6-1,1-4-1,-5 0-1,0 0 0,-5-3-2,1 6 2,-1 2 0,-6-4-1,-1 9 0,0 2 0,-2 3 1,-1 4 0,0 0 0,-1 2 2,-1 0-2,-1 5 0,3 2 1,1 2 0,0 2-1,2 1 0,2 2-1,6 4-9,-5 4-29,6-4-3,-1-5-3,4-13-4,0 11 3</inkml:trace>
</inkml:ink>
</file>

<file path=ppt/ink/ink2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20 23,'-1'7'18,"1"-7"1,0 0-3,0 0-1,-2-4-3,2 4 2,-1-6-5,1 6 0,0 0-1,-5-9-1,5 9-2,0 0 0,0 0-1,0 0-1,0 0 1,0 0-2,0 0 0,-3 4 0,3-4 0,0 0 1,7 0-1,-7 0 1,12 0 1,-7 0-2,7 1 2,-4-1-2,2 0 1,1-1 0,1 1-2,-2-6 2,-3 3-1,1 3 0,-8 0 0,9-3 0,-9 3-2,0 0-1,0 0 3,7 0-2,-7 0-2,0 0-1,0 0-7,0 0-21,0 0-10,0 0-3,0 0-3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7:04.2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72 0,'0'0,"0"0,0 0,0 0,0 0,-40 80,32-72,-16 7</inkml:trace>
</inkml:ink>
</file>

<file path=ppt/ink/ink2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60 135 73,'0'0'40,"0"0"-1,0 0-26,10-9-4,-7-1 0,6 4-3,-6-6-1,7 4-1,-3-2-3,0-3 0,3 0-1,-4 5 1,2-8 0,-4 6 0,-2 2 1,2-4-1,-4 12 0,0 0 0,0 0 0,0 0 0,0 0-1,-2 9 1,-1 4 0,2 7 0,-3 0 1,-4 4 0,5 1 1,-5 6-1,4-3 1,1-1-3,-2-4 0,1-4 0,1-3 0,3-16 0,-3 18-2,0 1 4,3-19-2,-8 15 0,0-1-1,8-14 2,-13 10-2,7-3 1,-3-12 1,9 5-2,-8-4-1,-2 4 2,0 4 0,6-11-1,-4 7 1,8 0 0,-5-7-1,5 7 1,0 0 0,0 7 0,0-7 2,0 0 0,0 0-2,0 0 2,5 9-4,5-8 3,0-2 0,4 5 2,-14-4-3,15 0 1,-1-1 0,2-11-3,2 4 6,-3 1-4,-6 2 0,2 11 0,-5-5-1,-6-1-1,7 0-3,-7 7-7,0-7-28,4 9-4,-4-9 0,0 0-7</inkml:trace>
</inkml:ink>
</file>

<file path=ppt/ink/ink2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32 186 99,'0'0'41,"0"-7"-3,-10 7-25,10 0-6,-2 10-3,2-10-1,-7 10-2,3 0 1,3 2-1,1 7 2,0-10-2,0 3-1,1-3 2,-1-9-3,12 14 2,-12-14 1,12 4-1,2-3 0,0-1 1,3 0-2,3 1 2,-3-1 0,3-3-2,1-2 1,-6-6-1,1 0 2,-3-3-2,-1-8 1,-2 3-1,-6-3 0,0 3 1,-4-3-1,-4 1 0,0 0 1,-8-2-2,2 8 0,-1-2 1,-2-1 1,0 8 0,2 0-3,-2 6 0,2 1-1,-2 3 5,0 2-1,-2 11 0,2 6 0,0-4-2,-1 10 1,0-4-1,1 3-3,10 8-27,-6-10-11,6-3-3,-2-6-3,5-13-2</inkml:trace>
</inkml:ink>
</file>

<file path=ppt/ink/ink2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35 151 27,'0'0'29,"0"0"-6,0 0-3,0 0-2,0 0-4,-6 0-2,6 0-3,0 0-3,0 0-1,0 0-1,-10 13 1,10-13-2,-4 17 2,-1-4-3,1-4 0,1 8 0,2-1 0,1 5 1,0-2-2,0-4-1,0-1 1,3-2 1,6-1-2,-4-4 0,6-1 2,1-4-2,-12-2 2,14 3-1,0 5 0,0-4 0,2-7 1,-1 9 2,1-8-2,-3-6 0,0 2-1,-4-11 2,3 1 0,-1-3 0,-2 3-2,-1-10 0,-1 9-1,-1 0 2,-2-1-1,0-4-1,-4-3-2,0 1 2,-1 3 1,-4 0-1,1 1 1,-6 1-2,4 3 1,-3 2-1,-5 10 2,4-4-1,-4 5-1,4 1 0,-3 2 1,-1 6 0,2 4-1,-1 5 2,4-5 0,-3 9-3,1 0-9,9 3-28,-1-3-1,2-9-4,1-10-2</inkml:trace>
</inkml:ink>
</file>

<file path=ppt/ink/ink2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93 18,'0'0'15,"0"0"-1,-6 3 2,6-3-3,0 0-1,0 0 2,0 0-2,0 0-1,0 0 0,0 0-1,-8 1-2,8-1-2,0 0-3,0-5 1,0 5 0,4-9 0,-4 9-3,12-16 2,-5 8-3,3-3 3,0-2-1,2 9 1,-3-5-1,4 4 1,-2-1-1,-1 1-1,-2-1 0,3 6 1,-3 3-1,-2-2 0,1 2 0,-7-3 0,8 18 1,-3-8-3,-3 6 6,-2 3-3,0-1 1,-3 7-1,-2-5 1,-2-2-4,-2 2 2,-3-3 1,-1 6-4,-2-2 3,-2-2-2,1 0 2,-1-8-2,2 6 2,1-8-2,2 0 1,6-8 1,6-1-2,-5 6 1,5-6 0,3-5-1,7 8 3,4 2 0,3-6-1,1 2 0,4 2 0,-3-13 1,3 13-1,-5 3 2,-1-6-2,-2 0 1,0-2 0,-4 1-2,-1 0-1,-1 1-1,-1 3-1,0-3-13,-7 0-25,13-4-1,-12 7-2,-1-3-3</inkml:trace>
</inkml:ink>
</file>

<file path=ppt/ink/ink2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3 64,'0'0'32,"0"0"1,-4-4-12,4 4-9,0 0 0,0 6-4,0-6-2,1 7 1,-1-7-1,8 16-1,-4-6 0,0-1-1,3 1-1,-1 0 1,1 5-1,2 0-1,0 0 1,3-2-2,-3 3 1,3 0 0,0 3 0,3-4-2,-2 0 1,2-3-1,-2-2 1,0 0-1,-1 2 2,-1-2-3,-2-3 2,-1 1-1,-8-8 1,11 8 0,-11-8-1,6 7 0,-6-7 0,0 0-2,0 0-1,0 0-3,0 0-10,0 0-22,0 0-1,-3-7-1,2 2-5,-1-6 0</inkml:trace>
</inkml:ink>
</file>

<file path=ppt/ink/ink2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264 1 126,'-5'-2'36,"-3"2"-1,0 0-27,0 3-1,-2 3-1,0 4-3,-3 1 0,0 5 0,-4 0 0,1 2-1,-1 4 0,-1-2-1,-1 1 0,1-2 0,1 3 0,1-6 0,0-1-1,6 1 1,-2-8-1,5-1-1,2 0-3,5-7-1,0 10-13,0-10-20,0 0-1,4-1-4,-4 1-5,8-10 4</inkml:trace>
</inkml:ink>
</file>

<file path=ppt/ink/ink2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24,'0'0'23,"0"0"-3,0 0-3,0 0-5,0 0 0,0 0-2,0 0-3,0 0 0,0 0-2,0 0 1,-4-1-1,4 1 0,0 0 0,0 0-1,0 0-1,0 0 2,0 0-3,0 0 0,0 0-1,0 0 1,0 0-1,0 0 1,0 0-1,0 0 1,0 0 0,0 0 0,0 0 2,0 0-3,0 0 1,0 0 0,0 0-1,0 0 1,0 0-1,0 0 1,0 0-1,2 0 1,-2 0 0,12 0 0,-7-1-1,6-1 1,0 0-1,3-1 0,-4 1 0,6 1 0,-5-2-1,-1 3 1,2 0-2,-1 0 2,-1 0-1,-3 0 1,1 0-1,-8 0 0,8 0 1,-8 0-1,8 0 1,-8 0 0,0 0-1,0 0-1,0 0-4,0 0-11,0 0-20,0 0-1,0 0-2,0 0-3,0 0 1</inkml:trace>
</inkml:ink>
</file>

<file path=ppt/ink/ink2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34 45,'0'0'31,"0"0"0,0 0-15,0 0 0,0 0-3,0 0-3,4 0 0,4 0-1,-8 0-2,11-3-1,-4 1-1,2 1-2,-2-1 1,3 2-1,-1-2-1,0 1 0,-1 0-1,4 1 0,-4-2 0,1 0-1,-1 2 1,0 0 0,1-3-1,-2 2 0,1 1-3,-8 0-11,12-1-21,-12 1-1,4-5-2,-4 5-7,8-8 3</inkml:trace>
</inkml:ink>
</file>

<file path=ppt/ink/ink2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60 1,'0'0'8,"0"0"0,0 0-2,0 0-3,0 0-1,0 0 1,0 0-1,0 0 1,0 0 1,0 0 1,0 0 2,0 0-1,0 0 1,0 0-1,0 0 0,0 0-2,0 0 0,0 0-1,0 0 2,0 0-2,0 0 2,0 0-1,0 0 0,0 0 0,0 0 0,-4 0-1,4 0 1,0 0 0,0 0-1,0 0 0,0 0 0,0 0 1,0 0 1,0 0-2,0 0 0,0 0 1,0 0-1,0 0 1,0 0 0,0 0 1,0 0-1,0 0 0,0 0-1,0 0 0,0 0 0,0-7 0,0 7 0,4-8 0,3 3-1,-2-1 0,4 1 0,2-1 0,-3-1-1,2 2 0,2 0 0,-1 1-1,2 3 0,-6 0 0,3 1 0,0 0 0,-6 0 0,-4 0 0,10 5 0,-10-5 1,6 9 0,-6-2 0,0-1-1,0 1 1,0 2 0,-4-2 0,-3 3-1,2 0 1,-3 0-1,1-2 1,-2 0-1,4 0 0,-5 0 1,5-3-1,5-5 0,-11 8 0,11-8 0,0 0 0,-2 9 0,2-9 0,0 0 0,0 5 0,0-5-1,4 8 1,0 0 1,4-1-1,2 2 0,-3 2 0,5 0 0,0 3 0,-2-1 0,4 0 0,-7 1 0,3-1 0,-1-1 0,-5-1 0,0-2 1,1 0 1,-5 0-1,0-4 0,0-5 0,-5 10 1,5-10-1,-7 8 1,-3-6-1,0 0 0,0-2 0,-2 0-1,-5 0 1,2-2 0,-1-1-1,0-2 1,0 0-1,3 1-1,-1-2-1,3 4-3,-2-7-20,13 9-13,-12-12-1,9 5-3,2-1-5</inkml:trace>
</inkml:ink>
</file>

<file path=ppt/ink/ink2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29 2,'0'0'5,"0"0"1,0 0 1,0 0 1,0-8 3,0 8 2,0 0-1,-2-7 1,2 7-3,0-9 3,0 9-1,0 0 0,-2-6-1,2 6 0,0 0-1,0 0 0,0 0 0,0 0-3,0 0-2,0 0 1,0 0-3,0 0 0,0 0-1,0 0 0,0 0-1,-6 4 1,6-4-2,0 8 1,0-1-1,0 3 1,0-10 0,0 14 1,0 0-1,-1 7 0,1-1 1,-1 0 1,-1 0-2,1 2 2,-2-2 0,1 3-2,2 1 2,-2-8-2,1 2 0,1-1-1,0-2 1,-1-2 0,1-1-1,0-1 0,0-11 1,0 0-1,0 0 1,0 0-3,0 0 3,0 0-3,0 0-1,0-5-4,0 5-23,0 0-9,4-7-1,-2-2-1,2-1-6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56.95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 37 57,'-8'-4'61,"8"4"-23,0 0-23,0-9-5,0 9-2,0 0-2,11-4-2,-11 4 0,8-1-1,-8 1 0,12 0-1,-4 0 0,1 0 0,2 1-1,2-1 0,1 0 0,-3 0 0,5-1-1,-2-1 1,0-1-1,2-2 2,-2 3-2,0-1 0,0 2 0,-3-2 0,-2 3 0,-1-1-3,2 1-9,-10 0-8,6 0-7,-6 0-23,0 0-32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4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185 92 3,'0'0'20,"0"0"-3,0 0 0,0 0 0,0 0 1,0 0 0,0 0-4,0 0-3,0 0 0,0 0-2,0 0-2,-3 6-2,3-6-2,0 0 0,0 0 0,0 0 0,0 6 0,0-6 1,0 0-2,0 0 1,2-6 0,-2 6-1,6-13-1,-3 7 1,-3-2-1,0-1-1,0 2 2,-1-2-2,-7 0 1,0 1 0,-2 1 0,-4 0 0,3 2-1,-1-2 1,2 5 0,-2 1 1,2 1-1,-1 2-1,5 6 1,-3 0 0,1 6-1,0 0 1,0 1 0,0 3-1,1 0 0,-1-2 1,1 6-1,3-3 1,-1 1-1,3 4 1,-1-5-1,3-3 0,0 1 1,0-2-1,0-3 0,3-3 1,-1-3-1,-2-6 0,13 5 2,-13-5-2,12 0 0,-6-4 0,4-2 1,1-3-2,0-4 2,-2 1-2,4-5 1,1 1 1,-3-1-1,3-2 0,-5 3-1,1-2 2,-1 3-1,-1-1 0,0 4 0,-2-1 0,-4 4 0,-2 9 0,4-9 0,-4 9 0,0 0 0,0 0 0,-4 3 0,1 3 0,-4 6 1,1 0-1,3 4 0,-3 1 0,-1 2 0,6-1 0,1 1 1,0-4-1,0-1 0,0-3 1,4 0-1,1-4 1,-5-7-1,11 8 1,-11-8-1,13 0 0,-13 0 0,9 0-2,-9 0 0,8-4-5,-8 4-9,0 0-7,8-6-9,-8 6-29,0 0-19</inkml:trace>
</inkml:ink>
</file>

<file path=ppt/ink/ink2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61 121 101,'-8'2'36,"8"-2"-1,-9 2-27,9-2-1,-4 10 1,4-10-5,-6 13-1,6-13 1,-4 9-2,4 4 1,-1-1 0,1 3 1,0-6-3,0 5 3,1-1 0,3 0-1,2 5 0,-2-8 1,5 5-3,-4-5 2,5-1-1,-3-1-1,5-3 1,0 4 0,2-6 0,0-3 0,-1-3 0,3-5 0,0-1-2,0-1 3,-3-2-1,1 0 0,-7-8-1,4 0 0,0 4 1,-7-2-1,4 5 1,-7-6-3,0-3 1,-1 0-2,0 6 2,-2-5-1,-8 6 1,1-3 1,1-3-1,-4 9 2,-2 1 0,0 3 0,0 1 0,-5 7-2,3 1 2,0 2-1,-1 8-1,-1 1 0,1 3 0,2 1-5,-1-3-17,3 5-15,0-4-2,5-2-3,1-7-5</inkml:trace>
</inkml:ink>
</file>

<file path=ppt/ink/ink2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6 4,'0'0'10,"5"-2"2,-5 2 0,0 0 2,0 0-2,0 0 0,0 0-1,0 0-1,7 0 1,-7 0-2,0 0-2,0 0 1,0 0 0,0 0 0,9-4-2,-9 4 0,0 0 0,0 0 0,0 0-1,0 0-1,0 0 0,0 0-2,0 0 0,-8 0 1,8 0-2,-10 0 0,4 0 1,-2 1-1,8-1 0,-13 1 0,8 0 1,-2 1-2,7-2 1,-13 2 0,8-1-1,1 1 1,4-2-1,-12 3 0,12-3 0,-12 5 0,12-5 0,-9 8 1,9-8-1,-7 9 0,0-2 1,3 0 0,2 1-1,-5 0 0,3 2 0,0 1 1,-1-1-1,1 2 1,1 0-1,-1 2 0,-1-1 1,2 3 0,1 0 0,-1-1-1,-1 2 1,3 2-1,-2 2 1,2-1 0,-1 2-1,1-3 0,-3 2 1,4 1-1,-2 0 0,0-1 0,1-2 1,0-2-1,-1 1 0,1 1 1,-2-3 0,1 0 1,2-1-2,-2 0 1,2 2 0,-1-2 1,1 2-2,0-1 1,0-1-1,0 3 0,0 0 0,0-1 0,0 1 0,0 2 0,0-2 0,0 1 0,0 1 0,0-2 1,1-1-1,-1 1 0,0-2 0,0-1 0,0 2 1,0-2-1,0 1 0,0-3 0,0 2 0,0-2 1,0 1-1,0 1 0,0-2 0,0 1 1,0 0-1,0-2 1,0 3-1,0-2 0,-1 1 0,1 0 0,-1 0 0,1-2 0,-2 5 1,1-3-1,1 3 0,-4 0 0,0 0 0,1 0 1,1 1-1,-2 2 0,0-3 0,0 0-1,1-2 1,-2 0 0,4 1 0,-2-4 0,2 0 0,-1-1 0,1 1 0,1-3 0,-1 3 0,1-3 0,-3 0 0,0 3 1,2-1-2,1-1 2,0 1-1,0-1 0,0 0 0,0 1 1,0-5-2,-1 3 2,1-1-1,0 2 0,-2-1 0,2-3 0,-1 3 0,1-1 0,0 2 0,0 1 0,0-2 0,0-1 1,0 3-1,0-2 0,0 2 0,0-2 0,0 1 0,0-4 1,0 2-1,-1 0 0,1-2 0,0 0-1,0-6 2,0 10-1,0-10 0,0 10 0,0-10 1,0 7-1,0-7 0,1 8-1,-1-8 1,0 9 0,0-9 0,1 12 0,-1-6 0,0-6 1,2 13-1,-2-13 0,1 8 0,-1-8 0,4 9 0,-4-9 0,4 7 0,-4-7 0,0 6 0,0-6 0,0 0 0,3 7 0,-3-7 0,0 0-1,0 0 1,1 7 0,-1-7 0,0 0 0,0 0 0,0 0 0,0 0 0,0 0 0,0 0 0,8 5 1,-8-5-1,0 0 0,0 0 0,7 5 0,-7-5 0,7 2 1,-7-2-1,11 3 0,-4-3 1,2 0-1,-4 0 0,4 0 1,-1 0-1,2-1-1,-1-2-2,2 6-19,-6-3-16,1 0-1,-6 0-3,14-5-4,-5-4-2</inkml:trace>
</inkml:ink>
</file>

<file path=ppt/ink/ink2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44 8,'0'0'18,"0"-6"0,0 6-3,0 0-2,0 0-2,0 0-1,0 0-3,8-6 1,-8 6-1,0 0 2,0 0 0,0 0-2,2-6 1,-2 6-2,0 0 0,0 0-1,10-6 0,-10 6-1,12-2 0,-6 1-1,3-2 0,4 2 0,-4-1-1,5 0 1,-2-1-2,-1 1 0,-1 1 0,2 1-1,-8 0 1,-4 0-1,10 0 1,-10 0-1,0 0 1,8 9-1,-8-9 1,7 8-1,-7-1 1,0-7-1,2 14 0,1-8 1,-2 4-1,1-2 1,3 1 0,-5 2-1,0-1 1,1 4 0,1-2 0,-1 2-1,0 1 1,-1-1-1,2 2 0,-1 2 1,4-1-1,-5 2 0,2 0 0,-1-1 0,0 2 0,2 0 0,2 1 0,-4-1 0,1-1 1,0-2-1,0 1 0,0 0 1,2 0-1,-2-2 0,-1-1 0,-1 2 1,1 1 0,1-3-1,-2 0 1,1 2 0,-1 0 0,0-2-1,0 2 1,0 1 0,0-1 0,-1 0-1,-2 1 1,2 2 0,-1 0-1,-3 1 1,4-2-1,-1 1 1,1-3-1,0 1 1,1-1 0,0 0-1,0-4 0,0 2 1,0 1 0,0 0-1,0 1 0,0 0 1,0 1-1,0-1 0,-2-1 1,2 0-1,0 2-1,-1-5 1,-3 0 0,2 1 0,0-3 0,1 2 0,-2-2 0,3 0 0,-5 2-1,4-1 2,-2 0-1,0 2 0,2 1 0,0 0 0,-5-1 0,5 0 1,0-1-1,-1 3 1,1-3-1,0-1 0,1 0 0,0-1 1,0-2-1,0 3 0,0-4 0,0 1 0,0-3 1,0 2-1,0-1 0,0 3 1,0 1 0,0-1-1,0 3 0,0-2 1,0 3-1,0-1 0,-2-1 0,1-3 0,-3 0 1,4-3-2,0-6 2,-1 9 0,1-9-1,0 0 0,-3 7 0,3-7 0,0 0 0,-2 8 1,2-8-1,-2 7-1,2-7 1,0 10 0,0-10 0,-1 11 0,1-11 0,-4 11 0,4-11 0,0 10-1,0-10 2,-1 10-2,1-10 1,-2 8 0,2-8 0,-1 6 0,1-6 0,0 12 1,0-6-1,0 3 0,0 0 0,1-1 0,1 1 0,-1-2 0,4-1 0,-5-6 0,0 0 0,0 0 0,0 8 0,0-8 0,0 0 0,0 0 1,0 0 0,0 5-1,0-5-1,0 0 2,0 10-1,0-10-1,0 7 1,0-7 0,0 7 0,0-7 0,0 7 0,0-7-1,0 7 2,0-7-1,0 8 0,0-8 0,0 8 0,0-8-1,0 9 2,0-9-2,0 9 1,0-9 0,0 6 0,0-6-1,0 0 1,0 8 0,0-8 0,0 0 1,0 0-1,0 8 0,0-8 0,0 0 0,0 6 0,0-6 0,0 0 0,0 7 0,0-7 0,0 0 0,-5 7 0,5-7 0,-1 6 0,1-6 0,0 0 0,-3 9 0,3-9 0,0 0 0,0 0 1,0 0-2,0 0 1,0 0 0,0 0 1,0 0-1,0 0 0,0 0 0,0 0 0,-5 2 0,5-2 0,0 0 0,0 0-1,0 0 1,0 0 0,0 7-1,0-7 1,0 0 0,0 0 0,0 0 0,0 0 0,-11 5 1,11-5-1,0 0 0,-11 2 0,11-2 0,-5 4 0,5-4 1,-10 2-1,10-2 0,-11 0 0,11 0 1,-12 1-1,7 0 1,1-1-1,-6 0 1,10 0-2,-11 0 2,11 0-1,-11 0 0,11 0 0,-7 0 0,7 0 0,0 0-1,0 0 0,0 0 0,0 0-3,-9-2-4,9 2-21,0 0-10,8-1 0,-8 1-5,5-8-2</inkml:trace>
</inkml:ink>
</file>

<file path=ppt/ink/ink2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25,'0'0'22,"0"0"0,0 0-4,0 0 2,0 0-4,0 0-3,0 0 0,0 0-4,0 0 0,-9 0-1,9 0-2,-3 6-1,3 4 1,0-5-1,0 4-3,3 1 1,4 3 0,-1 1 0,6 2-2,1-2 1,2 3-1,0 0 0,0 2 0,3-1 0,-1 1-1,-5-1 1,1 0 0,-1-1-1,-1-3 0,-1 2 1,-2-3 0,1-2-1,1-3 1,-4-2-1,0 1 2,-6-7-3,9 9 1,-9-9-3,0 0-3,2 7-7,-2-7-24,-4-1 0,-1-7-4,5 8-4</inkml:trace>
</inkml:ink>
</file>

<file path=ppt/ink/ink2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265-1 112,'0'0'36,"-9"0"-3,9 0-22,-11 3-2,11-3-3,-16 14-1,5-4-2,-3 5 1,-2 2-2,-3 1 2,0 6-2,-1-4 0,0 5 0,1-6-1,-1 3 0,2-3 0,3 0 0,2-4-1,3-7-1,3 1 0,0-3-1,7-6-1,-5 6-4,5-6-13,0 0-19,0 0-1,3 2-2,-3-2-4</inkml:trace>
</inkml:ink>
</file>

<file path=ppt/ink/ink2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6 41,'0'0'33,"0"0"-7,-6-6-6,6 6-3,0 0-3,0 0-4,0 0 1,0 0-4,0 5 0,0-5 0,6 7-2,2-2-1,-1 0 0,2 1-3,2 0 1,2 1 0,0 0-1,0 1 0,3-4 1,-1 3-1,1-1 0,-2-2 0,-1 1-1,-1 1 0,-2-5 0,-5 3 1,-5-4 0,8 11-1,-8-11 1,0 10 0,-9-4 1,-2 3 0,2 3-2,-6-1 1,-2-1-1,-2 3 2,-2 2-2,3 1 0,-1 0 0,1-5 0,3 0 0,0-5 0,5 2 0,5 0-2,5-8 0,-8 3 0,8-3-5,0 0-6,13-2-24,-4-1 0,6-1-4,-2-6-2,7 2 2</inkml:trace>
</inkml:ink>
</file>

<file path=ppt/ink/ink2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0 97,'0'0'39,"-12"7"-4,1-7-20,6 10-3,-5-5-4,2 4-2,-3-3-2,-1 2-1,0 0-1,0 1 1,2 2-2,-1-1-1,-2 0 1,1-2-1,1 1-1,2-1 0,0 2-2,1-2-4,5 2-11,3-10-20,0 0-1,0 0-2,0 0-3</inkml:trace>
</inkml:ink>
</file>

<file path=ppt/ink/ink2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65 67 40,'0'0'34,"0"0"-5,-7-7-9,7 7-4,0 0-2,0 0-2,0 0-1,0 0-3,-9-4 0,9 4-3,-6 0 0,6 0-1,-10 4-2,10-4 0,-11 7-1,6 1 2,-2 2-2,3-3 0,2 5 0,0-1 1,0 3-2,2 0 1,0 0-1,2 0 1,2 0 0,4 2 0,-1 1-1,5-5 0,0-2 0,1 3 1,1-1-1,1-3 0,1-1 0,0-1-1,-2-7 2,5 1-1,-5 1 0,1-2 0,0-7 1,-2 1-1,0-4 1,0 3 0,1-4-1,-8-1 1,3 0 0,-3-1-1,0-1 0,-4-5 1,-1 0 0,-1-2 0,-3 1-1,-3 0 1,-1 1 1,-2 3-1,2 1 1,-6 2 0,0 0-1,-2 5 0,-1 1 1,-2 3-1,2 0-1,0 4-1,-1 0 1,0 6-1,1 4 0,0-1-2,3 6-4,-3-2-21,4 2-12,1-3-1,6-2-2,5-10-5</inkml:trace>
</inkml:ink>
</file>

<file path=ppt/ink/ink2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23-2 31,'0'0'33,"-6"-6"-11,6 6-4,0 0-2,0 0-4,0 0-3,0 0 0,-2 10-3,-1-3-1,3 6 0,0 0 1,0 4-1,0 1-1,0 3-1,0 2 0,0 2 1,0-2-2,0 2 0,-1-2-1,1 2 1,-4-3-1,4-3 0,-3-1 1,2-2-2,-1-6 2,0 0-1,2-3 1,0-7-2,0 0 2,0 0-1,0 0 0,4-2 0,-2-7 0,1-2 0,4-1 0,-5-4-1,4-2 1,2-3-1,-5-2 0,7-3 1,-2-1-1,-2 1-1,6 2 1,-2 1 1,-3 4-1,4 5-1,-3 1 1,-1 6 0,3 3 0,-3 4 0,2 2 0,-1 6 1,0 1-1,3 6 1,-6 1 0,3 3-1,-4 2 1,1 0 0,-2-1-1,-2 0 0,-1-1 1,0-3-1,0-4 0,0-2 1,0-2-1,0-8 1,0 8 0,0-8 0,0 0 0,5-2 0,2-4 0,-3-3-1,4-4 1,0 1 0,2-7-1,4 0 0,0-1 0,1-1 0,-1 4 0,2 2 0,-2 0-1,-1 5 1,-3 3 0,1 4-1,-6 3 1,3 6 0,-4 6 0,0 1 0,1 1 0,-2 3 1,1 2 0,0-2 0,1-2-1,-3-1 0,0-3 1,2-1-1,0 0-2,-2-3-1,-1-1-3,-1-6-4,7 9-20,-7-9-8,0 0-3,0 0-2,9 3 1</inkml:trace>
</inkml:ink>
</file>

<file path=ppt/ink/ink2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119 52 91,'0'-11'35,"-1"0"-1,-2 1-23,-5 2-2,8 8-3,-10-12 1,10 12-3,-14 0 0,8 4-2,-5 5 0,2 4 0,-3 2-1,4 4 1,-4 1-1,3 0 0,4 0 0,-2-2 0,4 0-1,3-4 1,0-3 0,3-3-1,5-3 1,0-2 0,0-3 0,2-1-1,2-4 1,-4-1 0,3-4-1,-1 0 1,1-3-1,-6-2 0,2 0 0,-3-1 0,-3 2 0,-1 2 0,0 2 0,0 10 0,0 0 0,0 0 0,-1 5 0,1 5 1,0 4-1,1-1 0,3 1 1,4 0-1,-1-2-1,2-1-1,3-2-2,-5-3-5,8-1-27,-7-3-2,4-1-1,0-1-3,0-7-2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84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 0 129,'0'0'36,"0"0"-13,-8 7-15,8-7-2,0 0-1,-8 8-1,8-8-1,-3 8-1,3-8 0,-2 13-1,2-3 0,0-1 1,0 1-2,0 0 1,0-1-1,0 3 0,2-4 1,-2-2-1,3 2 0,-3-8-1,0 0-2,9 0 0,-2 0-4,-3-10-11,4 1-6,-3-6-16,0-1-28</inkml:trace>
</inkml:ink>
</file>

<file path=ppt/ink/ink2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3-1 89,'-3'8'35,"3"0"-2,0 6-24,3-3-1,5 4-1,2-5-2,2 6 0,2-3-1,1 0-1,0-1-1,1-2-2,2-3-1,-7 0-3,4-1-11,-5-4-18,1-2-2,-6 0-4,3-5 0</inkml:trace>
</inkml:ink>
</file>

<file path=ppt/ink/ink2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213 5 59,'0'0'34,"-9"-7"1,9 7-16,-12 3-6,10 3-2,-6 2-1,4 4-3,-1 0 0,-4 6-2,-2-2-1,-1 4 0,-2-1-3,-2 1 1,0 0-2,-1 0-5,1 2-8,-5-6-23,6 0-2,-1-2-3,6-4-3</inkml:trace>
</inkml:ink>
</file>

<file path=ppt/ink/ink2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60 21,'7'-7'22,"-7"7"1,5-6-4,-5 6-1,11-6-2,-10 0-2,-1 6-1,0 0-3,10-7 0,-10 7-1,2-6-2,-2 6-1,0 0 0,0-10-2,0 10 0,-9-7-1,9 7-1,-13-3-1,2 2 0,0 0 0,-2 1-2,-1 1 1,-2 3 0,1 1 0,2 2 0,2 2-1,2 1 1,1 1 0,5 0 0,3 2 0,2 3-1,4-2 1,4 2 0,2-1 0,2 1 1,1 2-1,5-2 0,-6 0 0,-1-3 0,-2 0 1,-2-4 0,-1 1 0,-4-4 1,-4-6 0,2 11-1,-2-11 1,-4 8 0,-3-5 1,-1 0-2,-3 0 0,1 0 0,-3-3 1,2 0-2,0 0 0,-1 0-2,3-1-2,3-4-4,6 5-17,-8-6-12,8 6-3,5-13-2,4 8-2</inkml:trace>
</inkml:ink>
</file>

<file path=ppt/ink/ink2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67,'14'7'38,"-4"-1"-3,-5 3-11,-5-9-8,0 15-5,0-8-4,0 2-1,0-9-3,0 10-2,0-10-1,0 0-4,8 8-24,-8-8-9,5-7 0,-1-3-3,3 0-3</inkml:trace>
</inkml:ink>
</file>

<file path=ppt/ink/ink2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0 117,'0'0'35,"0"0"1,-4 2-28,3 5-2,-3 1-2,0 4-1,1 0 0,0 6-1,-3 1 1,3 4-2,0-1 1,2 1-1,-2 0-1,-2 1 1,5-1 0,0-3 0,0 1-1,0-5 0,0-2 1,5 0-1,-2-2 1,2-4 0,3 0-1,-2-4 1,3 1-1,-4-1 1,4-3 0,2-1-1,-3-1 0,1-4-2,2-1-1,-5-1-5,6 3-25,-4-7-4,-2 3-3,-5-5-4,3 2 0</inkml:trace>
</inkml:ink>
</file>

<file path=ppt/ink/ink2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26 93,'-6'0'39,"-4"-1"-4,10 1-13,0 0-11,0 0-5,8-6-2,3 4-1,5 1-2,0-1 0,2 1 0,5 0 0,-5 0-4,4-3-5,-4 4-27,-3-4-1,-1 3-4,-4 0-2,0 1-3</inkml:trace>
</inkml:ink>
</file>

<file path=ppt/ink/ink2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16 108,'-1'7'38,"1"-7"-4,0 0-18,0 0-12,0 0-3,0 0-3,0 0-13,0 0-18,1-7-4,6 1-1,-2-4-5</inkml:trace>
</inkml:ink>
</file>

<file path=ppt/ink/ink2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46,'-2'7'35,"2"-7"-2,0 0-12,0 0-7,0 0-3,4 2-3,-4-2-3,10 0-1,-10 0-2,6-3 1,-6 3 0,7-6 0,-7 6 1,0 0-1,3-6 0,-3 6 0,0 0-1,0 0 0,-6 2-1,6-2-2,-8 11-5,8-11-29,-4 12 0,4-12-3,-6 9-4,6-9 0</inkml:trace>
</inkml:ink>
</file>

<file path=ppt/ink/ink2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72,'-2'7'35,"2"-7"-2,0 0-16,0 0-9,0 0-1,0 0-2,0 0-1,0 0 0,0 0-1,0 0 1,0 0-2,0 0 0,-2 6 0,2-6-1,0 0 0,0 0-1,0 0 1,-10 5-1,10-5 0,0 0 1,0 0 1,0 0-1,0 0 0,0 0 1,0 0-1,0 0 1,0 0 0,0 0-1,0 0-1,0 0-1,0 0-7,0 0-29,0 0 0,0 0-3,-1-4-6,1 4 1</inkml:trace>
</inkml:ink>
</file>

<file path=ppt/ink/ink2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6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21 25,'0'0'20,"0"0"0,0 0-2,4 5-4,-4-5-1,11 1-1,-11-1-1,16 0-1,-7 0-3,4 0-1,0 0-2,2 0 0,1-1-1,0 1 2,0-2-3,-1 2 0,1-2 0,-2 2 0,-5-2 0,1-2-1,0 2 0,-5 1 0,-5 1-1,9-5 1,-9 5-1,0 0-3,0 0-7,0 0-24,-1-5 0,-8 3-2,5 1-3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1.0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0 106,'0'0'45,"0"0"-23,0 0-11,0 0-1,0 0-4,0 0-1,0 0-3,-6 8 0,6-8-1,0 0-1,-2 9-5,2-9-12,0 0-5,0 0-16,0-3-25</inkml:trace>
</inkml:ink>
</file>

<file path=ppt/ink/ink2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0 63,'0'0'32,"-12"11"-1,4-5-23,1 8-2,3-1 0,-1 8 1,1 1-2,2 2 0,0 1-2,2 2 1,0-3-1,0 1 0,0-5-1,0-3 0,0-4 0,0 1 0,0-5-1,0 1 1,0-10-1,0 9 0,0-9-2,0 0-5,0 0-25,0 0-3,4 1-3,-4-1-3,0-4 1</inkml:trace>
</inkml:ink>
</file>

<file path=ppt/ink/ink2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6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68 178 6,'0'0'17,"0"0"1,3 0 4,-3 0-2,0 0-2,0 0-1,0 0-3,0 0-2,0 0-3,6-9 0,-6 9-1,0 0-1,9-7-1,-9 7 0,9-10-1,-6 3-2,4 0 0,-1-2-2,2-2 1,-1 0-1,3-4 0,-3 1-1,1 0 1,0-2 0,-2 3 0,0 2 0,-1 3 0,-4-1 0,-1 9 0,3-7-1,-3 7 1,0 0-1,0 2 0,-1 7 0,1 2 0,-2 1 0,-3 5 0,0 4 1,2 3-1,-2 1 1,-2 2-1,3 1 1,-4 0-1,4 0 1,-2-2-1,0 0 0,1-6 0,3-1 0,-4-2 0,4-3 0,-2-4 1,-2-1 0,6-9-1,-8 8 1,8-8-1,-10 3 1,0-3 0,3 0 0,-1-3-1,-3 0 0,3-1 1,0 0-1,-2-1 0,4-1 0,-2 5 0,8 1 0,-5-4 0,5 4 0,0 0 0,0 0 0,0 0 0,0 0 0,0 0 0,0 0-1,0 0 1,0 0 0,4 3-1,5-1 1,0 1 0,5-1 0,0 0 0,4 0 1,-1 0-1,3-2 1,-1 0-1,1 0 0,-1-5 1,-5 3-1,0-1 0,-5 2 0,-2-1 0,-7 2 0,9-1 0,-9 1 1,0 0-1,0 0 0,0 0-2,0 0-2,0 0-4,0 3-26,0-3-5,0 0-3,-9 1-2,9-1-2</inkml:trace>
</inkml:ink>
</file>

<file path=ppt/ink/ink2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48:40.6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15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137 295 8,'0'0'15,"0"0"-2,0 0 0,0 0 2,0 0-3,0 0 0,0 0 0,0 0 0,0 0-1,0 0 0,0 0-1,0 0-3,-6 4-1,6-4-1,0 0 0,-8 0-1,8 0-1,-4-6 0,4 6-1,-11-8 0,8 2 0,-4-5-1,1 2-1,1-3 1,-2 1 0,3-6-1,-4 0 0,6 0 0,-6 1 1,5-2-2,2 2 2,-1 2 0,2-1-1,0 1 0,0 1 1,3 3-1,0-1 2,3 1-1,-2 1-1,6 0 0,-5 1 0,4 0 0,2 5 0,-3-3 0,1 3-1,3 1 1,-3 2 0,-1 0 0,3 2 0,-1 1 1,-4 3-1,3-1 1,-4 2-1,3 0 1,-5 0 0,1 0 0,0 1 0,0 0-1,-3-1 1,-1 5 0,0-3 0,0 4 0,0-2-1,0 2 1,-1-1 0,-3 2 0,0 1 0,1-4 0,0 2-1,-4-1 1,1-1 0,-3-3 0,4 3-1,-6-1 1,0-2-1,5 0 0,-6 0 0,0 2 0,1-2 1,2 0-1,-1 2 0,-1-3 0,0 2 0,1 1 0,3-2 1,-3 1-2,2-4 1,1 3 0,2 0 0,-3-1 0,4-1 0,-2 0-1,4 2 1,2-2 0,0 1-1,0 0 2,1-1-2,-1-6 1,9 15 0,-3-9 0,3 0 0,0 0 1,-1 0-1,4-3 0,0 0 0,1-1 0,-1-2 1,1 0-1,1 0 0,0-1 0,0-4 1,-4 0-1,3-2 0,-5-1 0,4 1 1,-1-2-1,-3 1 0,-2 0 0,0-1 1,0 1 1,-4-2-2,-1 1 1,-1-1-1,-1-2 2,-2 1-2,-6-2 1,1 3-1,0-4 0,-4 4 0,1-1 0,-1 2 0,4 1-2,-3 3-4,-1-3-27,1 6-5,-1-2-2,4-3-5,-4 1-3</inkml:trace>
</inkml:ink>
</file>

<file path=ppt/ink/ink2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29.6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3 11,'0'0'17,"0"0"0,-10 0 1,10 0-4,0 0-2,0 0 0,0 0-3,0 0-1,0 0-2,0 0 1,0 0-1,0 0 1,0 0-3,0 0 0,8 6 1,-8-6-1,7 3 1,-7-3 0,12 2-1,-2-2 0,0 0-1,-4 0 1,6 0-1,0 0 0,-3 0 0,-1-1-1,4 0-1,-6 0 0,2 0 0,-8 1 0,10 0 0,-10 0-1,0 0-1,8-3 0,-8 3-3,0 0-4,0 0-21,9-4-8,-9 4-2,12-3-3,-12 3 1</inkml:trace>
</inkml:ink>
</file>

<file path=ppt/ink/ink2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0.5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59 40,'-5'0'33,"5"0"-9,-9 0-10,9 0-3,0 0 0,0 0-3,0 0-1,0-6-2,0-1 0,0 7 0,1-10-2,4 5 1,-1-4-1,0 2-1,1 2 0,2 1-1,0 0 1,-1 3-1,2 0 1,-1 1-1,3 2 1,-3 6-1,2-2 1,-2 2 0,0 2-1,-1 0 0,-1 2 1,-3-1 0,-2 0 0,0-2-1,-2 1 0,-3 0 1,-1-1-1,-1 0 0,0-1 0,1 0-1,-1-3 0,7-5 0,-12 11-1,12-11 1,-4 10 0,4-10 0,0 0 0,-4 6 0,4-6 0,0 0 0,0 9-1,0-9 1,5 7 0,-5-7 0,8 8 0,-8-8 0,11 9-1,-2-4 1,-2 1 0,1 1-1,4 0 1,-7 0 0,4 1 0,2 1-1,-6-3 2,3 3-1,-4-1 0,1-2 1,-1 2 0,-2-1 0,-2-7 0,0 11 1,0-11 0,-12 12 0,3-9 0,2 3 0,-5-3 0,-1 2 0,-2 0-1,-2-4 0,-2 1-1,4-2 0,-1-1-1,0-1-1,3 1-5,-5-8-23,10 5-8,-1-3-4,8-2-3,1-1-1</inkml:trace>
</inkml:ink>
</file>

<file path=ppt/ink/ink2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1.3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</inkml:trace>
</inkml:ink>
</file>

<file path=ppt/ink/ink2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4.5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12 0,'0'0'9,"0"0"2,0 0 1,0 0-1,0 0 2,0 0-4,0 0 0,0 0-2,0 0 0,0 0-1,0 0 0,0 0-3,0 0 2,0 0 0,0 0 1,0 0-1,-4 4 3,4-4-2,0 0 0,0 0 0,0 0-1,0 0 0,0 0-1,6 0-1,-6 0 1,5 0-2,-5 0 1,12 3-1,-3-3 1,-2 1-1,3-1 0,-2 0-1,3 0 1,-3 0-1,2 0 2,-4-4-2,4 4 0,-6-3 0,-4 3 0,11-3-1,-11 3 1,6-2-1,-6 2 0,0 0 1,0 0-1,0 0 0,0 0 0,0 0-1,0 0-1,0 0-2,0 0-7,0 0-23,0 0-3,0 0-2,-5-8-4</inkml:trace>
</inkml:ink>
</file>

<file path=ppt/ink/ink2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5.6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0 103 18,'0'0'31,"0"0"-9,0 0-4,0 0 0,0-8-4,0 8-4,0 0-3,0-7 0,0 7-3,3-10-1,1 4 0,-4 6 0,8-14 0,-1 7 0,-1-2 0,5 2 1,-3 0-1,1 0-1,3 1 1,1 1-1,0 1 0,-1 1-1,-1 0 1,-2 3-1,2 0-1,-1 3 1,-4 2-1,3-1 1,-6 3 1,2 3-2,-1-3 1,-3 4-1,-1-3 1,0 4 0,-5-2 0,-2 2-1,-1 1 1,0 1-1,-4-2 0,0 0 1,-2-1-1,2-1 0,0-1 0,3-2 0,1 1 0,-1-5-1,9-3 1,-6 11 0,6-11 0,0 0 1,4 8-2,6-6 1,-1 0 1,0 0-1,3 0 0,1 0 0,0 1 1,1 1-1,-1 1 0,0-2 0,-2 4 0,-2 0 0,-1 1 0,-1 0-1,-1 3 1,-4-2 0,2 2 0,-3 0 0,-1 2 0,0-4 0,0 0 1,-4 0 1,0-2-1,-1-1 1,-2-1 0,0 0-1,-1-5 1,-3 2 0,-1-2-1,-2 0 0,1 0-1,-3-2-1,3-2-2,-3-2-5,7 4-29,-4-2-1,6 0-4,-4 0-2</inkml:trace>
</inkml:ink>
</file>

<file path=ppt/ink/ink2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44.9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23 5,'-4'2'8,"4"-2"-1,0 0 1,0 0 0,0 0 1,0 0 2,0 0-2,0 0 2,0 0-3,0 0 1,0 0-1,0 0-1,0 0-1,0 0 1,0 0-2,0 0 0,-4 2 0,4-2-1,0 0 0,-10 4 0,10-4-1,0 0 0,-6 6-1,6-6 0,0 0-1,-8 9 0,8-9 1,-2 9-1,0-2 0,-2 1 0,3-2 1,0 3-1,-3-1 1,4 0-1,-2-1 0,1 0 0,-2 0-1,3 0 1,-1 1-1,1-2 1,-1 0-1,1 2 1,0-2 0,0 2-1,0 2 0,0-4 1,0 2-1,0 1 0,0-1 1,0-1-1,1 1 0,0-2 1,2 1-1,-3-7 1,3 13-1,-3-13 1,4 13-2,-4-13 2,6 13-1,-6-13 1,6 13-1,-6-13 1,9 9-2,-9-9 2,9 11-1,-9-11 1,11 6-1,-11-6 1,9 5-1,-9-5 0,13 3 1,-13-3-1,12 0 1,-12 0 0,11-2 1,-5-1-1,1 1-1,-7 2 1,12-6-1,-12 6 1,12-7-1,-4 3 0,-8 4 0,9-8 0,-2 4 1,-1-3 0,-6 7-1,12-13 0,-5 6 2,-4-2-2,3 2 1,-2-3-1,-1 0 1,-1-2-1,0 0 1,-2-4-1,0 2 1,0-2 0,-2-2 0,-2 1 0,2 4 0,-5-2 1,2 1-1,-4 1 0,2 0 1,-4 1-1,0 2 0,3 1 0,-3 0 0,-1 3 0,0 1-1,-1 4 1,1-1-1,3 2-1,-3 0 1,3 3 0,-2 3 0,2 6-2,1-1-3,1 9-10,-1-2-23,2 3 0,-1-3-4,-2 1-3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0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130 50 48,'-9'14'54,"6"-5"-11,-3 2-27,1 5-4,2-5-3,3 5-2,-5-3-2,5 3-2,0-5 0,0 3-1,0-4-1,3-2 0,-1-2-1,-2-6-1,3 9 0,-3-9-2,0 0-2,0-9-1,0 3-1,-2-4-3,1-3-2,-9 0-3,6-3-1,-7 3 4,0-1 6,0 0 6,1 3 8,1 1 3,-4 1 4,5 5-2,-1-4-2,9 8-1,-9-7-3,9 7-1,0 0 0,0 0-2,0-9 0,7 9-2,1-4 1,3 3-1,3-2 1,4-1-2,-3 0 0,3-3 1,-3 3-1,1-1-1,0 0 2,-2 1-2,-5 1 0,1-1 0,-1 4-3,-9 0-1,16 0-11,-16 0-6,7 1-9,-7-1-27,15 4-22</inkml:trace>
</inkml:ink>
</file>

<file path=ppt/ink/ink2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58.8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42 168 20,'0'0'23,"-5"4"-6,5-4 0,0 0-2,0 0-4,0 0-1,0 6-1,0-6-1,0 0-1,0 0 0,3-2-1,-3 2-1,0 0 0,5-11-1,-5 11 0,11-12 1,-3 3-2,-5-1 1,8-3-2,-6 1 0,3-2 0,-1-4 1,1 4-1,-1-2 0,-1 5 0,-2-1-1,0 5 1,1-3 0,-5 10 0,0-7 0,0 7-1,0 0 1,0 0-2,0 0 1,0 10-1,-5-1 1,2 1-1,-1 4 0,3 5 0,-5-1 0,2 3 1,1-1-1,0 3 0,-1-1 0,2-2 0,-1-1 0,2-3 0,-1 0 0,2-4 0,-1 0 0,1-5 0,-4 1 1,4 2-1,-1-5 0,1 1 1,0-6 0,-4 12-2,1-5 2,3-7-1,-7 12 1,7-12-1,-7 9 0,7-9 0,-14 7 1,14-7-1,-12 6 0,12-6 1,-12 3-1,12-3 0,-10 1 0,10-1 1,-7 2-1,7-2 0,0 0 0,-9 0 0,9 0 0,0 0 0,0 0 0,0 0 0,0 0 0,0 0 0,0 0 0,0 0 0,0 0 0,0 0 1,0 0-2,0 0 1,7 0 1,-1-2-1,3 1 1,-1 0 0,4 0-1,0 0 1,3-3 0,-2 4 0,2-1 0,-1 0-1,-1 0 1,-1 1 0,0-1-1,-1 0 0,-6 1 0,3 0 1,-8 0-1,8-1-2,-8 1-2,0 0-14,0 0-19,0 0 1,0 0-6,5 5-2,-5-5 0</inkml:trace>
</inkml:ink>
</file>

<file path=ppt/ink/ink2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1:44.5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95 1,'0'0'17,"0"0"-2,0 0 1,0 0 0,0 0-3,0 0-2,0 0 1,0 0-3,0 0 0,0 0-2,0 0 0,0-11-1,0 11-1,0-8-1,0 8 0,5-12-1,3 5 0,-4 1-1,5-4 0,-3 3 0,3 0-1,-1-2 0,0 3 0,2 0 0,-4 5 1,3-3-1,-1 4 0,-3 0-1,3 0 1,-8 0 0,8 7 0,-8-7 0,9 11-1,-7-2 1,-2-2-1,0 0 1,0 3 0,0-3 0,-2 3-1,-6 0 1,4 1 0,-3-1 0,1 0-1,-3 2 0,4-3 1,-5 2-2,5-3 1,-2 0 0,3-1 0,3 0 0,1-7 0,0 12 0,0-5-1,0-7 2,12 13-1,-7-7 0,6 0 0,1 2 0,0 0 0,1-2 0,-4 4 1,3-3-2,0 0 1,-1 1 0,-1-1 0,-4 0 0,0 2 1,0-3-1,-4 2 0,-2 0 1,2-1 0,-2 0 0,-2 3 1,2-10 0,-12 11 0,8-5 0,-5 0 0,2-4-1,-4 1 1,-1-2-1,0-1 0,-2 0 0,-1-2-1,-1-1 0,-4-2-2,3-1-2,-2-4-10,0 4-20,4-2-3,3 3-3,4-2-2</inkml:trace>
</inkml:ink>
</file>

<file path=ppt/ink/ink2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1:52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 7,'0'0'26,"0"0"-6,0 0-3,0 0 0,0 0-4,0 0-3,0 0-2,0 0-1,0 0 0,0 0-2,0 0-1,4 0 1,-4 0-2,6 0 0,-6 0 0,12 0 0,-8-1 0,5 1 0,-3 0 0,3 0 1,-1-1-2,0 1 0,1 0 0,-4 0 0,5 0-1,-10 0 0,9 0 0,-9 0 0,8 0-1,-8 0 1,0 0-1,8 0 0,-8 0-1,0 0-2,4 4-7,-4-4-23,0 0-2,0 0-3,9-2-1</inkml:trace>
</inkml:ink>
</file>

<file path=ppt/ink/ink2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1:53.5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66 25,'0'0'29,"0"0"-10,0 0-1,-4-8-2,4 8-4,0-9-5,0 9-1,3-7-1,-2-1-1,-1 8 1,6-10-1,-6 10-1,11-10 1,-11 10-1,12-7-1,-5 3 1,-1 2-2,1 2 1,-1 0 0,0 0 0,-6 0-1,12 5 0,-12-5 1,10 14-1,-7-8 1,2 4 0,-2 2 0,0-2-1,-3 0 1,0 3-1,0-1 0,0 1 0,-3-1 1,-4 2-1,3-2-1,-1 3 1,-3-4 0,1 3 0,-1 0 0,-1-2-1,3 1 1,-5-2-1,2 2 1,1-2-1,-3 2 0,1-4 1,2 1-1,0-5 0,-2 2 0,6-2 0,4-5 1,-11 6-1,11-6 0,0 0 0,-6 3 0,6-3 1,0 0-1,0 0 0,0 0 0,0 0 0,0 0 0,0 0 0,7-2 0,1 0 0,-2 0 0,5-3 0,1 2 0,1 0 1,-1 1-1,-1 0 0,1 2 1,-2 0-1,-1 2 0,3 1 0,-5-1 1,2 1-1,-1 1 0,-1-1 1,2-2 0,-5 0-1,5-1 1,-2 1-1,2 0 0,-1-1-4,7 6-10,-5-6-22,8 1-2,-3-1-3,3-2-2</inkml:trace>
</inkml:ink>
</file>

<file path=ppt/ink/ink2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2:01.9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22 7,'0'0'14,"0"0"1,-4-6-1,4 6 0,0 0-2,0 0-2,0 0-1,-2-6 0,2 6-2,0 0 0,0 0-3,0 0 0,0 0 1,0 0 0,0 0-1,0 0 1,0 0-2,0 0 1,0 0-1,0 0 1,0 0-2,0 0 0,0 0 0,0 0 0,0 0 1,3-4-1,-3 4-1,11-2 1,-8 2-1,-3 0 1,14-2-1,-5 2 0,-5 0 0,-4 0-1,13-1 1,-13 1-1,13 0 0,-9-1 1,4 1-1,-2 0 0,2 0-1,-3 0 2,3 0-1,-8 0 0,10 0-1,-10 0 0,8 0-1,-8 0-4,10 0-19,-10 0-10,8 7-1,-8-7-4,6 5 3</inkml:trace>
</inkml:ink>
</file>

<file path=ppt/ink/ink2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2:08.6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69 106 20,'0'0'20,"0"0"2,0 0-4,0 0-2,0 0-2,0 0-2,0 0-2,0 0-2,-6-7-1,6 7-2,0 0 0,0 0-1,0 0 0,-6-3-1,6 3 1,0 0-2,-8 4 0,8-4-1,-8 11 1,5-4-1,-2 2 0,-1 0 0,4 3 1,-3-2-1,1 2 1,2 0-1,1 0 0,0-1 1,-2 1-1,3 0 0,0 1 0,3-2-1,-2-2 1,2-3-1,2 4 1,1-5 0,2 1 0,-1-2 0,4 0 0,-3-1-1,1 0 1,1 0 0,-2-1-1,2 0 1,0-1-1,-2-1 0,-1 0 1,3 0-1,0-1 0,-2-3 1,2-2-1,0-2 1,0-3 0,-1 0 0,2-2 0,-3-1 0,1-5 1,-2 1-2,-1 0 2,0-2-1,-4 0-1,2-2 1,-2 1-1,-2 2 0,-2-2 1,-3 5-1,-2 4 1,1-1-1,-1 5 1,-2 1-1,-2 1 1,1 4-1,-2 2 0,-1 0 1,-1 3-1,0 4 0,1 0 0,-5 3 1,4 4-2,-1-1 1,2 1 0,0 3 0,2 1-2,-1 0-2,4 8-15,3-8-19,0 1-1,-1 0-3,4-1-4</inkml:trace>
</inkml:ink>
</file>

<file path=ppt/ink/ink2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2:26.7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87 197 14,'0'0'25,"0"0"-5,0 0-5,0 0-3,0 0-2,0 0 1,0 0-3,0 0 1,-6 3-1,6-3-1,0 0 1,0 0-2,-11 0 0,11 0-1,-7-6 1,7 6-2,-7-13 0,4 6 0,-1-4-1,1 1 0,-3-4-2,3 2 1,2-2-1,1 0 0,0-1-1,0 3 1,5-3-1,3 5 0,-3-2 1,6 3 0,-1-2-1,4 5 1,-2 0 0,-3 2-1,4 4 1,-2 0 0,1 2-1,-1 5 1,-4-2 0,1 6-1,-3-3 1,2 2 1,-6 0-1,1-1 1,-2 1 0,0-2 0,-3 2 0,-2-2 0,-1 1 0,-2 0-1,0-1 0,-1 0 0,-3 3-1,0-3 1,-2 4-2,-1-4 1,1 7 1,-1-4-2,2 3 1,0 1 1,1-2-2,4 1 1,0 3 0,4-2 0,0 2 0,1-2 0,3-2 0,3 1 0,2-3 0,0 0 0,6-5 0,1-1 0,1-1 0,2-1 1,-1-3-1,2 0 0,0 0 0,3-4 1,-6-2-1,1 1 0,-2-1 1,-5-2-1,1 1 1,-3-1 0,-3-3-1,-2 2 1,0-3 0,-4 1 0,-6-3 0,2 1-1,-4 0 1,-2-2-1,1 4 0,-1-4-3,3 8-4,-3-7-28,6 5-3,3-2-2,2 0-4,2-2-2</inkml:trace>
</inkml:ink>
</file>

<file path=ppt/ink/ink2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52:34.28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5:34.99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66 81 36,'0'0'26,"0"0"-5,0 0-3,-4 1-2,4-1-2,0 0-5,0 0 1,0 0-4,0 0 0,0 0-1,0 0 0,0 0 0,0 0-2,0 0 0,0 0 0,0 0 0,-4-5 0,4 5-1,0 0 0,6-11-1,-6 11 1,6-8 0,2 1 0,-3 1-1,5 2 1,0-4 0,-3 0-1,2 2 0,2 3 1,-5-1-1,4-2 0,-4 3-1,4 1 1,-5 2-1,4 0 1,2 3-1,-5 2 1,2 1-1,3 1 1,-6 0 0,5 4 0,-7-3 0,1 2 0,0-2 0,-2 0-1,-2 2 1,-2-1 0,-4 2 0,1-5-1,-5 0 1,2 3 0,-1-2-1,0 0 1,2 0-1,-2-2 0,1-2 0,8-3 0,-9 9 1,9-9-2,-11 6 1,11-6 0,0 0 0,-8 6 0,8-6-1,0 0 1,0 5 0,0-5 0,7 12-1,-7-12 1,13 11 0,-6-3 0,3-1 0,2-2 0,1 3 0,1 1-1,-1-1 1,0 2 0,0-2 0,-3 1 0,-2 1 0,1-2 1,-5 4-1,-2-5 0,2 1 0,-4 1 0,0-3 1,-4 1-2,0 2 2,-3-3-1,-1-3 1,-3 2-1,-1 0 1,-4-3-1,0 1 1,-1-3 0,-5 0-1,-1-4 0,3 1 0,-4-2 1,2 0-1,3 0 0,3 0 0,0-2-1,5 3-1,-3-1-9,14 5-26,-8-11-2,8 3-3,0 1-3,8-2-4</inkml:trace>
</inkml:ink>
</file>

<file path=ppt/ink/ink2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5:36.22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224 15 26,'5'-8'28,"-5"8"-3,0 0-3,5-8-5,-5 8-3,0 0-2,0 0-2,0 0-2,0 0 0,0 0-1,0 0-2,0 0-2,0 0 1,-5 0-1,5 0-1,-5 9 0,1 0-1,-4-1 0,2 7 1,-2-2 0,2 5 0,-6 2-1,1 5 1,-1 1-1,1 2 0,0 1 0,-1-3 0,0 4-1,-1-3 1,1-1-1,1 0 1,-1-5-1,4-2 1,-2 0-1,1-3 0,3 0 1,-3-2 0,4-2 0,-2-2-1,3-2 1,1-2-1,3-6 0,-3 9 0,3-9-1,0 0-3,0 0-5,0 0-28,0-10 0,5 1-5,3-5-1,1 1-1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96,'-8'0'49,"8"0"-20,0 0-19,1 7-3,-1-7-1,11 9-1,-3-3-2,-1 1 0,2 6 0,0-5-2,4 7 1,-4-3 0,4 1-1,-1 2 0,1-3-1,-2 0 1,1-5-1,1 1 1,-4-2-1,-1-2 0,0 0 0,-8-4-1,8 1-2,-8-1-7,0 0-9,0 0-7,0-10-17,-2 1-30</inkml:trace>
</inkml:ink>
</file>

<file path=ppt/ink/ink2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5:37.36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 92 47,'0'0'32,"0"-11"-10,0 11-5,2-8-5,6 4-3,-6-6 0,8 5-2,-4-3-1,4 1 0,-2-2 0,1 2-2,1-1 1,2 3-2,-4 0 0,1 2 0,1 1-1,-3 2-1,2 0 1,-1 2-1,-2 1 0,1 2 0,-1 3 0,-5-1 1,0-1-1,-1 2 0,0 1 0,-2-1 1,-4-1-1,-1 2 0,-3-2-1,4 4 1,-6-2-1,1 2 1,-1 1-1,3 0 1,0-4-1,-1 4 0,5-2 0,-2-4 0,3 3-1,4-9 1,-1 9 0,1-9 0,4 9-1,4-4 1,-3 1 0,5-1 0,-1 3 0,0-1 0,0 2 0,3 2 0,-5-1-1,1 3 1,-1-4 0,1 6 0,-5-7 1,3 4-1,-2-4 0,-4 2 1,0-1 0,0-2 0,-2 2 0,-6-3 0,3-2 0,-7 1 1,0-3-1,-2 1 0,1-3 0,-3 0-1,2-3 0,-3-2-5,7 4-13,-4-4-20,4 3-1,-1-3-3,5-1-4</inkml:trace>
</inkml:ink>
</file>

<file path=ppt/ink/ink2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5:41.37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-1 196 2,'0'0'21,"0"0"-1,0 0-1,0 0-1,0 0-3,0 0 0,0 0-3,0 0-2,0 0-3,0 0 0,0-4-2,0 4 0,4-6-1,-4 6 0,4-13-1,0 7 1,1-2 0,-1-1-1,1 0-1,2-3 0,-2 0 0,3-2-1,-4 0 1,4 0-1,-5-3 2,1 4-2,-1-1 1,0 2 0,-1 2 0,-1 3-1,-1 7 0,0-7 0,0 7 0,0 0 0,0 0-1,0 0 1,0 5-2,0 2 1,0 0 1,0 6-1,-3 3 0,-2 3 1,1 3-1,2 0 1,-5 1-1,2 2 1,-2-3-1,3-1 1,0-2-1,-3-3 0,3-2 1,2-1-1,-1-2 1,-2-5 0,4 1-1,1-7 0,-4 9 1,4-9-1,0 0 0,0 0 0,0 0 0,0 0 0,0 0-1,0 0-1,0 0-4,0 0-3,0 0-20,0 0-7,4-1-5,-4 1-1,10-8 1</inkml:trace>
</inkml:ink>
</file>

<file path=ppt/ink/ink2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5:41.97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24 162 38,'0'0'35,"0"0"-3,0 0-14,0 0-5,0 0-1,0 6-6,0-1-1,0 3-1,0 2-1,0-3 1,3 5-1,-2-3-1,6 3 0,-5-5 0,4 4 0,1-4 0,0-1 0,2-3 0,5 0 2,-4-2-2,6-1 0,-1-4 0,2-2 0,1 0 0,-2-5-1,0 2 1,-1-3-1,-2 0 0,-2-4-1,-5 2 1,1-3 0,-3-2 0,-4-1 0,0 0 0,-3-1 0,-2 2 0,-3 4 1,-1-2-1,-1 4-1,0 5 1,-3 2-1,-1 2 1,1 4-1,-3 4 0,-4 3 0,4 3 0,-1 2 0,3-1-1,-5 4 1,5 2 0,2-1-1,4 0 0,-3-1-1,8 1-5,-6-3-25,9 1-5,1-7-4,9-1-2,2-6-3</inkml:trace>
</inkml:ink>
</file>

<file path=ppt/ink/ink2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5:42.93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193 15 50,'0'-8'35,"0"8"-2,0 0-15,0-7-3,0 7-4,0 0-2,0 0-3,0 0-2,0 0 0,0 0 0,-3 8-1,0 0-2,-3 1 1,2 5-1,-3-1 1,-2 5-1,0 2 1,2 0 0,-5 4-1,2-5 1,-1 2-1,0 1 0,2-1 0,-3-3-1,2 1 1,0 1 0,1-3-1,-3-1 0,4-2 1,2 0 0,-4-2-1,5-2 1,-2-4-1,7-6 0,-6 11 0,6-11 0,0 0-2,0 0-4,0 0-22,0 0-10,0 0-1,6-7-4,2 0-2</inkml:trace>
</inkml:ink>
</file>

<file path=ppt/ink/ink2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5:44.04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144 117 53,'0'0'33,"3"-9"-9,-3 9-8,1-14-2,-1 14-3,6-14-3,-2 7-1,-4-2-1,2 1 0,-2-2-1,0 5-1,0-6 1,-4 5-2,-1 0 0,5 6 0,-12-11-1,8 8 0,-5 1 0,4 2-1,-5 0-1,2 0 1,0 4-1,-1-1 0,4 5 0,-6-2 0,6 2 0,-4 3 0,2-2 0,0 3 0,5-1 0,1 1 0,1-2 0,0 2 0,1-6 0,3 4 1,5-7-1,-2 1 1,3-4-1,1 0 0,1 0 1,-2-1-1,1-5 1,2-2-1,-2 1 1,-1-2-1,2 0 1,-6 2 0,2-4-1,-6 3 1,-2 8 0,4-13-1,-4 13 0,4-6 1,-4 6-1,0 0-1,0 0 1,0 0 0,0 3-1,0-3 1,0 14-1,-2-6 1,2 4 0,0-1 0,0 4-1,2 0 1,-1-1 0,2 2 0,-3-2 1,0 1-1,0 0 0,-6 0 1,2-5 0,0 4 0,-6-6 1,4 1-1,-4-2 0,1-3 0,0 0 1,0-2-2,-5 1 1,1-3-1,-1 0-1,-1 0-1,-1-2-3,-1-3-11,6 3-23,2-2-1,9 4-1,-12-12-6</inkml:trace>
</inkml:ink>
</file>

<file path=ppt/ink/ink2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60-1 38,'0'0'32,"0"0"-10,0 0-2,-5-4-4,5 4-5,0 0-2,0 0-3,0 0-3,0 0 1,-5 4-2,5 3-1,-2 4 0,1 2 0,-1 5-1,0 4 1,-1 2-1,-3 1 1,2 2-1,-1-2 2,0-3-1,1-1-1,-1-3 0,1-4 1,1-3-1,2-3 0,1-8 1,-3 9-1,3-9 0,0 0 0,0 0 1,0-4-1,3-4 0,0-1 0,2-3 1,0 0-1,0-6 0,2 2 0,0-2 1,3 0-1,-1 1 0,-1 1 0,1 1 1,-1 5-1,0 2 1,-1-1-1,0 6 0,-7 3 0,11-3 1,-11 3-1,10 1 0,-10-1 0,11 12 0,-3-6 1,-4 4-1,2 2 0,-1 1 1,-2 2 0,0 0-1,-2 2 0,-1-1 1,0-3-1,0-3 1,0 1-1,0-11 1,-1 10-1,1-10 1,0 0 0,0 0-1,0 0 0,0-9 1,1-1-1,2-1 0,1 0 0,2-5 0,0-3 0,4 5 0,1-3 0,2 0 0,1-1 1,0 4-1,2 2 0,0 1 0,-2 2 0,-1 1 2,-3 7-2,1 1 0,-1 1 1,-3 4-1,0 4 1,-1 6 0,1 4 0,-3-3 0,0 4 0,1 2 0,-5-2 0,0-2 0,0 2-1,0-4 1,-3-5 0,0-2-1,0 0 0,3-9-1,-1 9-1,1-9-6,0 0-27,0 0-2,-3-6-3,3-2-2</inkml:trace>
</inkml:ink>
</file>

<file path=ppt/ink/ink2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98 12,'0'0'32,"0"0"1,0 0-11,0 0-6,8-1 1,-8-7-4,0 8-3,7-12-3,-4 4-2,0-2 2,0 2-3,-3-1 1,0-1-2,0 3 0,-3 1 1,-3-4-2,-2 6 0,-2 0-1,0 4 1,-1 0-2,-2 5 0,0 0 1,0 6-2,0 3 1,2 3 0,0 2 0,-1-2-1,5 4 1,0 2 0,3-3 0,1-3 0,3-1 0,0-4 0,3-1 1,4-5 0,2-3 0,0-3-1,3-1 1,1-4 0,-1-7 0,3 1 0,-3-4-1,1 2 1,0-5 0,-3 4-1,-2 0 1,-2 5 0,-2 2-1,-4 7 1,0 0-1,0 0-1,-5 0 1,0 8 0,3 5 0,0 0 0,1 0 0,1 3 0,3-1 0,2-2 1,4-1-1,-1 0 0,5-6 0,1-3-2,2-1-6,-3-3-22,5-5-7,1-3-3,-2-4-2,1-2-2</inkml:trace>
</inkml:ink>
</file>

<file path=ppt/ink/ink2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72,'0'0'38,"0"0"-2,-5 5-14,10 7-12,-1-5-2,6 7-1,-2-2-2,4 5-2,1-4-1,-1 2 0,1-2-2,-2 1 1,2-3-2,-1-2-2,-2 1-7,-3-7-26,1-3 0,-1 0-4,2-6-2</inkml:trace>
</inkml:ink>
</file>

<file path=ppt/ink/ink2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192-1 95,'0'0'38,"0"0"-3,-7 4-23,7-4-3,-7 11 0,-2-1-4,4 6-1,-7 2-2,1 4 0,-3 4 0,-2 0 0,-2 2 0,-1-1-1,-1 0-1,2-4 0,4-5-5,-1-6-10,8-3-23,7-9 0,0 0-5,0-13-3</inkml:trace>
</inkml:ink>
</file>

<file path=ppt/ink/ink2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152 116 30,'0'0'29,"0"0"-4,0 0-4,10 0-3,-10-9-5,10 3-2,-6-3-2,6 1-2,-6-5 0,4 5-2,-3-7 0,-2 7-2,0-1 1,-3 0-2,0 2 2,0 7-2,-7-11-1,-3 8 1,-2 3-2,0 0 1,-4 0-1,-1 5 1,0 2-2,0 2 2,0 4-1,0 2 0,4 3 0,-1 1 0,2 0-1,2 3 1,5-1 0,-2 2 0,2-1-1,5-4 1,0 1 1,3-2-1,4-2 0,0-1 1,6-5-1,1-1 0,5-1 0,4-2 1,-1-4-2,4-1 2,0 0-1,-1-3-1,-2-3-1,-2-3-9,-2 4-23,-4-7-2,-2 2-3,-3-5-5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16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136 1 131,'-8'8'35,"4"0"-13,-9-1-14,10 7-2,-7-4-1,6 6-2,-3-4 0,3 4-1,-3-3 0,1 4-1,-2-5 0,2 5 0,0-4-1,0 2 2,-2-3-4,0-2 2,0 1 0,2-6-2,3 3-2,3-8-5,-11 0-11,11 0-8,0 0-17,0-8-29</inkml:trace>
</inkml:ink>
</file>

<file path=ppt/ink/ink2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99,'-6'1'35,"6"-1"-2,-6 9-26,6 2-1,0 0-1,0 3-1,0 1-1,0 0-1,3 2-1,-1-3-2,-2 0-5,0-7-8,1 2-21,-1-9-1,0 0-3,0 0-2</inkml:trace>
</inkml:ink>
</file>

<file path=ppt/ink/ink2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6 103,'-8'0'37,"8"0"-2,0 0-25,11 0-1,-1-1-3,3 1-2,2-3-1,5 3-1,0 0 0,-1-1-2,0 1-1,-1-3-3,0 6-21,-7-3-10,4 0-4,-5 0-4,-5 0-2</inkml:trace>
</inkml:ink>
</file>

<file path=ppt/ink/ink2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43,'0'0'26,"0"0"-6,0 0-1,0 0-6,0 0-2,0 3-3,3 6-1,0-1-2,6 4 0,-2 2-1,3 0 0,-2 2-1,2 3 1,2-1-2,0 1 0,-2-2 0,0 1 0,2-1-1,-4-1 1,2 0-1,-1-2-1,-4-3 1,5-1-1,-5 0 1,0-4-1,-5-6 0,7 9 0,-7-9-2,0 0-4,7 0-26,-7 0-4,0-12-2,0 2-3</inkml:trace>
</inkml:ink>
</file>

<file path=ppt/ink/ink2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0 73,'-10'9'36,"4"-1"-4,-3-3-22,2 5-3,-3 0 1,0 5-1,-2 0-3,2 2 0,-6 0 0,3 3-1,-2-2 0,-1 2-1,-1-2 0,1 0-1,2 0 0,0-5 0,2-1-1,3-3 0,0-1-1,2-3-2,7-5-7,-9 6-24,9-6-3,0 0-3,-1-5-2</inkml:trace>
</inkml:ink>
</file>

<file path=ppt/ink/ink2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42 25,'0'0'34,"0"0"-6,0 0-4,10-3-5,-10 3-4,3-7-5,-3 7-2,1-6-1,-1 6-2,0-9-1,0 9 0,-1-7-1,1 7-1,-9-7 1,9 7-1,-12-3 0,4 3-1,-1 0 0,-4 1 0,3 2 0,-3 1 0,0 3-1,2 0 0,-1 1 1,3 1-2,-1-1 1,1 0 0,3-1 0,4 2-1,-1 2 1,3 0 0,0-1 0,3 2 0,4 4 0,1 0 0,5 2 0,0 2 0,1-3 1,0-2-1,0 2 1,-4-3-1,0 1 2,-3-6 0,-1 0 0,-5-3 0,-1 1 1,0-7-1,-9 7 0,1-4-1,-3 0 0,0-2-1,-4 0 0,1 0 0,0-1-1,1 0-2,3-2-1,3 2-8,0-5-26,7 5 0,0-8-3,4 1-3</inkml:trace>
</inkml:ink>
</file>

<file path=ppt/ink/ink2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0 109,'0'9'37,"0"-9"-10,-1 10-19,1-10-2,-9 12-1,7-4-4,2-8-7,0 6-26,0-6-3,4-1-5,3-7-2</inkml:trace>
</inkml:ink>
</file>

<file path=ppt/ink/ink2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0 112,'0'0'37,"0"0"-7,0 0-23,-3 4 1,3 5-3,-2 3-1,1 1-2,0 4 1,1 5-1,-2-1 0,1 4-1,-1 2 1,-1 1-1,2-2 0,1 3-1,-1-4 0,1-2 0,0-1 0,0-5 0,0-4 0,1-3-1,0-3 1,-1-7-1,8 10 1,-8-10-2,9 0 0,-9 0-4,13-2-5,-4-7-27,1 1 0,-2-2-3,2-2-3</inkml:trace>
</inkml:ink>
</file>

<file path=ppt/ink/ink2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1 103,'0'0'38,"-10"3"-2,10-3-26,0 0-2,7 0-3,-1 0-1,5 0-3,1-1-1,1-2-2,2 3-9,1 0-25,1 0-1,-3 0-4,2 4-4</inkml:trace>
</inkml:ink>
</file>

<file path=ppt/ink/ink2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17-1 120,'-1'11'40,"-4"-5"-2,3 1-31,2-7-2,-5 9-3,5-9-6,-8 8-31,8-8-3,0 0-3,0-2-4,7-9 0</inkml:trace>
</inkml:ink>
</file>

<file path=ppt/ink/ink2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5 24,'0'0'33,"0"0"-1,-3-6-12,3 6-4,0 0-3,0 0-3,0 0-3,0 0-2,0 0-1,0 0-1,0 0 0,0 0-1,0 0-1,0 4 1,0-4 0,0 0-1,0 0 1,0 0 0,4-4 1,-4 4-1,0 0 0,0 0 0,0 0-1,0 0 1,0 0-1,0 0-1,0 0-1,0 0-4,0 8-10,0-8-20,3 8-2,-3-8-1,4 9-5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5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12 96,'0'0'50,"0"0"-21,0 0-16,14 0-5,-14 0-1,9 0-3,-1-4 0,1 4-2,4 0 0,1 0-1,-2 0 0,3-3 0,-1 2-1,-2 1 1,2 0-1,-1-1 0,-2 1 0,-3-1 0,1 1-2,-9 0-4,6-2-11,-6 2-6,0 0-11,-7 0-29,-1 2-11</inkml:trace>
</inkml:ink>
</file>

<file path=ppt/ink/ink2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41,'-3'11'33,"3"-11"0,-1 9-18,1-9-4,0 7-3,0-7-1,0 0-2,8 6-1,-8-6 0,10-1 0,-10 1 2,6-7-1,-6 7 0,0 0-1,0-7 2,0 7-3,-6 2 1,6-2-2,-11 7-5,5-5-14,6-2-17,0 0-4,0 0-3,0-8-2</inkml:trace>
</inkml:ink>
</file>

<file path=ppt/ink/ink2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149 6 27,'0'0'26,"0"0"-5,-1-7-4,1 7-3,0 0-1,0 0-3,0 0-2,0 0 0,0 0-2,0 0-2,0 0 0,0 0 0,-6 3-2,5 4 1,1-7 0,-8 12 0,4-2-1,0 1 1,-2 3 0,3 0-1,-1 1 1,0 0-1,-3 4 2,1 1-2,0 1 1,1 2-2,-4 3 1,3 0-1,1 0 0,-4 2 0,4-3 0,-4 0-1,3-1 1,-1-5-1,2-2 1,-3-1-1,4-5 1,0-1-1,3-4 0,1-6 0,-6 7 0,6-7-2,0 0-1,0 0-4,0 0-22,0-4-6,0 4-4,7-17-3,0 6 0</inkml:trace>
</inkml:ink>
</file>

<file path=ppt/ink/ink2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62,'0'0'33,"0"0"0,0 0-20,0 0-1,0 0-3,-3 4-1,3 4-3,3-1 0,1 4 0,-2 1 1,2 2-3,0 2 0,2 1 0,-3 0 0,1 5-2,0 1 0,1 0 1,-2 1-2,2 0 1,-3 3 0,0-2-1,0 0 1,-2-1 0,0-2-1,3-4 0,-3-1 1,1-2 0,1-4-1,0-2 0,1-2-1,-3-7 1,3 8-1,-3-8-2,0 0-6,0 0-27,6-2-1,-6 2-3,0-15-2,-2 5-2</inkml:trace>
</inkml:ink>
</file>

<file path=ppt/ink/ink2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4 54,'0'0'35,"-10"1"-1,10-1-11,0 0-12,0 0-1,0 0-3,7 0-1,1 0-2,7 0-1,-1 0 2,2 0-2,2 0-1,-1 0-1,2 0-3,-7 0-10,4 0-22,-5 0-3,-2-1-2,2-3-3</inkml:trace>
</inkml:ink>
</file>

<file path=ppt/ink/ink2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52,'0'0'36,"0"0"-1,-6-7-15,6 7-5,0 0-3,0 0-4,3 5-2,-3-5-2,10 11 1,-2-1-2,4-1 0,0 5-1,3 1 0,-1 3 0,-3 0-1,6 2 1,-5 2-1,0-1 0,-2-2 0,0 0 0,-3-1-1,1-3 1,-4 0 0,0-5 0,-1 0-1,-3-10-2,6 9-1,-6-9-6,0 0-27,2-2-1,-2-8-4,0-1-2,0-1 0</inkml:trace>
</inkml:ink>
</file>

<file path=ppt/ink/ink2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197-1 101,'0'0'35,"0"0"-3,-9 3-22,9 5-2,-7 2-1,1 1-3,1 4-1,-5 2 0,-2 0 0,4 5 0,-6 0-1,1 0 0,-1-3-1,-1 3 1,1-2-1,1-3-1,1-1 0,-3-3 1,7-3-3,-2-4-2,6 2-5,-5-6-29,9-2 1,0 0-4,7-11-3,3-1 1</inkml:trace>
</inkml:ink>
</file>

<file path=ppt/ink/ink2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22 36,'-8'1'33,"8"-1"-1,0 0-12,0 0-5,0 0-3,0 0-4,0 0-1,0 0-2,7-1 1,-2-3-1,7 4-1,-1-2-1,3 2 2,2-2-2,1 2-1,0-1 1,3 0-1,-4-1 0,1 0 0,-3-2-1,-1 3 0,-5 0 0,2-1-1,-10 2 0,10 0-2,-10 0-1,0 0-5,0 0-28,0 0-1,0 0-1,-8 1-5,3 1 2</inkml:trace>
</inkml:ink>
</file>

<file path=ppt/ink/ink2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 76,'0'0'35,"0"0"0,0 0-23,6 1 0,2-2-4,5 0-2,1-4 1,3 1-3,0-1-1,2 1-1,-1 1-1,-1 0 0,-3-1 1,1 3-2,-5-1 1,0 0-4,1 2-13,-5-2-18,2-3-4,-4-1-2,1-2-3</inkml:trace>
</inkml:ink>
</file>

<file path=ppt/ink/ink2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91 0 72,'0'0'33,"2"5"0,-2-5-21,-5 16-3,1-7-2,3 8-1,-2-1 0,0 3-1,-4 3-1,6 1 1,-4 1-1,1 3-2,0 3 2,-2 2-2,-1-2 0,1 4 0,-1-2-1,1 0 1,-2-4-1,4-1 0,-1-9-1,3-2 1,-3-4-1,2-4-1,3-8 0,0 0-4,0 0-7,0 0-25,10-4 1,-5-6-5,-1-2-2</inkml:trace>
</inkml:ink>
</file>

<file path=ppt/ink/ink2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 24 74,'0'0'36,"0"0"-2,0 0-21,-3-8-4,3 8 0,3-7-3,7 5-2,-3-2 0,4 2 0,1 0-1,2 2 0,0 0-1,0 0 0,0 2-1,1 3 1,-5 3-1,2 1 0,-2-1 1,0 7-1,-4-1 0,1 4 1,-6 1-1,-1-1 1,0 0 0,-1 4 0,-8-3-1,1-1 2,-1-1-2,-2-3 1,-2 0-1,-1-3 0,-2 0 0,1-3 0,-5-4-1,-3 0-2,5-3-1,-5-1-8,4 0-27,2-5-2,2 2-3,3-8-3,8-1 1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11 146,'0'10'30,"0"-10"-11,0 0-12,8 7-1,0-7-2,3 0-1,0-1-1,3 1-1,2-3 1,1 2-2,-3 0 2,0 1-2,-5 0-2,1-1 1,2 1-3,-12 0-10,11-4-7,-11 4-10,7-11-24,-6 5-24</inkml:trace>
</inkml:ink>
</file>

<file path=ppt/ink/ink2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241 1 221,'-3'17'1,"-5"1"2,-1-1-2,-2-3 1,-2 0-1,-1-3 0,-2 0 0,1-3 0,-5-4-1,-3 0-2,5-3-1,-5-1-8,4 0-27,2-5-2,2 2-3,3-8-3,8-1 1</inkml:trace>
</inkml:ink>
</file>

<file path=ppt/ink/ink2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47,'-3'7'37,"3"-7"-2,0 0-17,0 12-3,0-12-3,7 15-2,-3-5-3,8 0-2,-2 5 1,1-2-2,3 5-1,-1-3-1,0 1 0,1 5 0,0-5-1,-1 3 0,-1 0-1,-5-2 1,1 0 0,1-2-1,-5-2 1,-3-2-1,4-3-1,-5-8-1,5 11-6,-5-11-28,0 0-1,0-4-2,0-5-4,2-7 0</inkml:trace>
</inkml:ink>
</file>

<file path=ppt/ink/ink2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 95,'-7'4'37,"-3"2"-4,8-1-24,-10 1-1,9 6-2,-7-3 1,3 4-3,-4 0 0,-2 3-1,2 0-1,-3 6 1,-2-6-2,-1 3 0,1 1 0,1-4-1,-1-3-1,3-1-3,5 2-10,2-11-23,6-3-1,0 0-3,7-10-4</inkml:trace>
</inkml:ink>
</file>

<file path=ppt/ink/ink2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0 100,'0'0'36,"0"0"-9,0 0-15,0 0-4,0 0-3,-2 9 0,2-9-3,8 9 0,1-4 0,-1 2-1,4 1 1,1-2 0,2 2-1,0-2 0,0 3 0,-1-6-1,0 3 1,-3 0-1,-3-1 1,0-1-1,-8-4 1,5 5 0,-5-5 0,-3 8 0,-2-4 1,-5 4-1,-2-1 0,1-1 1,-5 3-1,2 1-1,-2-1 1,2 4-2,1-2 2,3-1-1,0-1 0,0-1 0,4-1-1,1-1-2,5-6-1,-3 8-5,3-8-28,0 0 0,8-2-5,1-2-1,4-2 0</inkml:trace>
</inkml:ink>
</file>

<file path=ppt/ink/ink2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0 107,'-9'8'37,"1"-4"-2,1 2-28,-5-2 1,1 4-2,0 1-2,-2-2 0,-1 2-1,-1 3-1,1-2 0,0 1 0,-2 0-1,3-3 0,1 1-1,0 0-2,5-3-7,-3-3-27,10-3-2,0 0-3,0 0-3,0-7 0</inkml:trace>
</inkml:ink>
</file>

<file path=ppt/ink/ink2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51 129 83,'0'0'38,"-3"-2"-3,3 2-19,-11 1-5,5 0-1,-1 6-4,1-1-1,2 3-1,-3-3-2,5 5 1,0 0-2,0 0 1,2 4-1,0-2 1,2 2-2,2-2 1,3 3-1,0-4 0,2 1 0,-2-4 1,7-2-1,-1-2 0,2-5 1,1-1 0,2-8 0,1 0-1,-1-6 1,2 0-1,-1-7 1,-2-2-1,-3 1 1,-6-3-2,-2-1 1,-4 0 0,-4 2 2,-6 0-2,-7 5 2,0 1-1,-5 9 1,-3 2 0,2 5-1,-3 3 1,1 6-2,2 5 1,1 1-3,1 2-4,12 2-32,-4-3-2,9-3-2,2-2-4,0-8-4</inkml:trace>
</inkml:ink>
</file>

<file path=ppt/ink/ink2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32 6,'0'-10'17,"0"10"-2,3-8 1,-3 8 0,3-8-2,-3 8-3,0 0-1,0-6-1,0 6-1,0 0-1,0 0-2,0 0 0,0 0-1,0 0-1,0 6 0,0 0-1,0 2 0,0 4 0,0 7 1,0-1 0,-3 5-1,3 4 1,-1 1 1,-1 3-2,-1 3 0,0-1 0,2 0-1,-5-2 0,3 0 0,2-5 0,-2 0 1,-1-5-1,1-3 0,2-5-1,-2 0 1,3-6 0,-2-2-1,2-5 0,0 0-1,0 0 0,0 0-4,0 0-9,2-4-20,1-4-2,1-5-1,0 2-2</inkml:trace>
</inkml:ink>
</file>

<file path=ppt/ink/ink2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13 71,'0'0'33,"0"0"0,-3-9-24,3 9-1,6-4 0,-1 4-2,1 0-1,5 0-1,-1 4-1,5 3 0,-3 1 0,3 5 0,-3 0 0,3 1-1,-7 3 0,2-2 0,-4 1 0,1-1 1,-6 0-1,-1-1 0,0-2 0,-5-1 0,-3-2 0,-1 1 0,-6-5-1,5 1 0,-7-2-1,3 0 0,1-3 0,0 1 0,1-1-2,2-1-2,10 0-3,-13-3-12,13 3-18,0-10-1,3 1-3,5-2-2</inkml:trace>
</inkml:ink>
</file>

<file path=ppt/ink/ink2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15,'0'0'30,"0"0"-4,0 0-5,-7-2-3,7 2-4,0 0-2,0 0-3,0 0-3,0 0-1,0 0-1,0 0 0,0 6-2,0-6 2,0 0-1,9 10 0,-9-10 0,15 13 0,-5-10 0,0 3-1,2-1 2,-1 3-2,0-4-1,-2 1 1,-1 0-1,-2 0 0,-6-5-1,10 12 1,-10-12 1,1 6-1,-1-6 0,-4 12-1,-3-7 1,-2 3 0,0-3 0,-1 3 0,0-2-1,0 2 0,0-3 0,3-1 0,7-4-1,-10 7 0,10-7-2,0 0-2,0 0-5,0 0-14,0 0-11,8-2-4,1-2-1,4 1 0</inkml:trace>
</inkml:ink>
</file>

<file path=ppt/ink/ink2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0 33,'0'0'36,"0"6"-1,0 1-11,-4-4-5,1 6-4,-7-4-2,5 5-6,-7-1-1,2 0 0,2-3-3,-2 4 0,-1-3-2,3-3 0,0 2 0,2-3-1,6-3-1,-10 6-3,10-6-2,0 0-7,0 0-21,0-6-3,5 2-1,5-3-4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4.52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0 123,'0'0'38,"0"4"-14,0-4-17,-4 18-1,2-10 1,2 12-3,0-7 0,0 8-1,0-3-1,2 5-1,-1 2 2,4 3-2,-4-2-1,-1 2 1,0-2-1,0-3 0,0-1 0,0 0 0,-3-9 1,-1 1-2,2-7 1,2-7 0,-5 9 0,5-9 0,0 0 0,-1-8 0,1 1 0,0-5-1,1 1 1,4-4 0,1-1 0,-1 1 0,3-3 0,0 2 0,4 3 0,-1 1 0,-1 1 1,5 6-1,-1 4 0,0 1 0,-1 1 0,1 4 1,-3 5-1,3 2 1,-3 3 0,-5 0-1,1 2 1,-3-1-1,-4 1 1,0-1-1,-6 1 1,0-6-1,-8 2 0,3-5 0,-5-1 0,0-4-1,1 0-1,-1-3-1,8 3-9,-4-3-8,12 0-5,-11-5-19,11 5-29</inkml:trace>
</inkml:ink>
</file>

<file path=ppt/ink/ink2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0 170 38,'0'0'35,"9"-4"0,-9 4-13,0 0-6,0 0-4,0 0-3,0 9-1,-2-1-3,2 1-2,-5 2-1,5 1 1,-2 0-2,2 1 2,0-1-1,6 0 0,0-6 0,4 1-1,-2-5 1,6 0-1,1-2 1,5-3-1,-2-6 0,2 1 0,0-4 0,-2-1-1,-1-4 1,-1 1 0,-5-6 0,-5-1-1,0-1 1,-6 0 0,-6 0 1,-1 2-2,-6 2 2,-3 1-1,-1 7 1,-2 2-1,-1 8 0,1 2 0,-1 7 0,6 4-1,-2 5 0,2 3 0,9 3 0,-4 3-1,3 0-5,2-6-15,4 2-17,0-3-1,1-6-3,2-2-4</inkml:trace>
</inkml:ink>
</file>

<file path=ppt/ink/ink2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0:33.2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90 13 18,'0'0'26,"0"-8"-3,0 8-2,0 0-2,0-6-4,0 6-2,0 0-1,0 0-3,0 0-2,0 0 0,0 0-2,-3-1-1,3 1 0,0 0-1,-9 2 0,9-2 0,-7 6 0,7-6-1,-6 10 0,3-4 0,0 3-1,-2-1 1,1 2-1,2 2 0,-6-2 0,4 4 1,1-1-2,-4 0 1,2 1 0,1-2 0,0 1-1,0 1 1,1-2-1,3 3 1,-1-5 0,-3 4-1,4-3 0,0 3 1,0-5-1,4 3 0,-3-3 0,1 1 0,0-2 1,2 1-1,-4-9 1,10 12-2,-10-12 2,9 9-1,-9-9 1,11 8 0,-11-8 0,11 1 0,-3-1-1,0 0 1,0-1 0,2-3 0,-4-4 0,3 2 0,2-2 0,-4-3 0,2 0-1,2-1 2,-6 2-2,3-5 1,-3-1-1,-1-1 1,1 3 0,-1-4 0,-1 0-1,1 1 0,-1-1 0,-2 1 1,-1 1-1,0 5 1,0-3 0,0 4-1,-1-1 2,-5 6-1,1-2-1,5 7 1,-12-9 0,7 7-1,-3-2 1,0 2-1,0 1 0,0 1 0,1 0 0,-3 2 0,1 3 0,1 4 0,-6 2-2,2-3-2,3 9-15,-1-4-20,0-2-1,1 0-3,5-5-4,4-6-2</inkml:trace>
  <inkml:trace contextRef="#ctx0" brushRef="#br0" timeOffset="1539.9188">869 46 12,'0'0'19,"8"-6"-1,-8 6-1,0 0 1,0 0-3,1-7-2,-1 7-1,0 0-1,0 0 0,0 0-2,0-7-1,0 7-1,0 0-1,0 0-1,0 0 0,0 0-2,-3 4 0,3-4 0,-6 11-1,6-11-1,-4 11 0,2-1 0,-3-3 0,4 3 0,-2-1 0,2 5 0,-1-5-1,1 7 1,1-6 0,0 4-1,0-2 1,0 1-1,0 0 0,0-5 1,0 1-1,0 1 0,0-4 0,3 2 1,-3-8-1,9 13 0,-9-13 0,7 9 1,-7-9-1,10 10 1,-10-10-1,11 4 1,-11-4-1,8 1 0,-8-1 1,10 0 0,-10 0 0,11-5-1,-4 0 1,0-3 0,3 2-1,-5 1 1,6-3 0,-6-2-1,3-1 1,-2-1 0,2-2 0,-2 0 0,0-2 0,-3-3 0,-2-2 0,1 1 0,-2 1 0,0 2-1,-3 1 1,2-1 0,-7 5 0,4 0 0,0 4 0,-4 0 0,8 8 0,-12-10 0,7 9-1,-3 0 0,1 1 1,-2 2-1,-2 1 0,3 5 0,-2 3 0,0 0 0,4 3-4,-2-3-20,5 4-14,1-2-3,0-6-3,2-7-3</inkml:trace>
  <inkml:trace contextRef="#ctx0" brushRef="#br0" timeOffset="3339.1763">2891 19 30,'0'0'23,"0"0"-3,0-6-2,0 6-2,0 0-3,0 0-3,0 0-1,0 0-1,0 0-2,0 0-1,0 0-1,-3 6 0,3-6 0,-4 5-1,4-5 0,-8 12 0,5-6-1,0 2 0,-3-1 0,4 1 0,-2 0-1,-2 2 0,4-2 1,0 1-1,-2 0 0,2 0-1,-2 2 1,2-2 0,0 2-1,-1-2 0,2 2 0,1-2 0,-2 2 0,0-3 1,2 2-1,0-1 0,0-3 0,0 2 0,0 2 0,0-5 0,2 2 0,-2-7 1,6 10-1,-6-10 0,8 8 1,-8-8 0,6 8-1,-6-8 0,10 6 1,-10-6 0,8 4 0,-8-4 0,10 0 0,-3 0 0,-7 0 0,10-2 0,0-2 0,-5-2 0,3 0 0,0 0 0,-2-4 0,2 2 1,-1 1-1,1-3 0,-1 0 0,-1-2 0,-1 2 0,2-1 0,-2 1 0,-1-5 0,2 1 0,-2-2 0,-3-3 0,2 4 0,-2-3 0,-1 2-1,0-3 1,-1 4-1,-2 3 1,-1-1 0,-1 6-1,-1-2 1,-2 2-1,3 2 0,-4 2 1,4 2-1,-6 1 0,3 0 0,-1 2 0,-3 2 0,3 3 0,-1 4 0,1-3 0,-2 3 0,1 2-1,3 0-1,-2 5-5,1-6-29,0 4-2,1-7-5,7-9 0,-7 7-5</inkml:trace>
</inkml:ink>
</file>

<file path=ppt/ink/ink2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39.4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88 64 6,'0'0'9,"0"0"2,0 0 0,0 0-2,6-5 2,-6 5-1,0 0-1,0 0-1,0 0-1,-7-1-2,7 1 1,0 0-1,-5-2-1,5 2 0,0 0 0,-8 0 0,8 0-1,-5 0 1,5 0-1,-8 0 0,8 0 0,-7 3-1,7-3 1,-9 3-1,9-3 0,-6 5-1,6-5 1,-9 4-1,9-4 0,-4 8 0,4-8-1,-9 9 1,9-9-1,-3 10 1,3-10-1,-6 11 1,6-11-1,-4 13 0,4-13 0,-2 9 0,2-9 1,0 12-1,0-12 0,0 11 1,0-11-1,0 11 0,0-11 0,4 10 1,-4-10-2,8 11 1,-8-11 0,6 7 0,-6-7 0,9 4 0,-9-4 0,10 6 0,-10-6 1,7 7-1,-7-7 0,11 4 0,-11-4 0,12 3 0,-12-3 1,6 0-1,-6 0 0,12 0 1,-12 0-1,12-5 1,-12 5-1,12-8 1,-12 8-1,12-7 1,-12 7-1,13-7 0,-13 7 1,8-9 0,-8 9-1,9-7 1,-9 7 1,11-11-2,-8 5 1,-3 6 0,9-12 0,-6 2 0,-1 2 0,-1 1-1,2-2 1,1 2 0,-4-2-1,0-1 1,0 2 0,0-1-1,-4 2 1,1-1-1,0-1 1,0 4 0,-4-3-1,7 8 1,-12-13-1,7 9 1,-3 0-1,1-1 1,0 2-1,0 2 1,-1 1 0,1 0 0,-2 0-1,0 0 0,2 2 0,-2 4 1,4-2-1,-3 1 0,2 0 0,0 3 0,0 0 0,4-3 2,-5 4-2,3-2 0,2 1 0,-2-1 0,0 0 0,1 1 0,3-8 1,-3 14-2,2-8-1,1-6-7,0 12-25,0-6-1,0-6-3,0 0-3</inkml:trace>
</inkml:ink>
</file>

<file path=ppt/ink/ink2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1.0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81 0,'0'0'15,"0"0"-2,0 0 0,0 0 0,0 0-2,0 0 0,0 0-2,0 0 1,0 0 0,0 0-1,8-1-1,-8 1 0,0 0-2,0 0 1,8-9-2,-8 9-1,4-8-1,-4 8 0,2-11 0,-2 11 1,2-10-3,-2 10 3,1-11-2,-1 11 0,0-11 0,0 11 1,-5-9-2,5 9 0,-10-7 1,10 7-1,-12-4 0,12 4-1,-12 0 1,12 0-1,-9 4 0,9-4 0,-12 10 0,6-4 0,0 4 0,1-1 0,0 3 1,-1 0-1,1 3 0,1 1 0,0-1 0,4-1 0,-4 0 0,4-2-1,0 0 0,0-5 2,0-7-1,6 11 0,-6-11 0,11 4 1,-11-4-1,14 0 2,-9-4-2,4 0 2,1-4-1,-2 1 0,2-2 0,2 0-1,-5-3 1,2 1-1,2-3 1,-5 2 0,2 0-2,-4 0 2,0 0-1,1 4 0,-5-2 1,0 10 0,2-7-1,-2 7 0,0 0 1,0 0-1,-4 0 0,4 0 0,-7 11 0,3-2-1,-1 1 1,2 3-1,0 0 1,1 0 0,2 2 0,0-2-1,0-2 1,0 0 0,4-3 0,5-1 0,-5-2 0,5-1-1,-3-2 2,3-1-1,-2-1-2,0 0-4,4 0-24,-11 0-5,8-8-3,-8 8-4,8-7 0</inkml:trace>
</inkml:ink>
</file>

<file path=ppt/ink/ink2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7.5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0 1,'0'0'13,"0"0"-2,0 0 0,0 0-2,0 0 0,0 0-3,0 0 0,0 0-1,0 0 0,-6 3-1,6-3 0,0 0 0,0 0 1,0 0-1,0 0 1,0 0-3,0 0 2,0 0-3,0 0 0,0 0 0,0 0 0,0 0-1,0 0 1,0 0-1,0 0 1,0 0 0,0 0-1,0 0 0,0 0 2,0 0-1,0 0-1,0 0 0,0 0 0,0 0 1,0 0-1,0 0 0,0 0-1,0 0 1,0 0 0,0 0 0,0 0 0,0 0 0,0 0 0,0 0 0,0 0 1,0 0-1,-7 4 1,7-4 0,0 0 0,0 0 0,-4 7 0,4-7 0,0 0 0,-5 7 2,5-7-2,-4 10 1,4-10-1,-2 8 1,2-8-1,-5 13 0,5-13 0,-1 7 0,1-7 0,0 8 0,0-8-1,0 0 2,0 9-1,0-9 0,0 0-1,0 0 1,5 7 0,-5-7-1,0 0 1,0 0 0,0 0-1,0 0 1,0 0-1,7 0 1,-7 0-1,0 0 0,9-8-3,-9 8-7,5-6-21,2-1-3,-7 7-1,4-10-1</inkml:trace>
</inkml:ink>
</file>

<file path=ppt/ink/ink2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7.8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43,'0'0'30,"0"0"-3,0 0-20,0 0-2,0 0-2,0 3-4,0-3-3,0 8-25,0-8 1,0 0-2</inkml:trace>
</inkml:ink>
</file>

<file path=ppt/ink/ink2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8.5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21,'-1'8'22,"1"-8"0,-3 8-4,3 0-4,0-8 0,-1 15-3,-4-8-1,5 6-3,0-2 1,0 3-3,-1 0-1,1 3 0,-3-3-2,2 3 1,-1 1 0,-2-5 0,-1 0-1,1 1 0,1-4 0,-5 0 0,4-2 0,4-8-1,-9 8 0,9-8-1,-5 2 0,5-2-2,0 0-6,-11-12-24,11 2-4,0-3 0,0-4-5</inkml:trace>
</inkml:ink>
</file>

<file path=ppt/ink/ink2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48.7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 60,'0'0'36,"0"0"-2,-4-3-21,4 3-5,0 0-2,0 0-3,0 0-2,0 0-1,-1 4-3,1-4-10,0 0-20,-4 7 0,4-7-5,-2 7 3</inkml:trace>
</inkml:ink>
</file>

<file path=ppt/ink/ink2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0.6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79 6,'0'0'25,"0"0"-4,0 0-3,0 0-4,0 0-2,0 0 0,0 0-3,-5 0-3,5 0 0,-5 4-2,5-4 0,-3 10-1,0-1 1,1-1-1,2 2 0,-2-1 0,-2 5 0,3-6 0,1 6 0,0-5-2,0 2 1,5-3 0,-3 2-1,2-2 1,2-2 0,0 0-1,2 0 1,-3-2-1,6-1 0,-5-2 1,5-1-1,-1 0 0,-2 0 0,3-4 1,-1 0-1,1-2 1,-4-1-1,2 0 0,-4-4 1,3 2-1,-4-1 0,0-2-1,1-1 0,-3 2-1,-2-5 1,0-1 0,0 4 0,-3-4-1,-4 2 1,2 2 1,-3-1-1,3 2 2,-4 3-2,2 4 1,-4 1 0,2-1 0,0 3 0,0 2-1,-1 0 0,4 4 0,-4 3 1,1 0-1,4 5-1,-3-3 1,3 6 0,-1-1 0,0-1-1,3 6-14,2-7-19,1-1-3,0-5-2,0-6-5</inkml:trace>
</inkml:ink>
</file>

<file path=ppt/ink/ink2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4.2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156 47 2,'0'0'7,"0"0"2,0 0-1,0 0 2,0 0-3,0 0 2,0 0-2,0 0 0,0 0 1,0 0-1,0 0 1,0 0-1,0 0 1,0 0 0,0 0-1,0 0-1,0 0 0,0 0-1,8-4-2,-8 4 1,0 0-1,0-8 0,0 8-1,0 0 0,0-7 0,0 7 0,-10-8 1,10 8-1,-10-7 0,2 5 0,1-2 0,1 2 1,-4-2-2,4 3 0,-4 1 0,2 0 0,2 1-1,-2 3 0,1 1 0,-1 0 0,3 1 0,-6 4 0,6 1 0,-4 1 0,5 1 0,-5 1 1,6 2-1,-5-2 0,5 2 1,2-2-1,0-2 0,1-1 0,0-3 1,2-2-1,-2-6 1,11 7 0,-6-7 0,3 0 0,-1-3 0,2-2 0,3 0 0,-4-3 0,4-1 0,0 0-1,-2-2 1,2 0-1,-4-1 1,3 1 1,-1-3-1,0 1-1,-8 0 1,4 1 0,-1 0-1,-2 3 1,-3 1 0,0 1 0,0 7-1,0 0 1,0 0-1,0 0 0,-3 2 0,-2 5 0,1 3 0,1 1-1,2 2 1,-5 1 0,4 1 1,0 1-2,2-2 1,0-2 0,0 3 0,0-3 0,3-2 0,-2-2 0,5-2 0,-6-6 0,5 10-1,-5-10-2,11 3-3,-5-1-16,-6-2-12,11 0-4,-11 0-3,9-5 0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3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 0 94,'0'0'50,"0"0"-20,0 0-16,0 0-8,0 0 0,2 9-1,-2-9-3,0 0 1,0 0-1,1 10-1,-1-10 1,0 9-1,-1-2 0,-1 4 0,0-2 0,-2 3 0,1-3 1,-1 3-1,4-2-1,0 0 0,0-2 1,0-8 0,0 11-1,0-11 0,11 9 0,-11-9 0,8 3 0,-8-3 0,11-2 0,-11 2-2,16-10-2,-15 0-5,12 2-10,-8-5-6,6 1-18,-8 0-30</inkml:trace>
</inkml:ink>
</file>

<file path=ppt/ink/ink2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4.5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60,'0'0'34,"0"0"-2,0 7-22,0-7 0,0 0-4,0 0-2,0 10-1,0-10 0,-1 13-1,-1-6 0,2 3 0,0-3 0,0-1-2,0-6 1,3 11-1,-3-11-3,0 0-3,13 0-18,-13 0-10,11-6-1,-6-5-2</inkml:trace>
</inkml:ink>
</file>

<file path=ppt/ink/ink2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4.7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7 58,'-7'-9'33,"7"9"-1,0 0-18,0 0-6,-8 3-3,8-3-5,2 14-9,3-8-21,-5-6-3,6 12-1,-6-12-1</inkml:trace>
</inkml:ink>
</file>

<file path=ppt/ink/ink2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5.0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0 32,'0'10'34,"0"2"0,-3-3-14,3 6-3,-1-1-4,1-1-4,-2 0-1,2 0 0,-5 0-3,2 1 0,-1-6-2,3 2 1,-7-2-2,3 0 0,2-1-1,3-7 0,-12 10-2,12-10-4,-6 5-8,6-5-22,-7-2-2,7 2-4,0-14 0</inkml:trace>
</inkml:ink>
</file>

<file path=ppt/ink/ink2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5.2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80,'0'0'35,"0"-8"0,0 8-24,0 0-2,0 0-4,0 0-3,0 0-2,0 0-1,1 3-4,-1-3-16,2 8-14,-2 0 0,0-1-4,0 2 0</inkml:trace>
</inkml:ink>
</file>

<file path=ppt/ink/ink2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6.1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83 50,'0'0'35,"0"0"-2,-5 0-21,5 0-2,-3 5-3,3-5-2,-4 12-1,4-4-1,-1 0 0,1 3 0,0 0 0,0 1 1,0 0-1,0 3-2,1-3 1,6 1-1,-4-3 0,1 0 0,2-4 0,0 0-1,3-5 2,-3 1-1,4-2 0,0-1 1,-3-5-1,2 2 2,2-4-2,1 0 0,-4-1 0,2-4 0,1 1 1,1-3-1,-6 2 0,4-2 1,-5-2-1,3 3 0,-7 0 0,1-1 1,-2 1-1,0 2 0,-3-2 0,-5 4 0,3 0-1,-7 3 1,1 4-1,-1 1 0,3 2 0,-4 1 0,1 3-1,-1 3 1,1 3 0,1-2-1,6 2 1,-3-2-2,5 3 1,1-4-4,3 5-11,0-3-21,3-1-1,3 0-3,-3 1-3</inkml:trace>
</inkml:ink>
</file>

<file path=ppt/ink/ink2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1:56.9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89 67,'0'0'35,"0"0"-12,-3-1-9,3 1-1,0 0-6,-5 5-1,5-5-1,-4 6-1,4-6-1,-6 10 0,1-2-1,1-2 0,0 2 0,-2 0 0,2 0 1,1 4-1,-4-2 0,5 3-1,-1-4 1,2 5-1,-3-3-1,4 3 0,0-3 0,4 0 1,-2-1-1,4-1 0,2-3 0,2-1 1,-3 0 0,3-4-1,2-1 1,2 0 0,-3-4 0,-1-2 0,2-1 0,0-3 0,-2-1-1,2-1 1,-5-2-2,1-2 1,-3-2 0,2-1 0,-6-1 0,-1-2 0,0-1 0,-1 2 0,-6-1 1,3 4 0,-4 2 0,0 3-1,0 4 1,-2 5 0,2 2-1,-4 2 0,0 4 0,0 1 0,1 3-1,3 0-1,0 2-8,3-3-29,4 1 1,1-8-4,0 0-3</inkml:trace>
</inkml:ink>
</file>

<file path=ppt/ink/ink2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2:00.6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1.9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76 26 2,'0'0'18,"0"0"-1,0 0-1,0 0 0,0 0-4,0 0 0,-8 2-2,8-2-1,0 0-1,-9 3-2,9-3 0,-5 3-2,5-3-1,-8 5 1,8-5-2,-7 10 0,7-10 0,-9 10 0,6-2-1,-2-2 0,1 0 0,0 0 0,3 3 0,-3-2-1,0 1 1,1 2 0,2-2-1,0 2 1,1 0 0,0 0 0,0 1 1,0 1-2,2-2 1,1 1 0,1-1 0,0-1 0,0 1 0,0-1-1,2-1 2,-6-8-2,8 9 1,-8-9 0,10 9-1,-10-9 0,10 8 1,-10-8 0,12 4-1,-12-4 1,11 3 1,-11-3-1,12 0 0,-6-4 0,5 1 1,-5-3-1,2-1 1,3 0-1,-3 1-1,1-4 2,0 2-1,-1-2 1,2 2-1,-6-2-1,2-3 1,-2 0 0,-1 1 0,-3-4-1,0 2 2,0-2-2,-1-1 1,-2 2-1,-2 1 0,-2-2 1,0 3-1,-1 2 1,0 3-1,3-1 0,-3 4 1,3 1 0,5 4-1,-15-4 0,15 4 0,-12 0-1,3 4 1,4 1 0,-6 2 0,3 1-2,-1-1 0,0 5-2,1-4-4,3 5-17,1-3-11,0 0-2,0 2-4,2-1 2</inkml:trace>
</inkml:ink>
</file>

<file path=ppt/ink/ink2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3.2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50 41,'0'0'29,"0"0"-10,0 0-3,0 0-3,0 0-3,0 0-2,0 0-1,0 0-2,0 0-1,0 0 0,0 0 0,-1 11-1,1-11 0,-2 7-1,2-7 1,-2 12-2,2-12 1,-4 12-1,2-5 0,0 1 0,1-1-1,1 3 1,0-4-1,0 3 0,0 0 1,0-1-1,1 0 1,3 0-1,-3 0 0,2-1 0,1 1 0,0-2 1,2 4-1,-6-10 0,10 10 0,-5-7 0,3 1 1,0-2-1,1-1 0,0-1 1,-1-3 0,3 1 0,-2-4-1,3 3 1,-4-2 0,4-3-1,0 2 1,-3 1-1,0-2 1,2 1 1,-4-2-2,1 0 1,-2 0 0,1 2-1,-5-3 1,4 0 0,-5-1 0,2 0 0,-3-1 0,0-2-1,0 2 0,-6-1 1,2 0-1,0 2 0,0 1 0,-3 0 1,7 9-1,-12-11 0,12 11 1,-14-10-1,6 8 0,-1 0 1,-1 2-1,0 0 0,0 0 0,-1 1 0,-1 2 1,2 1-2,-1 2 1,0 0 0,1 2 0,1 0-1,1 1 0,-2-1-1,4 3-3,-2-4-11,2 3-20,3-5-3,3-5-1,0 10-4</inkml:trace>
</inkml:ink>
</file>

<file path=ppt/ink/ink2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4.7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 77 15,'0'0'28,"0"0"-6,8 0-7,-8 0 0,3-6-3,-3 6-1,8-10-4,-8 10 2,4-8-3,-4 8 1,2-11-2,-2 11-2,3-10 0,-3 10 0,0-10-1,0 10 0,-4-10 0,4 10-1,-8-7 1,8 7-2,-12-4 1,12 4-1,-11 0 0,11 0 0,-11 4 0,11-4 0,-12 10 0,9-3 0,-5 2 1,3 0 0,-1 4 1,1 0-2,3 3 1,-4 1 0,1-1 0,2 0-1,3-1 0,0-2-1,0-1 1,0-4 0,0-8 0,8 9 0,-8-9 0,10 0 1,-1 0 0,-1-6 0,0 0-1,4-2 1,-4-2-1,1 0 1,1-1-1,0 0 0,-2 0 0,1-1 0,-5-2 0,1 4 0,-1-2 0,-3 5 1,1 1 0,-2 6 0,0-9 0,0 9-1,0 0 1,0 0 0,-7 8-2,7-8 1,-8 13 1,7-2 0,0-1 1,-3 3-2,4-1 1,-3 0-1,3 0 1,0 0-1,7-1 0,-6-1 0,4-3 0,3-1 1,-8-6-1,11 8-1,-5-6-1,-6-2-7,12 0-25,-12 0-2,8-2-3,-8 2-2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58.09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31 16 67,'0'0'57,"0"-10"-28,0 10-10,0 0-7,-5-7-3,5 7-2,0 0-2,-5 7-2,2 1-1,2 4 0,-1 0-1,-1 7 1,3 2 0,0 5-2,0 4 1,0 7-1,0 1 1,0 5-1,0 6 0,0 1-1,0-2 1,0 0 1,0-3-1,0-2 1,0-5-1,-2-4 2,-1-7-1,2-2-1,-3-4 1,1-6-1,3-1 1,-1-6-1,1-8-1,0 0 1,0 0-2,0 0-3,0 0-9,3-10-8,-2-3-8,-1-5-29,4-4-23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7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 1 23,'-12'-5'56,"12"5"-6,-5 3-27,5-3-7,-5 10-5,5-10-4,0 10-1,0-10-2,5 6-1,-5-6-1,0 0-1,5 0 1,-5 0-1,0 0-1,6-5-1,-6 5-4,0 0-14,0 0-8,0 0-16,0 0-27</inkml:trace>
</inkml:ink>
</file>

<file path=ppt/ink/ink2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6.6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0,'0'0'4,"0"0"0,0 0 0,0 0-1,0 0 2,4-3-1,-4 3 0,0 0 1,0 0 0,0 0 1,0 0 0,0 0 1,0 0 0,0 0 0,0 0 0,0 0 1,0 0-1,0 0 1,0 0 0,1 6 0,-1-6-2,3 11 1,-3-11-3,1 11 0,-1-11-1,0 12 0,0-12-1,0 8-3,0-8-3,0 0-1,0 0-10,8 0-14,-8 0-3,5-8-2</inkml:trace>
</inkml:ink>
</file>

<file path=ppt/ink/ink2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6.8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45 7,'31'-43'20,"-31"43"-8,-6-2-6,6 2-8,0 4-17,0-4-1</inkml:trace>
</inkml:ink>
</file>

<file path=ppt/ink/ink2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7.1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39,'0'9'33,"0"0"-9,3 4-7,-3-3-2,0 5-6,0 1-1,0 1-1,0 0-2,0 2-1,0 1 0,-3 2-1,1-3 1,-1 1 0,-2-3-2,-2-2 1,0-1-2,1-3 2,0-2-2,6-9 1,-10 6-2,10-6-2,-11 0-1,9-5-9,-2-5-22,2 2-2,0-9-1,0-2-3</inkml:trace>
</inkml:ink>
</file>

<file path=ppt/ink/ink2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2:07.3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81,'0'0'37,"0"0"-4,-2 3-24,2-3-2,0 0-2,0 0-4,-4 6-7,4-6-26,6 3-1,-6-3-4,0 0-1</inkml:trace>
</inkml:ink>
</file>

<file path=ppt/ink/ink2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3:06.3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30 8 14,'-10'-8'22,"10"8"-4,0 0 0,0 0-4,0 0 0,-5-4-3,5 4-1,0 0-1,0 0-2,0 0 0,0 0-2,-9 4 0,9-4-1,-4 7-1,2-1 0,0 1 0,-2-1 1,4-6-1,-2 14-1,2-14 1,0 14 0,2-7-1,4 0 0,-3-1 1,8 0 0,-6 4-1,6-5 0,0 0 0,3 1-1,-1-2 1,2 0-1,-1 0 1,2-1-1,3-2 0,-2 3 0,-1-2 0,1 1 0,3-1-1,-3 1 1,-3-1 0,6 0-1,-2-2 1,-1 1-1,0 0 1,3-1-1,-4 0 1,1 0-1,1 0 0,1 0 1,-3 0-1,1 1 1,2 1-1,-2-2 1,-3 1-1,2-1 0,4 1 1,-3-1-1,-1 2 0,3-2 0,1 1 1,-3-1-1,5 1 0,-2 1 1,4-1-1,1 2 1,2-1-1,1 1 0,-1 0 0,1-1 1,1 1-1,3 0 1,-1-1-1,-1-1 1,-2-1 0,5 4-1,-1-3 1,-2 1-1,5 1 1,-1 0-1,4 1 1,4 0 0,-3 0-1,1-2 0,1 1 1,0-2-1,-1 1 0,-3 1 1,0-1-1,3 2 0,-2-2 0,1 2 0,-2-2 0,1 4 1,-1 1-1,3-3 0,-3 1 0,-4 0 0,4 2-1,-3-3 1,1 2 0,-1-2 0,-1 1 0,2 0 0,-1-1 1,-1-1-1,2 1 0,-2 0 0,0-1 0,-2 3 0,0-3 0,-2 0 1,-1 3-2,-1-4 2,-1 2-1,1-1 1,1 1-1,-2 0 0,2-1 0,0 3 1,2-2-1,-1 1 0,-1-2 0,0 3 0,0-1 0,-1 0 0,3-2 0,-3 0 0,0 1 0,-2-1 0,2 1 0,-1 0 0,0 0 0,2 0 0,-1 0 0,1 1 0,-1 1 0,1 0 0,1-1 0,0 0 0,1 2 0,-1-2 0,1 0 0,-2-1 0,0 2 0,0-1 0,1-1 0,-1 1 0,-1 1 0,3 0 0,-1-2 0,2 1 0,1-2 0,0 2 0,1 0 0,2-1 0,-2-1 0,1 2 0,-1-2 0,-1 1-1,-2 1 1,-2-3 0,0 2 0,0 0 0,-2 0-1,-1-1 1,-1 0 0,0-1 0,-1 0 0,-1-1 1,1 1-1,-3-1 0,1 0 0,-3 0 0,1 1 0,1-2 0,-3 4 0,0-4 0,0 1 0,1 0 0,-3 1 0,-1 0 0,0-2-1,-2 0 1,-1 0 0,-5 1 0,2-1 0,-8 0 1,7 0-1,-7 0 0,0 0 0,0 0 0,0 0 0,0 0 1,0 0-1,0 0 0,0 0 1,0 0-1,0 0 1,0 0-1,0 0 0,0 0 1,-3-7 0,3 7-1,-6-8 0,6 8 1,-12-8-1,4 2 0,0 1 0,-1 0 0,-1 2 0,1-3 0,0 2 0,0 1 0,3-2 0,-3 2 1,2-1-1,-1 4 1,3-5-1,5 5 0,-11-3 0,11 3 0,-7-2-1,7 2 1,0 0 0,0 0 0,0 0 0,-7-3 0,7 3 0,0 0 0,0 0 0,0 0 0,0 0-1,0 0 1,0 0-1,7 2 1,-1 0 0,2 2 0,1-1 0,3 2-1,2-2 1,0 3-1,1-3 1,-2 3 0,-1-1 0,0-3-1,-7 3 1,-5-5 0,11 8 0,-11-8 0,0 7 0,0-7-1,-6 8 1,-2-4 1,-1 3-1,-1-1 0,-4 0 0,1 2 1,-4-2-1,2 1 1,-1-1-1,0 1 1,2-3 0,-2 1-1,1 1 0,1-2 1,2 1-1,1-2 0,2-2-1,1 2-1,8-3-1,-10 5-6,10 2-19,0-7-13,-11 1-2,11-1-2,-5-7-5</inkml:trace>
</inkml:ink>
</file>

<file path=ppt/ink/ink2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3:10.56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5 25,'0'0'31,"-5"-5"-10,5 5-5,0 0-2,0 0-2,0 0-3,0 0-3,0 0-1,0 0-1,5 3 0,-5-3 0,12 9-2,-4-2 2,0 2-2,3-1 0,1 1 0,0-1 1,2 1-2,1 0 2,2-2-2,4 0 0,3 2 0,-4-4 0,5 0 1,2 2-2,-1-2 1,0-1-1,2-1 1,-1 1-1,1-1 1,-2 1-1,3-3 0,-1-1 1,0 0-1,1 0 1,0 0 0,0 0-1,2 0 1,-4-2 0,1 2 0,0-1-1,0 0 1,-2 0-1,4-2 0,-4-1 0,2 3 1,-2-1 0,3-2-1,-2 0 0,1-2 0,0 2 1,-2 0-1,2 1 2,0-1-2,-1 0 0,1-1 0,3 1 1,-1 1-1,-1 1 0,0 0 1,5-1-1,-1 1 1,-3-1-1,6 0 1,-4 0-1,3 0 1,-3 2-1,4-2 1,-6 1-1,4 0 0,-3-1 0,0-1 1,-2 1-2,3 1 2,1 0-1,-3 1 0,3 0 0,2-1 0,-2 1 1,0-2-1,1 2 0,0 0 0,-5-2 1,2 2-1,-1-1 0,0 1 0,-1-1 0,-1 2 0,1-2 0,2 0 0,-1 0 0,0 1 0,0-1 1,1 1-1,-1 0 0,1-1 1,-2 2-1,3 0 0,-3 0 1,0 0-1,-1 0 0,3 0 0,-2 0 1,-1 0-1,2 0 0,-1 0 0,0 0 0,2 0 0,-2 0 0,-1 0 0,2 0 0,-1 0 0,-1 2 0,-1-1 0,-1-1 0,-2 1 0,1 0 1,2 0-1,-5-1 0,3 3 1,2-2-1,-2 2 1,0 0-1,6 2 0,-4 0 0,3-1 0,-1-1 1,1 0-1,-2 4 2,0-2-2,0-1 1,-2-1-1,1 3 1,-4 0-1,3-1 0,0 1 0,-1 0 0,2 3 0,-3-4 0,2 2 0,2 2 0,-2-3 0,-1 3 0,3 0 0,-4-1 0,3 2 0,-1-2 0,-1 1 1,2 3-2,-2-3 1,0 1 0,2-3 1,0 4-1,0-3 0,-1-1 0,1 2 0,-3-3 0,1 1 0,0 1 1,0 0-1,-1-2 0,-3 1 0,2-1 0,-5 0 0,5 1 0,-6 1 0,0-3 0,0 0 0,-1-2 0,0 3 0,-3-3 1,2 0-1,-3-1 0,-3-2 0,-1 0 0,1 0 1,-3 0-1,2 0 0,-8 0 0,13 0 1,-13 0-1,8-1 1,-8 1-1,10-2 0,-10 2 1,10-4-1,-10 4 0,9-5 0,-9 5 0,7-3 0,-7 3 1,10-4-2,-10 4 1,11-4 1,-11 4-1,6 0 0,-6 0 0,11-1 0,-11 1 0,0 0 0,4-3 0,-4 3 0,0 0 0,0 0 0,0 0 1,0 0-1,0 0 0,0 0 0,9 0 0,-9 0 0,0 0 0,0 0 0,4-1 0,-4 1 0,0 0 0,0 0-1,0 0 2,0 0-1,9-2 0,-9 2 0,0 0 0,0 0 0,0 0 0,0 0 0,0 0 1,0 0-1,0 0 0,0 0 0,0 0 1,0 0-1,-2-8 1,2 8 0,-10-5-1,5 2 0,-4 1 0,-2-3 0,1 0 0,-4 1 0,1-1 0,0 0 0,0 0 0,2-1 0,1 2 0,0 1-1,4 0 2,6 3-1,-11-3-1,11 3 2,0 0-2,0 0 1,0 0-1,0 0 1,0 4 0,0-4-1,11 6 1,-3-2 0,4 1 0,-1 2 0,4-4 1,0 4-1,-1-1 0,-1 0 1,-1-2-1,0 0 0,0 2-1,-8-2 2,-4-4-1,11 7 0,-11-7 0,2 7-1,-2-7 1,0 10 1,0-4-1,-2 0 0,-2 3 1,-3-1-1,3 1 1,-5 2-1,1-1 0,-3 1 0,1-3 1,-2 3-1,1-1 0,2 2 0,-2-6 1,3 1-1,2 0 0,6-7 0,-12 8 0,12-8-1,-5 6-3,5-6-9,0 0-24,0 0-2,0 0-1,0 0-7,0-4 2</inkml:trace>
</inkml:ink>
</file>

<file path=ppt/ink/ink2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29.7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27 6,'0'0'18,"0"0"-3,0 0 2,0 0-2,0 0-1,0 0-2,0-8 1,0 8-3,0 0-1,0 0-2,0 0 1,8-6-2,-8 6-1,4-2-2,-4 2 1,12-2-1,-12 2 0,13 0 1,-5 0-2,1 0 1,2 2-1,3-1 1,-2 0-1,3-1 0,0 0 0,-1 0 1,1 0-2,-1 0 1,-2 0 0,0 0-1,0 0 0,-7 0 0,5-1 0,-10 1 0,7 0 0,-7 0-1,0 0 0,0 0-2,0 0-2,0 0-7,0 0-22,0-7-2,0 7-4,-7-5-2,7 5 4</inkml:trace>
</inkml:ink>
</file>

<file path=ppt/ink/ink2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0.1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0 72,'-8'6'35,"8"-6"-5,-5 11-20,5-1-2,-2-1 1,2 2 0,-4 1-4,4 0 0,-4 2-1,4 0 1,0 1-2,0 2-1,-2-3 0,1 1 0,1 0-1,0 1 1,0-5-1,0 2 0,0-6-1,0 0-2,0 2-3,0-9-18,0 0-12,0 0-3,4 0-2,-4 0-4</inkml:trace>
</inkml:ink>
</file>

<file path=ppt/ink/ink2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1.1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169 64 28,'4'-8'30,"-4"8"-9,10-9-1,-10 9-4,4-8-1,-4 8-5,5-7-1,-5 7-3,1-8 0,-1 8-1,0-6 0,0 6-1,-6-7-1,6 7-1,-14-6-1,8 3 2,-4 1-2,-1 2 0,-1 0 1,0 0-1,-2 0 1,4 0-1,-3 5 1,2-2-2,-1 3 2,0-2-1,2 2-1,0 5 1,2-1-1,2 3 0,-1-1 0,5 2 0,-2 3 0,1-2 1,2 1-1,1 0 0,0-2 0,0 0 0,1 1 1,2-3-1,2 1 0,-4-2 0,3-1 1,3-2-1,-5 0 0,5 1 1,-7-9 0,11 7-1,-2-3 1,-4-2-1,4-2 1,2 0-1,-2-2 1,1-2-2,2-1 0,-1 0-3,4 2-9,-6-5-22,3 3 0,-4-4-5,3 0-3</inkml:trace>
</inkml:ink>
</file>

<file path=ppt/ink/ink2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1.7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47 26,'0'0'31,"0"0"-2,-5 11-10,5-11-5,-6 8-2,6-8-2,-4 12-2,4-12-3,0 14 1,0-6-2,4 0 0,2 1-1,-4-1 0,6-3-1,-1 1 1,3 0-1,-2-2-1,0-2 1,5-1 0,-5-1-1,4 0 0,-2-4 0,2 0 1,-5-3-1,1-1 0,2-4 0,-8 2-1,1-4 2,-3 2-2,0-5 1,-4 2-1,-1 3 1,-3-2-1,-5 6 1,5 3-1,-4 0 1,1 5 0,-1 0-1,0 7 0,0 1 1,4-1 0,0 5-3,-1-4-2,6 6-23,2-5-8,-1 2-1,-1-4-4,3-7-2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44:39.3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2:00.6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4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66 111 21,'0'0'31,"0"0"-4,0-7-9,0 7-1,0 0-3,0 0-3,0 0-1,0 0-2,-2-6-1,2 6 0,0 0-1,0 0-2,0 0 0,-10 0-1,10 0 0,-3 6 0,3-6-1,-11 10 0,11-10-1,-9 12 1,9-12-1,-7 15 0,0-7 1,5 2-1,-1 0 0,0 2-1,-2-2 1,4 3 0,0-1-1,-1 0 1,2 2-2,0-5 2,0 2-1,0-1 0,3-2 0,3 0 0,-3 0 0,-3-8 0,12 10 1,-8-3-1,-4-7 0,12 6 1,-4-2-1,-2-2 0,4-1 1,-5 0-1,4-1 1,-2 0 0,2-3-1,-1-2 1,0 2 0,1-5 0,-2 0 0,4 2 0,-1-6-1,-3 1 1,2-3 0,2 3 0,-6-7-1,6 0 1,-7-3 0,3 1 0,-5-2-1,-1 1 1,0-1 0,-1 3 0,0 0 0,-2 4-1,-4 1 2,-1 4-1,-1 1 0,1 0 0,-5 5 0,1 1-1,0 1 0,0 2 1,0 1-1,-2 3 0,1 2 0,-1 4 0,2 1 0,5 3 0,-4-2-1,7 2 1,-4 1-3,6-3-1,1 6-20,1-10-15,6 1-1,-7-9-5,6 1-3</inkml:trace>
</inkml:ink>
</file>

<file path=ppt/ink/ink2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6.3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96 13,'0'0'18,"0"0"-2,0 0 1,0 0-2,0 0-1,0 0-3,0 0-2,0 0-1,-8-7-1,8 7-1,0 0 0,0 0 1,0 0-1,0 0-1,0 0 1,4-7-2,-4 7 2,4-8-2,-4 8 0,10-10 0,-6 3-1,2 2 2,3-2-2,2-2 0,1 2-1,-3 2-1,2-3 1,1 4 0,0-3-1,-2 5 0,-3 1 0,2 1-1,-4-1 1,5 1 0,-10 0-1,10 2 1,-10-2-1,6 8 1,-6-8 0,2 13-1,-2-13 1,0 13 0,0-3 0,-4 0-1,2 1 1,-8 0-1,5 1 1,-6-1-1,2 1 0,4 0 0,-4-2 0,5-4 0,0 1-1,4-7 1,-7 11 0,7-11-1,0 9 1,0-9 0,3 10 0,2-4 0,-1 0 0,4 0 0,-3 1-1,6 0 2,-6 2-1,6-2 0,-2 3-1,-4-2 1,3-2 1,-4 4-1,1-2 0,2 0 1,-6-1-1,-1 1 1,0-8 0,0 12 0,0-4 0,0-8 0,-8 9 0,3-4 0,-4-3 1,1 3-1,-5-3 0,-4-1 0,1-1 0,-2 0 0,-3 0 0,1-1-1,-1-3 1,1 1-1,4-1-1,-3-2-2,5 3-2,-2-5-25,16 8-9,-10-15-3,10 4-2,0-2-4</inkml:trace>
</inkml:ink>
</file>

<file path=ppt/ink/ink2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8.9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95 45,'9'-7'35,"-9"7"-7,0-8-7,0 8-5,0 0-4,0 0-3,0 0-1,0 0-3,0 0-1,0 0-1,-7 9-1,4 0-1,0 1 1,1 4-1,-4 1 0,4 0 0,-1 1-1,2 1 1,1-1 0,0-2 0,0 1-1,1-2 1,0-4-1,5 1 1,0-2 0,5 1 0,-5-5 0,5 0 1,2-4-1,-1 2 1,1-2-1,1 0 0,-1-4 0,-4 0 0,4-6 1,-2 1-2,0-1 2,1-2-1,-6-2 0,3 2 0,-3-9 1,2 2-1,-6-1 0,1-2 0,0 1 0,-1-1-1,-2 1 1,-2 4-1,-2 3 1,0 1 0,-4 4-1,1 2 1,-3 2-1,-1 3 1,2 2-1,-3 0 1,-2 1-1,3 5-1,-3 1 1,1 2 0,2 3-1,0-4 0,5 6-1,-4-4-5,10 2-30,-2-1-3,2-1-1,0-10-5,12 3-1</inkml:trace>
</inkml:ink>
</file>

<file path=ppt/ink/ink2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4:29.4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32.5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32 4,'0'0'15,"0"0"0,0 0 1,0 0 0,0 0-1,0 0-1,0 0-1,0 0-2,-6 0-1,6 0-3,0 0 0,-5 4-1,5-4-1,-5 5 1,5-5-2,-4 10 2,4-10-2,-7 13 1,2-5-3,3 1 1,-3 0 0,3 2-1,-2 0 1,2 3-2,-3-3 0,4 4 1,-3-3-1,4 3-1,-2-1 1,2 0 0,0 0-1,4-2 1,-1-3-1,2 1 1,-2-1-1,2-1 1,2-2 0,-1 0-1,1-5 1,1 2 0,-1-1 0,1-1 0,1-1-1,-1 0 1,1-1 0,-1-2 0,3 0 0,-2-5-1,0 0 0,0 1 1,-1-4 0,0 1-1,2-2 0,-4 2 1,1-6 0,-5 0-1,4 1 1,-4-3 0,1 1-1,-3-2 1,0 2 0,-3-1-1,-1 1 0,-1 3 1,-2 3-1,2 0 0,-3 1 1,0 3-1,-2 1 1,3 5-1,-2 0 0,-3 1 1,-1 1-1,2 8 0,-2-2 0,1 7-1,0 0-1,3 3-2,3 2-9,0 0-24,6-1 0,0-4-4,8-5-4,2-5 2</inkml:trace>
</inkml:ink>
</file>

<file path=ppt/ink/ink2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38.4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216 16 24,'0'0'17,"0"0"2,0 0-2,0 0-3,0 0-3,0 0 0,0 0-2,0 0-1,0 0-1,0 0 1,0 0-1,5-2 1,-5 2-2,0 0 1,0 0-2,0 0 0,0 0-1,0 0 0,0 0-2,0 0 0,-2-7 0,2 7-2,-6-2 1,6 2 0,-10-2 0,0 0-1,1 2 1,3 0-1,-8 0 1,2 2-1,0 1 1,1 1-1,3 0 0,-3 0 0,0 1 0,6-1 0,-4-1-1,9-3 1,-11 7 0,11-7 1,-6 8-1,-1-2 0,3 4 1,3 0 0,-5 0-1,1 4 1,2 1 0,1 3 0,-5 2 0,5 1-1,-1 2 0,-1 0 0,0 4 1,1 1-1,2-3 0,0 4 0,1-4 0,-2 3 0,1-1 0,1-1 1,-3-2-1,3-1 0,0-1 1,-2-2-1,0 0 1,2-4-1,-1 0 0,1 0 0,-1-2 1,1-3-1,-2 0 0,2 0 0,0-3 0,0 0 1,0-8-1,2 11 0,-2-11 0,2 8 0,-2-8 0,0 0 0,8 6 1,-8-6-1,0 0 0,6 3 1,-6-3-1,9 2 0,-4-2 1,4 2 0,2-2 0,-3 1-1,3 0 1,2-1-1,-1 1 0,1-1-1,2 2-6,-4-2-28,3 0-5,-8 0-1,5-2-6,0-5-1</inkml:trace>
</inkml:ink>
</file>

<file path=ppt/ink/ink2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0.1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31 41,'0'0'32,"0"0"-9,0 0-2,0 0-5,0 0-4,0 0-3,0 0-2,0-8-2,0 8 1,2-2-1,6 2-2,0-2 1,3 1-1,2-2 1,1-1-1,2 1 0,0 3-1,1-3 0,-2 1 0,1 1-1,-5 1 0,-2 0 0,-1 3 0,-8-3-1,8 10 1,-7-2 0,-1 2-1,0 2 1,0 1 0,-1 4-1,-3 0 1,2 1 1,0 2-1,0 1 0,0 1 0,-2 1 0,2 1 0,1 3 0,-2 0-1,2-1 0,-1 3 1,2-1-1,-2 2 0,0-3 0,2 2 0,-2-4 1,1-1-1,0 2 0,-1-5 1,1 0-1,-2-1 1,3-1-1,-1-2 1,1 0 0,-1-2-1,-2-3 1,3-1-1,-1-4 0,-1-1 1,2-6-1,0 7 1,0-7-1,0 0 1,0 0 0,-5 8 0,5-8 0,0 0 0,-9 3 0,9-3 1,-13 0-1,2 1 1,0 1-1,-2-2 0,-4 0 0,1 1-1,-3-1 1,1 2-1,1-1 0,1 0-2,4 2-2,0-3-13,12 0-21,-3-6 0,7-1-6,7-8-1,9-3-5</inkml:trace>
</inkml:ink>
</file>

<file path=ppt/ink/ink2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3.4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 30,'0'0'33,"-5"-3"-1,5 3-9,0 0-5,-9 0-2,9 0-5,0 3-1,0 4-3,0-7 0,7 15 0,-5-5-2,6 5-1,-1 1 0,1 4-1,1 3-1,2-1 1,-1 2-1,2-1-1,-1 0 1,-2-2-1,0 0 0,3-6 0,-5-1 0,1 1 0,-2-5-1,2 2 1,-4-5 0,4 1 0,-8-8-1,4 11 0,-4-11 0,0 0-2,0 0-1,0 0-7,9 2-25,-9-2-3,0-6 0,0-4-4,0 1-1</inkml:trace>
</inkml:ink>
</file>

<file path=ppt/ink/ink2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3.8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319 11 107,'-4'-7'36,"4"7"-1,0 0-24,-9-6-3,9 6-1,-9 2-2,3 6-2,-2-3-1,-1 6 1,-4 0-1,0 6 0,-2-2 0,-1 4 0,-1-1 0,0 1-1,-2 0 0,1 0 0,0-2 0,-2 0 0,3-1 0,0-2-1,0-1 0,2-2 1,2-1-2,4-1-1,-1 0-3,3-7-6,7-2-25,0 0-2,-4 6-1,4-6-5,0-4-1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3.7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145 100 18,'-2'8'37,"2"-8"-4,0 0-7,0 0-6,0 0-6,0 0-5,0 0-1,0 0-2,0 0-2,0 0 1,0 0-1,0 0 0,3-6-1,-3 6 0,2-8 0,-2 8-1,0-17 0,0 10 0,0-3 0,-3 0-1,0-1 0,-5 1 0,3-2 0,-3 4 0,0 3 0,-2 2-1,0 3 1,-1 0-1,-2 5 0,0 4 1,4 6-1,-6-1 1,4 4-1,3 1 1,2 1-1,-1 2 1,7 1-1,0-2 0,4 3 0,4-3 0,-4-3 0,4-4 0,0-5 1,0 0-1,0-6 0,0-3 0,2 0 1,1-7-1,-4 0 0,4-5 0,-3-2 0,2-4 0,-4 2 0,4-6 0,-5 3 1,6-1-1,-8 2 0,3 5 0,-1 1 0,-2 1 0,-3 11 1,2-7-1,-2 7 0,0 0 0,-2 11 2,-1 0-2,-2 2 0,4 4 0,-2 1 0,3 0 0,0-1 0,0 1 0,6-3 0,0-1 1,1-3-1,2-1 0,-1-5 0,4-1 0,-3-3 0,-2-1-1,6 0-1,-9-5-2,11 3-6,-9-1-9,2-4-6,-8 7-19,8-5-26</inkml:trace>
</inkml:ink>
</file>

<file path=ppt/ink/ink2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48.0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116 38 5,'4'-8'10,"-4"8"0,0 0 1,9-4-3,-9 4 2,0 0-1,7-4-1,-7 4 0,9-4 1,-9 4-1,7-3 3,-7 3-3,0 0 1,0 0 1,8-5-3,-8 5 1,0 0-2,0 0 0,0 0-1,0 0 1,-4-3-2,4 3 0,-9-2-1,9 2 0,-11-1-1,4 1 1,2 0-1,-3 0 0,0 0-1,3 0 0,-4 0-1,3 0 1,-2 0 0,3 0 0,-3 0-1,3 0 0,5 0 0,-11 3 1,11-3 0,-12 7-1,12-7 1,-6 9-1,6-9 0,-8 15 1,5-7 0,-2 4 0,1-2 0,1 4 0,1-2-1,2 3 1,-3 4-1,0-3 0,3 4 1,0-1-1,0 1 0,0 2 0,0 0 0,0-1 0,0-1 0,0 0 0,0-1-1,3 1 1,-3-2 0,3 0 1,-3 1-2,2-2 1,1 3 0,0-2 1,1 1-1,-3 0 0,0-1 1,1-1-1,-1 1 0,0-1 1,0 1-1,2 3 0,0-4 0,-3 3 0,0 0 0,1 1 0,0 1 1,-1 1-1,2-2-1,-1 1 1,0-3 0,3 0 0,-1 1 1,0-1-2,-3-1 1,1-1 0,0 0 0,1-4 1,-2 3-1,1 1 1,2-2-2,-1-4 2,0 1-1,-1-1 1,-1 3-1,0-2 1,1 1-2,-1 3 1,0-4 0,2 4 1,-2 2-1,0-4 0,1 2 0,-1-5 0,1 6 0,-1-4 0,3 3 1,-2-4-2,-1-3 1,3 4 0,-3 1 0,0-1 0,1-2 0,-1 2 0,0-6-1,0 5 0,0-1 2,0 2-1,0-3 1,0 0 0,0 2-2,0-3 1,0 2 1,0 3-1,0-2 0,0-1-1,0-3 0,-1 0 0,-2 5 2,3 0-1,-1-1 1,-2-1-1,2 0 0,0-4 2,-1 7 1,1 0 0,1-6-2,-1 4 0,-1 0-1,0-2 0,-1 5 2,2 1-3,-1-1 0,2-4 1,-1-2 0,0 1-1,1 0 0,0 5 2,0-15-2,0 0 1,-2 9 0,2-9 0,0 19 1,0-19 0,0 8 0,0-8-1,-1 11 0,1 0 0,0-3 1,0-8-2,-5 10 1,5-3-1,0-7 0,-2 15 2,2-15-2,-2 9 2,2-9-2,0 0 2,0 0-2,-3 16 0,3-16 2,0 0 0,0 0-1,0 0 0,-4 34-1,4-34 2,0 0-1,0 0 1,0 0-1,-5 37-1,5-37 3,0 0-2,0 0 0,0 31 0,0-31 0,0 0 0,0 0-1,0 0 3,-3 30-3,3-30 1,0 0 0,0 0 0,0 0 1,0 0 0,-1 29-2,1-29 1,0 0 0,0 0-1,0 0 2,0 0-2,0 0 0,0 0 2,0 0 0,0 0-1,0 0 1,0 0-1,0 0-1,0 0 1,0 0 1,0 0-3,0 0 3,0 0-1,0 0 0,0 0 1,0 0 1,0 0-1,0 0 0,0 0-1,0 0-1,0 0 1,28 24 1,-28-24-1,0 0-1,0 0-6,0 0-27,31 0-4,-31 0-3,0 0-3,0 0-5</inkml:trace>
</inkml:ink>
</file>

<file path=ppt/ink/ink2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1.7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4 1,'-7'-2'12,"7"2"1,0 0 2,-9 0 4,9 0-2,0 0 0,-5-2-2,5 2-1,0 0-4,0 0 0,0 0-3,0 0 0,0 0-1,0 0 1,0 0-3,0 0-1,0 0 0,0 0 0,0 0-2,0 0 0,0 0 0,0 0 0,0 0-1,0 0 2,0 0 0,2 0-1,-2 0 1,14 0 0,-5 0 0,0 0 0,3 0 0,-1 0-1,2 0 1,0 0-2,-4 2 1,3-2 0,-1 2 0,-2-2-1,-1 0 1,1 0 0,-1 0-1,-2 0 1,-6 0 0,10 0-1,-10 0 2,12 0-2,-12 0 0,8 2 0,-8-2 1,9 5-1,-9-5 1,0 0-1,6 7 0,-6-7 0,0 0 1,6 8-1,-6-8 1,0 0-1,0 10 0,0-10 0,3 10 0,-3-10 1,1 14-1,-1-7 1,0 5-1,0-1 0,0 0 0,0 0 0,0 2 1,0-2-1,0 1 0,0 3 1,-1-3-1,1 4 1,0-3-1,0 4 0,0-2 0,0 1 1,0 0-2,0-4 1,0 2 0,1-3 0,1 1 0,-1-1 0,0 1 0,2-1 0,-2 0 0,1-1 1,-2 3-1,0-3 0,2 0 0,-2 2 0,0-2 0,0 0 0,0 0 0,0 0 0,0-1 0,0-1-1,0 1 2,0-2-2,0 3 2,0-3 0,-2 2-1,2-1 0,-2 2 0,1 2 0,1-2 0,-3 3 1,3-2-2,-1 0 1,1 0 0,0 0 0,-1-4 1,1 3 0,-2-3-1,2 1 0,0-2 1,-1 3-1,1-9 1,-3 9-1,3-3 0,0-6-1,0 10 1,0-10 0,-1 12 1,0-5-2,-2 1 1,3 0 1,0 1-1,-1-2 0,1 0-1,0-1 1,0 0 0,0-6 0,-2 12 1,2-12-1,-1 7 0,1-7 0,0 14 0,1-6 1,1-1-1,-1 0 0,3 2 0,-3 1 0,-1-2 1,3 0-1,-3 1 0,0-9 1,0 12 0,0-5-1,0-7 0,0 8 0,0-8-1,-3 9 1,3-9 0,0 12 0,0-3-1,0 4 1,0-3 0,0 4 1,0-2-1,3 1 0,-3 2 0,0-1 0,0-1-1,1 0 2,-1 4-2,2-8 1,-1 3 0,-1-1 0,0-1 1,1-2-1,-1 0 0,0-1 0,0-7 0,0 14 1,-1-6-1,1 2 0,-1 0 0,1 4 0,0-2-1,0-4 1,0 3 0,1 1 0,-1 2 0,1-1 0,2-3 0,-3-10 0,0 12 0,0 0 1,0-12-1,0 12 0,0-2 0,0-2-1,0 2 2,0 2-2,0-4 1,-3 3 0,2 5 0,1-3 0,0-4-1,0 0 2,0-9-2,0 10 3,0 2-1,1-2-1,2 2 0,-3-3 0,0 3 0,0 0 0,0-1 1,0 6-2,0-4 1,0-5 0,0-1-1,0 0 0,0 2 3,0 7-1,0-5-1,0-1 1,0 1-1,0 1 0,1 1 0,-1 1 1,0-5-2,0 4 2,0-13 0,0 11-1,0-11-1,0 0 1,0 8 1,0-8-1,0 0 0,0 0-1,0 12 1,0-1 2,0-1-1,0 6-2,0-16 1,0 0-1,0 16 2,0 2-1,0-18 0,0 0-1,0 7 0,0-7 1,0 0-1,0-8 1,0 8-1,0 0 1,0-8 0,0 14 0,0-6 2,0 0-2,0 8 2,0-8-3,0 0 0,0 0 2,0 0-2,0 9 1,0-9 1,0 0-1,0 0 0,0 0 1,0 0-1,0 0-2,0 0 2,0 0 0,-6 0-1,6 0 1,-6-8 0,6 1-1,0 7 2,-6-4 1,2-4-1,4 8-1,0 0 0,-6 0-2,1 7 4,5-7-2,-4 12 0,4-12-1,0 0 1,0 0-1,-6 5 1,6-5 0,-6-5 2,5-2-2,1 7-1,-4 5 2,-4-10 0,8 5-1,-7 0 1,7 0 0,-12 6-2,6-10 1,6 4 1,0 0 0,-13 0-1,6-1 1,0 1 1,7 0-2,-13-1 1,13 1 0,-12 9-1,7 0-1,5-9 0,-12 7 2,12-7-1,0 0 1,-11-4-2,11 4 0,0 0 1,0 0-2,0 0-7,0 0-25,-9 0-10,9-11-2,0 11-1,5-3-2</inkml:trace>
</inkml:ink>
</file>

<file path=ppt/ink/ink2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6.1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95 21,'0'0'26,"0"0"-3,0 0-4,0 0 0,0 0-4,-5-7-2,5 7-2,0 0-3,0 0 0,0 0-1,0 0-2,-10 2-1,10-2 0,-4 12-2,3-4 1,-2 1-2,-2 4 2,3 4-2,0-1 0,1 1 0,1 0 0,0-1 0,0 0-1,1-1 1,3 0 0,4-3 0,-4 0 0,4-2-1,-4 0 1,7-2 0,-5-1 0,5-2 0,-1-3 0,2-2 0,-4 0 0,4-7 0,1 0 1,-2-1-1,2-2 0,-1 0 0,-5-2 0,3 2 0,1-4 0,-7 2 0,5-3 0,-7-2-1,0-2 1,-2 0 0,0 1 0,0-2 0,-2 0-1,-4 0 1,-2 2 0,0 2 0,2 3 0,-5 2-1,3 1 1,-1 4-1,-3-1 0,1 3 0,5 1 1,-5 3-2,2 0 1,4 4 0,-6 4 0,6-2 0,-3 4-1,4 4-1,-5 0-6,6 4-29,-2-1 0,-2-2-6,4-6-3,3-9-3</inkml:trace>
</inkml:ink>
</file>

<file path=ppt/ink/ink2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7.2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44,'0'0'29,"0"0"-8,0 0-5,0 0-4,0 0-1,0 0-1,0 0-1,0 0-1,0 0-2,0 0 1,0 0-1,0 0-2,0 0 0,0 0 1,8-2-2,-8 2 0,15-4-1,-7 4 1,5 0-1,0 0 0,6 0-1,-6 0 1,3 0-1,-2 0 1,-1-1-1,-2 0 0,-4-2 1,2 3-2,-9 0 1,5-1 0,-5 1-1,0 0-2,0 0-2,0 0-7,0 0-26,0 0 1,0 0-5,11-2-4,-10-6 2</inkml:trace>
</inkml:ink>
</file>

<file path=ppt/ink/ink2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09.1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69 40,'0'0'32,"0"0"-9,0-7-5,0 7-5,1-6-2,-1 6-3,8-10-1,-8 10 0,8-10-1,0 5 0,-3-2-1,3 2 0,1-1-1,-1 1-1,1 2 1,2 0-2,-3 1 0,1 2 0,1 0-1,-4 0 0,4 3 0,-5 1 0,4 2 1,-5 0-1,-4-6 0,10 12 0,-10-6 1,0 3-1,0-2 0,-2 2 0,-4 1 0,0-2 0,-3 0-1,4 3 0,-6-4 1,7 2-1,-4-1 0,8-8 0,-4 11 0,4-11 0,-1 12 0,1-12 0,2 10 0,-2-10 0,10 12 0,-4-7 0,4 3 0,-4 0 0,4 1 0,0-3 0,-3 4 1,2 0-1,-4 0 1,3 0 0,-4 0-1,3-2 1,-6 1 0,1 0 1,-2-2-1,0-1 1,0-6-1,-2 10 1,2-10 0,-12 7 0,4-6 0,0 1-1,-2-2 0,-2 0 0,-1 0 0,-2 0-1,3 0 0,-3-2-2,3 2-4,-3-6-19,4 6-14,-2-4-2,6 3-3,-5-6-4</inkml:trace>
</inkml:ink>
</file>

<file path=ppt/ink/ink2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1.9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30 174 25,'0'0'21,"0"0"-4,0 0-4,0 0-4,-3 6-2,3-6 0,0 0-2,-5 8 2,5-8-1,0 0-1,0 0 2,-6 7-1,6-7-1,0 0 0,0 0-1,0 0 0,0 0 0,0 0 0,0 0-1,0 0 1,0 0 0,4-6 0,0 0 0,2 0-1,-4-2 0,7-3 0,-3-3 1,3 3-2,-4-7 1,5 5-1,-2-3 1,0 1-2,-1-2 1,-3 5 0,2-2-1,-1 5 1,-2-1 0,-3 2-1,0 8-1,0 0 1,0 0-1,0 0 0,0 4 1,0 4-2,0 4 2,-2 4-2,0 1 2,-4 6-1,4-1 0,0 6 0,0-2 0,-4 0 0,5 1 0,0-3 0,0-3 0,1-1 0,-2-4 0,2 1 0,-1-5 0,1-1 1,0-1-1,-1-4 1,-3 1-1,4-7 1,-7 9-1,7-9 1,-12 4 0,8-3-1,-5-1 0,2 2 1,-3-2-1,4 0 0,-2 0 1,8 0-2,-10 0 2,10 0-1,0 0 0,-6 0 1,6 0-1,0 0 0,0 0-1,0 0 2,0 0-1,3-5 0,-3 5 0,13-4 1,-1 0-1,0 1 0,3-2 1,-2 3-1,3-1-1,-3 2 1,2 1-3,-3-2-6,2 2-29,-2 1-3,-5 0-1,2-1-6</inkml:trace>
</inkml:ink>
</file>

<file path=ppt/ink/ink2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3.4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0 172 12,'0'0'29,"0"0"-6,0 0-4,0 0-2,0 0-3,0 0-3,0 0 0,0 0-2,0 0-2,0 0-1,0 0-1,0 0-1,0 0 0,0 0-2,0 0 0,0 0 1,0 0-1,0 0 0,0 0 1,6-9 0,-6 9 1,7-5-1,-7 5-1,13-13 1,-5 3-1,3 0 0,-2 0-1,0-4 1,3 2-1,0-2 0,0 1-1,-3 0 2,0 1-2,1 1 1,-5 1 0,3 3 0,-7 0 0,-1 7-1,4-7 0,-4 7 1,0 0-1,0 0 0,-1 9-1,-2 0 1,2 3 0,-3 0 0,0 4 0,0 2 0,3 3 0,-5 2-1,2 2 2,2 0-1,-1-1 0,-1-1 0,-1-2 0,2-3 0,3 0 0,-1-7 0,0 1 1,-2-6-1,0 1 0,3-7 0,-1 8 1,1-8-1,0 0 1,0 0-1,-7 4 0,7-4 1,-12 0-1,3 0 1,5 0-2,-6-2 1,4 2 0,-3-1 1,5 1-2,4 0 1,-11-1 0,11 1 0,0 0-1,0 0 1,0 0-1,0 0 1,0 0-1,0 0 1,0 0 0,0 0 1,12 0 0,-5 0 0,5 0-1,3 0 1,6 0 0,-3 0 0,6 0 0,-5 0-1,3 0 0,-6 0-1,0 0-2,2 2-16,-10-2-21,2 1 0,-10-1-6,0 0-1</inkml:trace>
</inkml:ink>
</file>

<file path=ppt/ink/ink2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7.9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70 12,'0'0'14,"0"0"1,0 0 0,0 0-1,0 0-1,0 0-1,0 0 0,0 0-4,0 0 1,0 0-2,0 0-3,-4 2 0,4-2 0,0 0-1,0 0 0,-10 4 0,10-4 0,0 0 1,0 0-1,0 0 1,0 0 0,0 0-1,0 0 0,0 0 0,-4-4-1,4 4-1,0-6 1,0 6-1,8-13 0,-2 6 1,0 0-1,2 0 1,3-1-1,-1 1 1,4 1-2,-2 1 1,2 1 0,-1 2 0,1 2 0,-4 0 0,1 1-1,-3 4 1,-3 1-1,-1 5 1,0-4-1,-4 3 1,0 1-2,-1-2 2,-6 3-1,0-2 1,1 2-1,-2-2 0,-1-1 0,-2 1 0,4-1 1,1-2-1,-2-1 0,8-6 0,-7 7 0,7-7 0,0 0 1,0 0-1,0 0 0,0 0 0,0 6 0,0-6 0,12 8 0,-5-4 0,2 3 0,2 0 0,-2-2 0,-1 2 0,4 1 1,-3 0 0,-2 1-1,-1-2 1,1 1 0,-4 0 1,-1 0-1,-1 0 0,-1 1 0,0-2 0,-3-1 0,0 1 1,3-7-1,-13 10 0,6-8 0,-1 1 0,-4-2-1,3-1 1,-3 0 0,-1-3 0,-1 0-1,-1-2 0,1-1 1,-2-2-1,2 2 0,3 2-2,2-3-1,1 4-7,-1-2-28,9 5-2,-4-10-4,4 1-4</inkml:trace>
</inkml:ink>
</file>

<file path=ppt/ink/ink2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20.4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51 113 26,'0'-7'33,"0"7"-5,0 0-6,0 0-5,-6-8-3,6 8-3,0 0-3,0 0-1,-7-2-1,7 2-1,0 0-2,-6 3 0,6-3-1,-12 14 0,9-8 0,-2 6 1,-2 0-1,6 2-1,-2 0 0,3 1 0,0 0 0,0 0 0,3 0 0,2-2 0,3-3-1,0-1 1,0 0 0,4-2-1,-4-2 1,2-2-1,0 0 1,0-1 1,-3-2-1,1 0 0,0-3 0,0-2 0,1 0 1,-2-3-1,1-2 0,0-2 1,-2-5-1,1-3 0,-2 2 0,-2-4 0,1-1 0,-3 2-1,-1-2 1,-1 4 0,-4-2-1,-2 4 0,0 2 0,-2 3 1,0 3-1,0 1 0,-5 5 1,5 3-1,-3 2 0,1 6 0,-1 1 1,3 3-1,-3 4-1,3-1-1,5 6-3,-3-6-26,7 3-6,4-3-4,2-1-3,3-5-3</inkml:trace>
</inkml:ink>
</file>

<file path=ppt/ink/ink2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27.9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15 43,'4'-7'33,"-4"7"-8,0 0-6,0 0-4,0-7-2,0 7-3,0 0-2,0 0-1,0 0-2,0 0 0,0 0-2,0 7 2,0-7-2,-3 16-1,0-5 0,1 3 0,-6 0 0,4 3 0,-5 0-1,5 0 0,-7 1 0,8-4 0,-5 1-1,4-2 1,2-2-1,-2-4 1,4-7 0,-5 14-1,5-14-1,-3 10 2,3-10-1,0 0 1,0 0 0,0 6-1,0-6 1,0 0 1,4 0-1,-4 0 0,12 0 1,-2 0-1,0 0 0,0 0 1,2 0-1,3 0 0,-2 0 1,0 0-1,0 0 0,-2-2 0,1 2-1,-5 0 0,-7 0 1,9-3-1,-9 3 0,0 0 0,10-1 0,-10 1-1,0 0-1,0 0 0,0 0-2,2-6 0,-2 6-2,2-7 0,-2 7 0,8-10 1,-8 10 0,7-12 1,-7 12 1,9-12 2,-6 4 1,0 0 0,-2 2 2,4 0-1,-5 6 4,1-8-3,-1 8 2,0 0 0,0 0-1,0 0-1,0 0 1,0 0 0,0 0-1,0 0 1,0 9-2,-1 0 1,-4 2 0,2 2 0,1 3 2,-1 3-2,-2 2-1,2 1 0,0-1 1,3 2 0,-2-6-1,2-1-1,-2 2 0,2-5-1,0-5 1,0-1-1,0 0-3,0-7-12,0 0-22,0 0-3,4-5-2,-1-6-4,0 0 1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1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97 0 15,'0'0'38,"0"0"-1,0 0-8,0 0-8,0 6-5,0-6-5,0 0-2,0 0-2,0 0-2,0 0-1,0 0 0,0 0-1,0 0 0,0 0-1,-1 8 0,1-8 0,0 17 0,-2-8-1,2 3 0,0 3 0,0 4 0,0-2-1,0 7 1,0 2-1,0-1 1,0-1-1,-3-1 0,1-3 1,-3 1-1,2-7 1,0-3-1,-4-2 1,7-9 0,-12 6-1,12-6 0,-12 0 2,12 0-2,-12-1 0,12 1 1,-12-9-1,12 9 0,-9-7-1,9 7 1,-8-9-2,3 4-1,5 5-3,0-15-12,0 4-6,5-4-13,3-4-28</inkml:trace>
</inkml:ink>
</file>

<file path=ppt/ink/ink2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1.6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20 223 28,'0'0'28,"0"0"-6,0 0-3,0 0-3,0 6-3,0-6-2,0 0 0,0 0-3,0 0 0,0 0 0,0 0-2,0 0 0,0 0-1,0 0 1,0-5-3,0 5 0,2-7 0,-2 7 0,6-14-1,0 4-1,-1-2 0,5 1 1,-4-2-1,4 0 1,0 0-2,-3-4 1,2 2-1,-4 2 1,3-3 0,-5-1 0,1 4 0,0-1 0,-3 3 0,-1 4 1,0 7-1,0-8 0,0 8-1,0 8 0,0 2 1,-1 3-2,-3 4 1,4 2 0,-1 2 0,-1 1-1,1-1 1,0 1 1,1 0-2,0-1 2,0-4-1,0-3 1,0 1-2,0-3 2,0-1-1,0-2 0,0-9 1,0 8-2,0-8 2,-2 8-1,2-8 1,-9 7-1,9-7 0,-10 3 1,3 1-1,-2-3 0,1 2 1,-2-1-1,-2-2 1,3 0-2,3 0 1,-2 0 0,2 0 1,6 0-1,-9 0 0,9 0 0,0 0-1,0 0 2,0 0-2,0 0 1,0 0 0,0 0-1,9-1 1,2 0 0,-2 0 1,10-2-1,-3-1 1,1 1-1,3-1-1,-3 1 1,-1 2 0,-3-2 1,2 3-2,-3-1 1,-2 1-3,-2 0-6,-8 0-30,17 0-1,-17 0-2,8-2-8,-8 2 2</inkml:trace>
</inkml:ink>
</file>

<file path=ppt/ink/ink2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4.8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83 38,'0'0'36,"0"0"0,0 0-17,-9 0-7,9 0-1,0 0-4,0 0-1,0 6-1,0-6-1,-3 13 0,2-5-1,-3 2-1,3 1 1,1 0-2,0 2 1,0-6 1,0 3-2,1-3 1,4 2-2,-2 2 1,1-4-1,4 0 1,-4-3-1,5 1 1,-4 2-1,5-3 1,0-2-1,-3 1 1,5-1 0,0-2 0,-2 0 0,-2 0 0,4-4 1,-1-3-2,1 2 1,-6-2 0,5-2 2,-2 2-3,-2-6 1,-1 3 0,-2-1 0,-1-1 0,-2-4 1,2 1-2,-3 0 1,-3-3 0,-1 3 1,0-1-1,-4 1 1,2 1-1,-4 4 0,0 2 0,3 1 0,-5 2 0,0 5-1,-1 0 0,0 5 0,1 3 0,-1 3 0,-1-1 0,4 1-1,2 5-3,-1-5-5,9 6-30,0-8-3,1 0-4,7-7-2</inkml:trace>
</inkml:ink>
</file>

<file path=ppt/ink/ink2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5.9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14 116 20,'0'0'37,"0"0"-1,-6-7-15,6 7-4,0 0-5,0 0-3,0 0-2,0 3-2,0-3-2,-3 13 2,0-4-3,2 2 1,0-1-1,1 3-1,0-3 0,0 3 0,0-3 1,0 3-2,1-1 1,6-3 0,-1 1 1,-2-2-2,5-3 4,2 1-3,-3-5 1,3-1 0,1 0-1,1-6 1,-1 4-2,1-7 2,-4 1-2,2-1 2,1-1-1,-2-2 1,1-3-1,-4 2 1,2-5 0,-5 2-2,0-3 2,-3 1-2,-1-1 1,-1 1-1,-6 2 1,-2 0 0,2 4 0,-5 1 0,0 2 0,0 2 0,-1 6 0,0 1-1,4 1-1,-2 4 1,1 2 0,-4 0-1,5 6 1,2-2-2,2 2-1,-2-3-8,5 1-29,-2-1 0,1-1-5,3-9-4</inkml:trace>
</inkml:ink>
</file>

<file path=ppt/ink/ink2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9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28 106 95,'-8'-6'36,"8"6"-9,-8 2-19,8-2 1,0 0-4,-5 12-1,2-5-2,1 1 1,2-1 0,-2 5-2,2 1 1,0 0 0,0 1-1,4-1 0,-1-2 1,2 0-1,2 1 1,2-6 0,-1 0 0,4-1-1,1-5 1,2 0 1,-1 0-1,4-4 0,-3-3 0,3 1 0,-4-5 1,1 2-1,-3-3-1,1-3 1,-4 2 0,-1-6-1,1 1 1,-6 1-1,1 0 0,-4-4 0,0 2 0,-5 2-1,-3 5 1,-3 0 0,-2 1-1,-2 3 1,0 4-1,-1 4-1,0 4 1,1 3 0,1 2 0,-1 2-1,3 3-1,0-2-3,4 6-9,2-6-25,-1 0-2,0-2-3,7-4-4,0-6 1</inkml:trace>
</inkml:ink>
</file>

<file path=ppt/ink/ink2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48.5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29 162 62,'0'0'35,"0"0"-1,-8-7-15,8 7-4,0 0-2,0 0-5,-4-4 0,4 4-3,0 0-1,0 0-2,-10 7 0,9-1 0,-2 1 0,2 3 0,1 3-1,0 1 0,0 0-1,0-1 0,1 0 0,3 4 1,4-7-1,-4 0 0,7-6 1,-3 6 0,0-4-1,1-2 2,-2 2-1,2-6 0,-4 0 1,-5 0 0,10-1-2,1-3 0,0 2 2,-3-7-1,3 4 0,0-4 1,0-8-1,2 9-1,-7-7 2,4 1 0,-6-5 0,4 0-1,-5-3-1,-1-2 0,0 2-1,-1-3-1,-1 3 3,-4 1-2,1 1 0,-7 6 2,1 1 0,-5 7-2,0 2 1,-2 4 1,0 0-2,0 5 0,-4 4 2,4 2-1,2 2 0,2-1 0,3 8-1,2-3 2,4 0-2,2 4-3,4-3-30,-2-3-7,3-5 1,4 2-5,-4-13-2</inkml:trace>
</inkml:ink>
</file>

<file path=ppt/ink/ink2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1.7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0 189 2,'0'0'19,"0"0"-3,0 0-4,0 0-1,0 0-1,0 0-1,0 0-2,0 0 0,0 0 0,0 0 1,0 0 1,0 0-2,5-4 2,-5 4-1,0 0 0,3-8 0,-3 8-1,0 0 0,4-9-1,-4 9 0,10-13 0,-6 9 0,4-9-1,-1 4-2,2-2 0,3-2-1,-1-1-1,-2 0 0,2 3-2,-1-3 0,1 3 0,-6 5 2,3-4-2,-4 4 3,-3 0-1,2-1-1,-3 7 2,5-6-1,-5 6 0,0 0-1,0 0 1,0 0-1,0 0-1,0 0 2,-4 5-2,3 5 2,1-2-1,-1 8 3,1 5-1,-2-4-1,1 8 1,0-2-1,-2-1 1,-1 1 1,1-2-1,1-1-3,2-12 3,-2 5-2,0-1 0,-2-5 0,2 2 0,0 0 1,2-9 0,-4 11-1,-1-4 1,5-7-1,-10 12 0,1-9 1,4 0 0,-5-3-1,1 1 0,4 7 1,-3-7-1,8-1 1,-8-3-1,8 3 0,0 0 0,-9 0-1,9 0 1,0 0 0,-2-6 0,2 6-1,0 0 2,0 0-2,0 0 0,0 0 1,4-1-1,6 1 1,-4-3 0,6 0 0,7-1 0,-2 1 2,0-6-2,7 7 0,-4 1 2,1 1-2,-4-2 1,-2-2 0,-2 3-2,-4 1-1,2 4-4,-11-4-27,0 0-9,0 0-3,0 0-2,4-6-4</inkml:trace>
</inkml:ink>
</file>

<file path=ppt/ink/ink2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2.8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21 176 34,'0'0'38,"-2"0"-2,2 0-14,0 0-6,0 0-2,0 0-2,0 0-3,0 0-3,0 0-1,-10 4-2,10-4 0,-2 11 0,-1-4-1,2 2-1,-1-1 0,1 5-1,1-1 2,0 3 0,1-5-1,1-2 0,3 2-1,3-2 2,-1-1-2,-7-7 2,13 5-1,-13-5-1,13 7-1,2-6 2,3 6 0,-2-6 1,1-1-1,4-1 1,-2-5-2,-3-5 0,4-5 1,-4 5 1,-2-3-2,1-1 0,-2 4 0,-1-6 1,-1 0 0,-6 6 2,-1-6-1,1-4-1,-5 0-1,0 0 0,-5-3-2,1 6 2,-1 2 0,-6-4-1,-1 9 0,0 2 0,-2 3 1,-1 4 0,0 0 0,-1 2 2,-1 0-2,-1 5 0,3 2 1,1 2 0,0 2-1,2 1 0,2 2-1,6 4-9,-5 4-29,6-4-3,-1-5-3,4-13-4,0 11 3</inkml:trace>
</inkml:ink>
</file>

<file path=ppt/ink/ink2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7.2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20 23,'-1'7'18,"1"-7"1,0 0-3,0 0-1,-2-4-3,2 4 2,-1-6-5,1 6 0,0 0-1,-5-9-1,5 9-2,0 0 0,0 0-1,0 0-1,0 0 1,0 0-2,0 0 0,-3 4 0,3-4 0,0 0 1,7 0-1,-7 0 1,12 0 1,-7 0-2,7 1 2,-4-1-2,2 0 1,1-1 0,1 1-2,-2-6 2,-3 3-1,1 3 0,-8 0 0,9-3 0,-9 3-2,0 0-1,0 0 3,7 0-2,-7 0-2,0 0-1,0 0-7,0 0-21,0 0-10,0 0-3,0 0-3</inkml:trace>
</inkml:ink>
</file>

<file path=ppt/ink/ink2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8.0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60 135 73,'0'0'40,"0"0"-1,0 0-26,10-9-4,-7-1 0,6 4-3,-6-6-1,7 4-1,-3-2-3,0-3 0,3 0-1,-4 5 1,2-8 0,-4 6 0,-2 2 1,2-4-1,-4 12 0,0 0 0,0 0 0,0 0 0,0 0-1,-2 9 1,-1 4 0,2 7 0,-3 0 1,-4 4 0,5 1 1,-5 6-1,4-3 1,1-1-3,-2-4 0,1-4 0,1-3 0,3-16 0,-3 18-2,0 1 4,3-19-2,-8 15 0,0-1-1,8-14 2,-13 10-2,7-3 1,-3-12 1,9 5-2,-8-4-1,-2 4 2,0 4 0,6-11-1,-4 7 1,8 0 0,-5-7-1,5 7 1,0 0 0,0 7 0,0-7 2,0 0 0,0 0-2,0 0 2,5 9-4,5-8 3,0-2 0,4 5 2,-14-4-3,15 0 1,-1-1 0,2-11-3,2 4 6,-3 1-4,-6 2 0,2 11 0,-5-5-1,-6-1-1,7 0-3,-7 7-7,0-7-28,4 9-4,-4-9 0,0 0-7</inkml:trace>
</inkml:ink>
</file>

<file path=ppt/ink/ink2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8.6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32 186 99,'0'0'41,"0"-7"-3,-10 7-25,10 0-6,-2 10-3,2-10-1,-7 10-2,3 0 1,3 2-1,1 7 2,0-10-2,0 3-1,1-3 2,-1-9-3,12 14 2,-12-14 1,12 4-1,2-3 0,0-1 1,3 0-2,3 1 2,-3-1 0,3-3-2,1-2 1,-6-6-1,1 0 2,-3-3-2,-1-8 1,-2 3-1,-6-3 0,0 3 1,-4-3-1,-4 1 0,0 0 1,-8-2-2,2 8 0,-1-2 1,-2-1 1,0 8 0,2 0-3,-2 6 0,2 1-1,-2 3 5,0 2-1,-2 11 0,2 6 0,0-4-2,-1 10 1,0-4-1,1 3-3,10 8-27,-6-10-11,6-3-3,-2-6-3,5-13-2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7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7 40,'0'0'48,"0"0"-17,0 0-10,0 0-8,0 0-3,0 0-3,0 0-2,-5 1 0,5-1-1,0 0-2,0 0 0,-1 9-1,1-9 0,0 0 0,0 0 0,0 0-1,4-2 1,-4 2 0,0 0 0,2-8 0,-2 8 0,0 0 0,0 0 0,0 0 0,0 0 1,-3 0-1,3 0-1,0 0 1,-10 9-1,10-9 1,0 0-2,-5 8-1,5-8-4,0 0-14,10-7-7,-5-3-20,1 3-20</inkml:trace>
</inkml:ink>
</file>

<file path=ppt/ink/ink2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01.3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35 151 27,'0'0'29,"0"0"-6,0 0-3,0 0-2,0 0-4,-6 0-2,6 0-3,0 0-3,0 0-1,0 0-1,-10 13 1,10-13-2,-4 17 2,-1-4-3,1-4 0,1 8 0,2-1 0,1 5 1,0-2-2,0-4-1,0-1 1,3-2 1,6-1-2,-4-4 0,6-1 2,1-4-2,-12-2 2,14 3-1,0 5 0,0-4 0,2-7 1,-1 9 2,1-8-2,-3-6 0,0 2-1,-4-11 2,3 1 0,-1-3 0,-2 3-2,-1-10 0,-1 9-1,-1 0 2,-2-1-1,0-4-1,-4-3-2,0 1 2,-1 3 1,-4 0-1,1 1 1,-6 1-2,4 3 1,-3 2-1,-5 10 2,4-4-1,-4 5-1,4 1 0,-3 2 1,-1 6 0,2 4-1,-1 5 2,4-5 0,-3 9-3,1 0-9,9 3-28,-1-3-1,2-9-4,1-10-2</inkml:trace>
</inkml:ink>
</file>

<file path=ppt/ink/ink2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04.1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93 18,'0'0'15,"0"0"-1,-6 3 2,6-3-3,0 0-1,0 0 2,0 0-2,0 0-1,0 0 0,0 0-1,-8 1-2,8-1-2,0 0-3,0-5 1,0 5 0,4-9 0,-4 9-3,12-16 2,-5 8-3,3-3 3,0-2-1,2 9 1,-3-5-1,4 4 1,-2-1-1,-1 1-1,-2-1 0,3 6 1,-3 3-1,-2-2 0,1 2 0,-7-3 0,8 18 1,-3-8-3,-3 6 6,-2 3-3,0-1 1,-3 7-1,-2-5 1,-2-2-4,-2 2 2,-3-3 1,-1 6-4,-2-2 3,-2-2-2,1 0 2,-1-8-2,2 6 2,1-8-2,2 0 1,6-8 1,6-1-2,-5 6 1,5-6 0,3-5-1,7 8 3,4 2 0,3-6-1,1 2 0,4 2 0,-3-13 1,3 13-1,-5 3 2,-1-6-2,-2 0 1,0-2 0,-4 1-2,-1 0-1,-1 1-1,-1 3-1,0-3-13,-7 0-25,13-4-1,-12 7-2,-1-3-3</inkml:trace>
</inkml:ink>
</file>

<file path=ppt/ink/ink2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0.7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3 64,'0'0'32,"0"0"1,-4-4-12,4 4-9,0 0 0,0 6-4,0-6-2,1 7 1,-1-7-1,8 16-1,-4-6 0,0-1-1,3 1-1,-1 0 1,1 5-1,2 0-1,0 0 1,3-2-2,-3 3 1,3 0 0,0 3 0,3-4-2,-2 0 1,2-3-1,-2-2 1,0 0-1,-1 2 2,-1-2-3,-2-3 2,-1 1-1,-8-8 1,11 8 0,-11-8-1,6 7 0,-6-7 0,0 0-2,0 0-1,0 0-3,0 0-10,0 0-22,0 0-1,-3-7-1,2 2-5,-1-6 0</inkml:trace>
</inkml:ink>
</file>

<file path=ppt/ink/ink2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1.1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264 1 126,'-5'-2'36,"-3"2"-1,0 0-27,0 3-1,-2 3-1,0 4-3,-3 1 0,0 5 0,-4 0 0,1 2-1,-1 4 0,-1-2-1,-1 1 0,1-2 0,1 3 0,1-6 0,0-1-1,6 1 1,-2-8-1,5-1-1,2 0-3,5-7-1,0 10-13,0-10-20,0 0-1,4-1-4,-4 1-5,8-10 4</inkml:trace>
</inkml:ink>
</file>

<file path=ppt/ink/ink2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3.5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24,'0'0'23,"0"0"-3,0 0-3,0 0-5,0 0 0,0 0-2,0 0-3,0 0 0,0 0-2,0 0 1,-4-1-1,4 1 0,0 0 0,0 0-1,0 0-1,0 0 2,0 0-3,0 0 0,0 0-1,0 0 1,0 0-1,0 0 1,0 0-1,0 0 1,0 0 0,0 0 0,0 0 2,0 0-3,0 0 1,0 0 0,0 0-1,0 0 1,0 0-1,0 0 1,0 0-1,2 0 1,-2 0 0,12 0 0,-7-1-1,6-1 1,0 0-1,3-1 0,-4 1 0,6 1 0,-5-2-1,-1 3 1,2 0-2,-1 0 2,-1 0-1,-3 0 1,1 0-1,-8 0 0,8 0 1,-8 0-1,8 0 1,-8 0 0,0 0-1,0 0-1,0 0-4,0 0-11,0 0-20,0 0-1,0 0-2,0 0-3,0 0 1</inkml:trace>
</inkml:ink>
</file>

<file path=ppt/ink/ink2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24.0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34 45,'0'0'31,"0"0"0,0 0-15,0 0 0,0 0-3,0 0-3,4 0 0,4 0-1,-8 0-2,11-3-1,-4 1-1,2 1-2,-2-1 1,3 2-1,-1-2-1,0 1 0,-1 0-1,4 1 0,-4-2 0,1 0-1,-1 2 1,0 0 0,1-3-1,-2 2 0,1 1-3,-8 0-11,12-1-21,-12 1-1,4-5-2,-4 5-7,8-8 3</inkml:trace>
</inkml:ink>
</file>

<file path=ppt/ink/ink2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4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60 1,'0'0'8,"0"0"0,0 0-2,0 0-3,0 0-1,0 0 1,0 0-1,0 0 1,0 0 1,0 0 1,0 0 2,0 0-1,0 0 1,0 0-1,0 0 0,0 0-2,0 0 0,0 0-1,0 0 2,0 0-2,0 0 2,0 0-1,0 0 0,0 0 0,0 0 0,-4 0-1,4 0 1,0 0 0,0 0-1,0 0 0,0 0 0,0 0 1,0 0 1,0 0-2,0 0 0,0 0 1,0 0-1,0 0 1,0 0 0,0 0 1,0 0-1,0 0 0,0 0-1,0 0 0,0 0 0,0-7 0,0 7 0,4-8 0,3 3-1,-2-1 0,4 1 0,2-1 0,-3-1-1,2 2 0,2 0 0,-1 1-1,2 3 0,-6 0 0,3 1 0,0 0 0,-6 0 0,-4 0 0,10 5 0,-10-5 1,6 9 0,-6-2 0,0-1-1,0 1 1,0 2 0,-4-2 0,-3 3-1,2 0 1,-3 0-1,1-2 1,-2 0-1,4 0 0,-5 0 1,5-3-1,5-5 0,-11 8 0,11-8 0,0 0 0,-2 9 0,2-9 0,0 0 0,0 5 0,0-5-1,4 8 1,0 0 1,4-1-1,2 2 0,-3 2 0,5 0 0,0 3 0,-2-1 0,4 0 0,-7 1 0,3-1 0,-1-1 0,-5-1 0,0-2 1,1 0 1,-5 0-1,0-4 0,0-5 0,-5 10 1,5-10-1,-7 8 1,-3-6-1,0 0 0,0-2 0,-2 0-1,-5 0 1,2-2 0,-1-1-1,0-2 1,0 0-1,3 1-1,-1-2-1,3 4-3,-2-7-20,13 9-13,-12-12-1,9 5-3,2-1-5</inkml:trace>
</inkml:ink>
</file>

<file path=ppt/ink/ink2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8.6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20 24,'0'0'22,"0"0"1,0-8-6,0 8-1,0 0-1,0 0-2,-1-8-3,1 8 2,0 0-3,0-6 0,0 6-2,0 0-2,0 0 0,0 0 0,0 0-2,0 0-1,0 0-1,0 0 0,0 6 1,0-6-1,0 14 1,0-4-1,0 1 0,1 1 0,-1 2 1,0 2-1,0-2 0,0 3 0,0-3 0,0 1 0,0-5 0,-1 5 0,1-4 0,0 0 0,0 0-1,-3-3 0,3 2 0,-2-2 1,1-2-1,1-6 1,0 0-1,0 9 1,0-9 0,0 0 0,-1 7-1,1-7-1,0 0 1,0 0-1,0 0-2,0 0-2,0 0-8,0-6-24,0 6 2,0-11-5,0 11-2,2-12 1</inkml:trace>
</inkml:ink>
</file>

<file path=ppt/ink/ink2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9.3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41 100 93,'0'0'35,"0"0"-3,0 0-20,0 0-4,-3 7-1,3-7-2,-6 11-2,3-4-1,2 2-1,-1 2 1,2-1-1,0 0 0,2 2 0,2-3-1,2 3 2,1-3-1,4 0-1,0-2 1,1-2 0,2-3 0,0-1 0,2-1 0,-1-1 1,5-4-1,-5-3 0,-1-2 1,0 1-2,-1-1 1,-5-2 0,2 1 0,-1-1-2,-8-2 1,-1-2 1,0 0-1,-2-4 0,-8 2 0,0 1 1,-2 1-1,-1 1 1,-2 3 1,-1 6-2,2 3 1,-4 3 0,5 3 0,-3 2-1,-2 4 0,2 3 0,1 2 0,1-3-2,2 6-7,-1-4-27,7 0-1,-2-3-4,7 0-3,1-10-5</inkml:trace>
</inkml:ink>
</file>

<file path=ppt/ink/ink2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43.7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29 2,'0'0'5,"0"0"1,0 0 1,0 0 1,0-8 3,0 8 2,0 0-1,-2-7 1,2 7-3,0-9 3,0 9-1,0 0 0,-2-6-1,2 6 0,0 0-1,0 0 0,0 0 0,0 0-3,0 0-2,0 0 1,0 0-3,0 0 0,0 0-1,0 0 0,0 0-1,-6 4 1,6-4-2,0 8 1,0-1-1,0 3 1,0-10 0,0 14 1,0 0-1,-1 7 0,1-1 1,-1 0 1,-1 0-2,1 2 2,-2-2 0,1 3-2,2 1 2,-2-8-2,1 2 0,1-1-1,0-2 1,-1-2 0,1-1-1,0-1 0,0-11 1,0 0-1,0 0 1,0 0-3,0 0 3,0 0-3,0 0-1,0-5-4,0 5-23,0 0-9,4-7-1,-2-2-1,2-1-6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7.2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115 64 20,'5'-8'33,"-5"8"-5,1-11-5,-1 11-3,2-9-6,-2 9-3,0-6-2,0 6-3,0 0-1,0 0 1,0 0-3,0 0 2,0 0-2,-5 6 1,5 3-2,-1 1 0,-1 3 0,-3 2-1,5 1 1,-5 1-1,5-1-1,0 0 1,0-1 0,-1 0-1,-1-6 0,2-2 1,0-7-1,0 0 0,0 0 0,0 0-1,0 0 1,0-4-1,-1-5 0,-1-4 0,-1 1-1,-4 3 1,4-4 0,-5 2 0,0 1 1,0-1 0,-2 4 0,-1-1 1,6 2 0,-4-2-1,9 8 1,-13-11 0,13 11 0,-8-10 0,8 10-1,-3-12 2,3 12-2,-2-7 1,2 7 0,0 0 0,6-8 0,-6 8 0,15-5 0,-4 1 0,-3 2 0,7 0-1,1 0 1,0 0-1,1 1 1,1-1 0,1 2-1,1-1 1,0 1-1,-2-1 1,-4 1-1,-1-2 0,-1 2 0,-3 0 0,-9 0 1,7-2-1,-7 2 0,0 0-1,0 0-2,0 0-2,0 0-10,-5 2-8,5-2-11,-11 2-27,11-2-13</inkml:trace>
</inkml:ink>
</file>

<file path=ppt/ink/ink2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44.3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61 121 101,'-8'2'36,"8"-2"-1,-9 2-27,9-2-1,-4 10 1,4-10-5,-6 13-1,6-13 1,-4 9-2,4 4 1,-1-1 0,1 3 1,0-6-3,0 5 3,1-1 0,3 0-1,2 5 0,-2-8 1,5 5-3,-4-5 2,5-1-1,-3-1-1,5-3 1,0 4 0,2-6 0,0-3 0,-1-3 0,3-5 0,0-1-2,0-1 3,-3-2-1,1 0 0,-7-8-1,4 0 0,0 4 1,-7-2-1,4 5 1,-7-6-3,0-3 1,-1 0-2,0 6 2,-2-5-1,-8 6 1,1-3 1,1-3-1,-4 9 2,-2 1 0,0 3 0,0 1 0,-5 7-2,3 1 2,0 2-1,-1 8-1,-1 1 0,1 3 0,2 1-5,-1-3-17,3 5-15,0-4-2,5-2-3,1-7-5</inkml:trace>
</inkml:ink>
</file>

<file path=ppt/ink/ink2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7:18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6 4,'0'0'10,"5"-2"2,-5 2 0,0 0 2,0 0-2,0 0 0,0 0-1,0 0-1,7 0 1,-7 0-2,0 0-2,0 0 1,0 0 0,0 0 0,9-4-2,-9 4 0,0 0 0,0 0 0,0 0-1,0 0-1,0 0 0,0 0-2,0 0 0,-8 0 1,8 0-2,-10 0 0,4 0 1,-2 1-1,8-1 0,-13 1 0,8 0 1,-2 1-2,7-2 1,-13 2 0,8-1-1,1 1 1,4-2-1,-12 3 0,12-3 0,-12 5 0,12-5 0,-9 8 1,9-8-1,-7 9 0,0-2 1,3 0 0,2 1-1,-5 0 0,3 2 0,0 1 1,-1-1-1,1 2 1,1 0-1,-1 2 0,-1-1 1,2 3 0,1 0 0,-1-1-1,-1 2 1,3 2-1,-2 2 1,2-1 0,-1 2-1,1-3 0,-3 2 1,4 1-1,-2 0 0,0-1 0,1-2 1,0-2-1,-1 1 0,1 1 1,-2-3 0,1 0 1,2-1-2,-2 0 1,2 2 0,-1-2 1,1 2-2,0-1 1,0-1-1,0 3 0,0 0 0,0-1 0,0 1 0,0 2 0,0-2 0,0 1 0,0 1 0,0-2 1,1-1-1,-1 1 0,0-2 0,0-1 0,0 2 1,0-2-1,0 1 0,0-3 0,0 2 0,0-2 1,0 1-1,0 1 0,0-2 0,0 1 1,0 0-1,0-2 1,0 3-1,0-2 0,-1 1 0,1 0 0,-1 0 0,1-2 0,-2 5 1,1-3-1,1 3 0,-4 0 0,0 0 0,1 0 1,1 1-1,-2 2 0,0-3 0,0 0-1,1-2 1,-2 0 0,4 1 0,-2-4 0,2 0 0,-1-1 0,1 1 0,1-3 0,-1 3 0,1-3 0,-3 0 0,0 3 1,2-1-2,1-1 2,0 1-1,0-1 0,0 0 0,0 1 1,0-5-2,-1 3 2,1-1-1,0 2 0,-2-1 0,2-3 0,-1 3 0,1-1 0,0 2 0,0 1 0,0-2 0,0-1 1,0 3-1,0-2 0,0 2 0,0-2 0,0 1 0,0-4 1,0 2-1,-1 0 0,1-2 0,0 0-1,0-6 2,0 10-1,0-10 0,0 10 0,0-10 1,0 7-1,0-7 0,1 8-1,-1-8 1,0 9 0,0-9 0,1 12 0,-1-6 0,0-6 1,2 13-1,-2-13 0,1 8 0,-1-8 0,4 9 0,-4-9 0,4 7 0,-4-7 0,0 6 0,0-6 0,0 0 0,3 7 0,-3-7 0,0 0-1,0 0 1,1 7 0,-1-7 0,0 0 0,0 0 0,0 0 0,0 0 0,0 0 0,0 0 0,8 5 1,-8-5-1,0 0 0,0 0 0,7 5 0,-7-5 0,7 2 1,-7-2-1,11 3 0,-4-3 1,2 0-1,-4 0 0,4 0 1,-1 0-1,2-1-1,-1-2-2,2 6-19,-6-3-16,1 0-1,-6 0-3,14-5-4,-5-4-2</inkml:trace>
</inkml:ink>
</file>

<file path=ppt/ink/ink2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7:21.3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44 8,'0'0'18,"0"-6"0,0 6-3,0 0-2,0 0-2,0 0-1,0 0-3,8-6 1,-8 6-1,0 0 2,0 0 0,0 0-2,2-6 1,-2 6-2,0 0 0,0 0-1,10-6 0,-10 6-1,12-2 0,-6 1-1,3-2 0,4 2 0,-4-1-1,5 0 1,-2-1-2,-1 1 0,-1 1 0,2 1-1,-8 0 1,-4 0-1,10 0 1,-10 0-1,0 0 1,8 9-1,-8-9 1,7 8-1,-7-1 1,0-7-1,2 14 0,1-8 1,-2 4-1,1-2 1,3 1 0,-5 2-1,0-1 1,1 4 0,1-2 0,-1 2-1,0 1 1,-1-1-1,2 2 0,-1 2 1,4-1-1,-5 2 0,2 0 0,-1-1 0,0 2 0,2 0 0,2 1 0,-4-1 0,1-1 1,0-2-1,0 1 0,0 0 1,2 0-1,-2-2 0,-1-1 0,-1 2 1,1 1 0,1-3-1,-2 0 1,1 2 0,-1 0 0,0-2-1,0 2 1,0 1 0,0-1 0,-1 0-1,-2 1 1,2 2 0,-1 0-1,-3 1 1,4-2-1,-1 1 1,1-3-1,0 1 1,1-1 0,0 0-1,0-4 0,0 2 1,0 1 0,0 0-1,0 1 0,0 0 1,0 1-1,0-1 0,-2-1 1,2 0-1,0 2-1,-1-5 1,-3 0 0,2 1 0,0-3 0,1 2 0,-2-2 0,3 0 0,-5 2-1,4-1 2,-2 0-1,0 2 0,2 1 0,0 0 0,-5-1 0,5 0 1,0-1-1,-1 3 1,1-3-1,0-1 0,1 0 0,0-1 1,0-2-1,0 3 0,0-4 0,0 1 0,0-3 1,0 2-1,0-1 0,0 3 1,0 1 0,0-1-1,0 3 0,0-2 1,0 3-1,0-1 0,-2-1 0,1-3 0,-3 0 1,4-3-2,0-6 2,-1 9 0,1-9-1,0 0 0,-3 7 0,3-7 0,0 0 0,-2 8 1,2-8-1,-2 7-1,2-7 1,0 10 0,0-10 0,-1 11 0,1-11 0,-4 11 0,4-11 0,0 10-1,0-10 2,-1 10-2,1-10 1,-2 8 0,2-8 0,-1 6 0,1-6 0,0 12 1,0-6-1,0 3 0,0 0 0,1-1 0,1 1 0,-1-2 0,4-1 0,-5-6 0,0 0 0,0 0 0,0 8 0,0-8 0,0 0 0,0 0 1,0 0 0,0 5-1,0-5-1,0 0 2,0 10-1,0-10-1,0 7 1,0-7 0,0 7 0,0-7 0,0 7 0,0-7-1,0 7 2,0-7-1,0 8 0,0-8 0,0 8 0,0-8-1,0 9 2,0-9-2,0 9 1,0-9 0,0 6 0,0-6-1,0 0 1,0 8 0,0-8 0,0 0 1,0 0-1,0 8 0,0-8 0,0 0 0,0 6 0,0-6 0,0 0 0,0 7 0,0-7 0,0 0 0,-5 7 0,5-7 0,-1 6 0,1-6 0,0 0 0,-3 9 0,3-9 0,0 0 0,0 0 1,0 0-2,0 0 1,0 0 0,0 0 1,0 0-1,0 0 0,0 0 0,0 0 0,-5 2 0,5-2 0,0 0 0,0 0-1,0 0 1,0 0 0,0 7-1,0-7 1,0 0 0,0 0 0,0 0 0,0 0 0,-11 5 1,11-5-1,0 0 0,-11 2 0,11-2 0,-5 4 0,5-4 1,-10 2-1,10-2 0,-11 0 0,11 0 1,-12 1-1,7 0 1,1-1-1,-6 0 1,10 0-2,-11 0 2,11 0-1,-11 0 0,11 0 0,-7 0 0,7 0 0,0 0-1,0 0 0,0 0 0,0 0-3,-9-2-4,9 2-21,0 0-10,8-1 0,-8 1-5,5-8-2</inkml:trace>
</inkml:ink>
</file>

<file path=ppt/ink/ink2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0.7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23-2 31,'0'0'33,"-6"-6"-11,6 6-4,0 0-2,0 0-4,0 0-3,0 0 0,-2 10-3,-1-3-1,3 6 0,0 0 1,0 4-1,0 1-1,0 3-1,0 2 0,0 2 1,0-2-2,0 2 0,-1-2-1,1 2 1,-4-3-1,4-3 0,-3-1 1,2-2-2,-1-6 2,0 0-1,2-3 1,0-7-2,0 0 2,0 0-1,0 0 0,4-2 0,-2-7 0,1-2 0,4-1 0,-5-4-1,4-2 1,2-3-1,-5-2 0,7-3 1,-2-1-1,-2 1-1,6 2 1,-2 1 1,-3 4-1,4 5-1,-3 1 1,-1 6 0,3 3 0,-3 4 0,2 2 0,-1 6 1,0 1-1,3 6 1,-6 1 0,3 3-1,-4 2 1,1 0 0,-2-1-1,-2 0 0,-1-1 1,0-3-1,0-4 0,0-2 1,0-2-1,0-8 1,0 8 0,0-8 0,0 0 0,5-2 0,2-4 0,-3-3-1,4-4 1,0 1 0,2-7-1,4 0 0,0-1 0,1-1 0,-1 4 0,2 2 0,-2 0-1,-1 5 1,-3 3 0,1 4-1,-6 3 1,3 6 0,-4 6 0,0 1 0,1 1 0,-2 3 1,1 2 0,0-2 0,1-2-1,-3-1 0,0-3 1,2-1-1,0 0-2,-2-3-1,-1-1-3,-1-6-4,7 9-20,-7-9-8,0 0-3,0 0-2,9 3 1</inkml:trace>
</inkml:ink>
</file>

<file path=ppt/ink/ink2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1.2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119 52 91,'0'-11'35,"-1"0"-1,-2 1-23,-5 2-2,8 8-3,-10-12 1,10 12-3,-14 0 0,8 4-2,-5 5 0,2 4 0,-3 2-1,4 4 1,-4 1-1,3 0 0,4 0 0,-2-2 0,4 0-1,3-4 1,0-3 0,3-3-1,5-3 1,0-2 0,0-3 0,2-1-1,2-4 1,-4-1 0,3-4-1,-1 0 1,1-3-1,-6-2 0,2 0 0,-3-1 0,-3 2 0,-1 2 0,0 2 0,0 10 0,0 0 0,0 0 0,-1 5 0,1 5 1,0 4-1,1-1 0,3 1 1,4 0-1,-1-2-1,2-1-1,3-2-2,-5-3-5,8-1-27,-7-3-2,4-1-1,0-1-3,0-7-2</inkml:trace>
</inkml:ink>
</file>

<file path=ppt/ink/ink2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1.4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3-1 89,'-3'8'35,"3"0"-2,0 6-24,3-3-1,5 4-1,2-5-2,2 6 0,2-3-1,1 0-1,0-1-1,1-2-2,2-3-1,-7 0-3,4-1-11,-5-4-18,1-2-2,-6 0-4,3-5 0</inkml:trace>
</inkml:ink>
</file>

<file path=ppt/ink/ink2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1.7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213 5 59,'0'0'34,"-9"-7"1,9 7-16,-12 3-6,10 3-2,-6 2-1,4 4-3,-1 0 0,-4 6-2,-2-2-1,-1 4 0,-2-1-3,-2 1 1,0 0-2,-1 0-5,1 2-8,-5-6-23,6 0-2,-1-2-3,6-4-3</inkml:trace>
</inkml:ink>
</file>

<file path=ppt/ink/ink2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3.5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60 21,'7'-7'22,"-7"7"1,5-6-4,-5 6-1,11-6-2,-10 0-2,-1 6-1,0 0-3,10-7 0,-10 7-1,2-6-2,-2 6-1,0 0 0,0-10-2,0 10 0,-9-7-1,9 7-1,-13-3-1,2 2 0,0 0 0,-2 1-2,-1 1 1,-2 3 0,1 1 0,2 2 0,2 2-1,2 1 1,1 1 0,5 0 0,3 2 0,2 3-1,4-2 1,4 2 0,2-1 0,2 1 1,1 2-1,5-2 0,-6 0 0,-1-3 0,-2 0 1,-2-4 0,-1 1 0,-4-4 1,-4-6 0,2 11-1,-2-11 1,-4 8 0,-3-5 1,-1 0-2,-3 0 0,1 0 0,-3-3 1,2 0-2,0 0 0,-1 0-2,3-1-2,3-4-4,6 5-17,-8-6-12,8 6-3,5-13-2,4 8-2</inkml:trace>
</inkml:ink>
</file>

<file path=ppt/ink/ink2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3.7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67,'14'7'38,"-4"-1"-3,-5 3-11,-5-9-8,0 15-5,0-8-4,0 2-1,0-9-3,0 10-2,0-10-1,0 0-4,8 8-24,-8-8-9,5-7 0,-1-3-3,3 0-3</inkml:trace>
</inkml:ink>
</file>

<file path=ppt/ink/ink2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4.2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0 117,'0'0'35,"0"0"1,-4 2-28,3 5-2,-3 1-2,0 4-1,1 0 0,0 6-1,-3 1 1,3 4-2,0-1 1,2 1-1,-2 0-1,-2 1 1,5-1 0,0-3 0,0 1-1,0-5 0,0-2 1,5 0-1,-2-2 1,2-4 0,3 0-1,-2-4 1,3 1-1,-4-1 1,4-3 0,2-1-1,-3-1 0,1-4-2,2-1-1,-5-1-5,6 3-25,-4-7-4,-2 3-3,-5-5-4,3 2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5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1 55,'0'0'35,"0"0"-6,0 0-10,0 0-4,0 0-6,0 0-2,0 0-1,7 0-1,-7 0-1,9 0 0,-9 0-2,10 0 1,0-1 0,-1 1-1,3 0 0,0 0 0,-2 0-1,2 0 1,1 0-1,-3 0 0,-1 0-1,3 1 0,-8-1 1,8 0-1,-12 0 0,6 0-1,-6 0 0,0 0-4,13 0-5,-13 0-12,0 0-10,0 0-24,-13 0-15</inkml:trace>
</inkml:ink>
</file>

<file path=ppt/ink/ink2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4.5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26 93,'-6'0'39,"-4"-1"-4,10 1-13,0 0-11,0 0-5,8-6-2,3 4-1,5 1-2,0-1 0,2 1 0,5 0 0,-5 0-4,4-3-5,-4 4-27,-3-4-1,-1 3-4,-4 0-2,0 1-3</inkml:trace>
</inkml:ink>
</file>

<file path=ppt/ink/ink2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4.8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16 108,'-1'7'38,"1"-7"-4,0 0-18,0 0-12,0 0-3,0 0-3,0 0-13,0 0-18,1-7-4,6 1-1,-2-4-5</inkml:trace>
</inkml:ink>
</file>

<file path=ppt/ink/ink2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5.3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46,'-2'7'35,"2"-7"-2,0 0-12,0 0-7,0 0-3,4 2-3,-4-2-3,10 0-1,-10 0-2,6-3 1,-6 3 0,7-6 0,-7 6 1,0 0-1,3-6 0,-3 6 0,0 0-1,0 0 0,-6 2-1,6-2-2,-8 11-5,8-11-29,-4 12 0,4-12-3,-6 9-4,6-9 0</inkml:trace>
</inkml:ink>
</file>

<file path=ppt/ink/ink2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8:55.8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72,'-2'7'35,"2"-7"-2,0 0-16,0 0-9,0 0-1,0 0-2,0 0-1,0 0 0,0 0-1,0 0 1,0 0-2,0 0 0,-2 6 0,2-6-1,0 0 0,0 0-1,0 0 1,-10 5-1,10-5 0,0 0 1,0 0 1,0 0-1,0 0 0,0 0 1,0 0-1,0 0 1,0 0 0,0 0-1,0 0-1,0 0-1,0 0-7,0 0-29,0 0 0,0 0-3,-1-4-6,1 4 1</inkml:trace>
</inkml:ink>
</file>

<file path=ppt/ink/ink2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6.5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21 25,'0'0'20,"0"0"0,0 0-2,4 5-4,-4-5-1,11 1-1,-11-1-1,16 0-1,-7 0-3,4 0-1,0 0-2,2 0 0,1-1-1,0 1 2,0-2-3,-1 2 0,1-2 0,-2 2 0,-5-2 0,1-2-1,0 2 0,-5 1 0,-5 1-1,9-5 1,-9 5-1,0 0-3,0 0-7,0 0-24,-1-5 0,-8 3-2,5 1-3</inkml:trace>
</inkml:ink>
</file>

<file path=ppt/ink/ink2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6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0 63,'0'0'32,"-12"11"-1,4-5-23,1 8-2,3-1 0,-1 8 1,1 1-2,2 2 0,0 1-2,2 2 1,0-3-1,0 1 0,0-5-1,0-3 0,0-4 0,0 1 0,0-5-1,0 1 1,0-10-1,0 9 0,0-9-2,0 0-5,0 0-25,0 0-3,4 1-3,-4-1-3,0-4 1</inkml:trace>
</inkml:ink>
</file>

<file path=ppt/ink/ink2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09.1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22 141 8,'0'0'15,"0"0"0,0 0 3,0 0-3,0 0-3,0 0-2,0 0 0,-4-4-2,4 4 0,0 0-3,0-10 0,0 10 0,4-11-2,-4 11 0,3-14 1,1 7-1,2-1-1,-3 0 0,1-1-1,3 1 0,-5 0 0,4 2 0,0-2 0,1 2-1,1 0 0,-3 1 1,4-1-1,2 2 1,-6 0-1,5 2 1,-1-1-1,0 1 0,-1 1 1,-1 0-1,1 1 0,-3 0 0,-5 0 1,12 2-1,-12-2 0,10 6 1,-10-6-1,7 10 1,-2-3-1,-2-1 1,0 1 0,-1 1 0,2 0 0,-2 1-1,-2 1 3,0-1-3,0 2 2,0 0-1,-2 1-1,-3-1 2,1 0-1,0 3 0,-4-2-1,3 3 1,-6-4 0,3 3-1,0-2 1,-2 1-1,-1-2 0,2 1 1,-2 0-1,2-1 0,-3-1 1,5-1 0,-4 0-1,0 1 0,6-4 0,-6 0 1,3-1-1,1 1 0,1-2 0,6-4 0,-8 9 1,8-9-1,-9 8 0,9-8 0,-4 6 1,4-6-1,-8 7 1,8-7-1,0 0 1,0 0-1,0 0 1,0 0 1,0 0-2,0 0 1,0 0-2,8-3 2,-4-3-2,5 2 2,-4-3-2,6 1 2,-1 1-1,-3 1 0,1 2-1,-1-1 1,1 2 0,-8 1 0,7 0 0,-7 0 0,10 6 0,-10-6 0,9 8 0,-9-8 0,7 8 0,-7-8 0,12 10 0,-3-7 0,-5 1 1,5-2-2,-4 1 1,3 1 1,-1-4 1,2 0-2,2 0 0,-5 0 1,4 0-2,2 0 1,0 0 0,-5 0 0,5 0-1,0 0 0,2 0-6,-4 0-26,-1-2-2,3-4-4,-2 0-1</inkml:trace>
</inkml:ink>
</file>

<file path=ppt/ink/ink2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21:51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68 178 6,'0'0'17,"0"0"1,3 0 4,-3 0-2,0 0-2,0 0-1,0 0-3,0 0-2,0 0-3,6-9 0,-6 9-1,0 0-1,9-7-1,-9 7 0,9-10-1,-6 3-2,4 0 0,-1-2-2,2-2 1,-1 0-1,3-4 0,-3 1-1,1 0 1,0-2 0,-2 3 0,0 2 0,-1 3 0,-4-1 0,-1 9 0,3-7-1,-3 7 1,0 0-1,0 2 0,-1 7 0,1 2 0,-2 1 0,-3 5 0,0 4 1,2 3-1,-2 1 1,-2 2-1,3 1 1,-4 0-1,4 0 1,-2-2-1,0 0 0,1-6 0,3-1 0,-4-2 0,4-3 0,-2-4 1,-2-1 0,6-9-1,-8 8 1,8-8-1,-10 3 1,0-3 0,3 0 0,-1-3-1,-3 0 0,3-1 1,0 0-1,-2-1 0,4-1 0,-2 5 0,8 1 0,-5-4 0,5 4 0,0 0 0,0 0 0,0 0 0,0 0 0,0 0 0,0 0-1,0 0 1,0 0 0,4 3-1,5-1 1,0 1 0,5-1 0,0 0 0,4 0 1,-1 0-1,3-2 1,-1 0-1,1 0 0,-1-5 1,-5 3-1,0-1 0,-5 2 0,-2-1 0,-7 2 0,9-1 0,-9 1 1,0 0-1,0 0 0,0 0-2,0 0-2,0 0-4,0 3-26,0-3-5,0 0-3,-9 1-2,9-1-2</inkml:trace>
</inkml:ink>
</file>

<file path=ppt/ink/ink2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0:41.9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90 21,'0'0'32,"9"0"0,-9 0-12,0 0-2,0 0-4,4-9-3,-4 9-4,0 0 0,11-7-2,-11 7 1,2-9-2,-2 9-2,4-8 1,-4 8-1,3-11 0,-3 5-1,0 6 1,2-12 0,-2 5 0,0 7 0,0-10-1,0 10 0,0 0 0,-5-8-1,5 8 1,-5-1 0,5 1-1,-12 0 0,12 0 1,-9 0-1,9 0 0,-10 1 0,4 3 0,6-4 0,-13 8 1,6-3-1,-2 2 0,1 0 0,0 0 1,-4 2-1,4 2 0,0-2 0,-3 2 0,3-2 0,0 3 0,0-2 0,3 2 0,-1-2 0,0 4 0,5-2 0,-2 2 0,-1 0 0,4-2 0,0 2 0,0-1 0,0-1 0,0 0 0,2-2 1,3-1-1,-1 1 0,3-3 0,-1 0 0,1 0 1,-2-3-1,6 0 1,-5 0-1,2 0 0,0-1 0,-1 0 1,2-2-1,-4-1 0,5 1 0,-2-1 0,0 0 1,-3-1-1,3-1 0,0-1 0,-3-2 1,2 0-1,-7 5 1,9-9 0,-5 2-1,-1 1 1,-1-3-1,-2 0 1,0-2-1,-4 1 1,-1 1 0,1-2-1,-3 1 1,1 3-1,-2-3 0,-2 5 1,3 0-1,-1 2 0,-2 0 0,0 1 0,2 2 0,-3 0-1,3 0 1,-1 4 1,1 0-2,-3 0 0,6 1 0,-3-1-3,7 6-7,-7-2-26,4 3 0,-3-5-4,5 2-3,-4 1 4</inkml:trace>
</inkml:ink>
</file>

<file path=ppt/ink/ink2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7:09.5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3 0,'-5'2'9,"5"-2"2,0 0 0,0 0-2,0 0 1,-10 4 0,10-4-1,0 0-1,0 0 0,0 0-1,0 0-2,0 0 1,-4 7-1,4-7-1,0 0 1,0 0-1,0 0-1,0 0 2,0 0-1,0 0 0,0 0 0,0 0 0,6 5-1,-6-5 0,9 2 0,-9-2-1,12 0 1,-7 0-1,4-1 0,-3-1 0,4 1-1,-3 0 1,2-1 0,1 0-1,-5 1 0,4-1 0,-4 2 1,-5 0-1,12-2-1,-12 2 1,11-2-1,-11 2 0,0 0 0,7 0 1,-7 0-1,0 0 0,0 0-1,0 0 1,0 0 0,7 0-3,-7 0-9,0 0-20,6-2-3,-6 2-1,9-4-3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9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17 92,'0'0'49,"0"0"-19,6 3-19,-6-3-2,14 0-3,-14 0-1,15-1-2,-6-1-1,6 2-1,-2-3 1,-2 2-1,2 0 0,1 1-1,-1-3 1,0 2 0,-5-1-1,5 2 1,-5-1-1,2 0 0,-4 1 0,-6 0 0,11-1-3,-11 1-2,0 0-11,10-3-7,-10 3-14,0 0-27</inkml:trace>
</inkml:ink>
</file>

<file path=ppt/ink/ink2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46:41.2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</inkml:trace>
</inkml:ink>
</file>

<file path=ppt/ink/ink2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6:42.7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191 92 20,'0'0'19,"0"0"0,0 0-4,0 0-1,0 0-1,0 0-2,0 0-1,0 0-1,0 0-3,0 0 1,0 0-1,9-7 0,-9 7-1,4-10 0,-4 4 0,0 6-1,5-10-1,-5 10 0,1-9 0,-1 9-1,0-9 0,0 9 0,-6-11 1,6 11-1,-7-12 0,7 12-1,-12-9 1,2 5-1,3 1 0,-1 2 1,-4 1-2,0 1 1,2 2 0,-2 3 0,-3 1-1,3 2 1,-2-1-1,-1 2 0,3 1 0,-1 1 0,4 0 1,-2 3-1,5 2 0,-1-3 0,6 4 0,1-1 0,0-2 0,4-2 1,4 1-1,1-4 0,3-3 1,1-2 0,2-2 0,2-2-1,-3-1 1,2 0 0,-1-5 0,2-2-1,-4-1 1,0 0 0,-2-4-1,0 2 1,-3-5-1,-2 1 0,-3-1 1,0-1-1,-3 2 0,0 3 0,0-2 1,-3 4-2,2 3 2,1 6-1,-2-7-1,2 7 1,0 0-1,0 0 1,0 0-1,-1 5 1,1 1 0,0 1-1,3 1 1,-2 3 0,4 2 0,2 0 1,-3 3-1,0-1 0,1 0 1,-2 1-1,1-1 1,-2 1-1,1-2 0,-3 2 1,0-3-1,0 1 1,-3-3-1,1 2 0,-2 1 0,0-5 0,-4 1 0,2 0 0,-4 0 0,3-1 0,-2-3 1,-2 0-1,3 1 0,-1-4 2,-3 0-2,0-3 1,-1 0-1,2 0 0,-2-1 1,-1-1-1,0-3 1,1 2-1,3-3-1,0 2-2,4 2-3,-2-5-14,8 7-20,-11-7 0,11 7-5,0 0-2</inkml:trace>
</inkml:ink>
</file>

<file path=ppt/ink/ink2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66 111 21,'0'0'31,"0"0"-4,0-7-9,0 7-1,0 0-3,0 0-3,0 0-1,0 0-2,-2-6-1,2 6 0,0 0-1,0 0-2,0 0 0,-10 0-1,10 0 0,-3 6 0,3-6-1,-11 10 0,11-10-1,-9 12 1,9-12-1,-7 15 0,0-7 1,5 2-1,-1 0 0,0 2-1,-2-2 1,4 3 0,0-1-1,-1 0 1,2 2-2,0-5 2,0 2-1,0-1 0,3-2 0,3 0 0,-3 0 0,-3-8 0,12 10 1,-8-3-1,-4-7 0,12 6 1,-4-2-1,-2-2 0,4-1 1,-5 0-1,4-1 1,-2 0 0,2-3-1,-1-2 1,0 2 0,1-5 0,-2 0 0,4 2 0,-1-6-1,-3 1 1,2-3 0,2 3 0,-6-7-1,6 0 1,-7-3 0,3 1 0,-5-2-1,-1 1 1,0-1 0,-1 3 0,0 0 0,-2 4-1,-4 1 2,-1 4-1,-1 1 0,1 0 0,-5 5 0,1 1-1,0 1 0,0 2 1,0 1-1,-2 3 0,1 2 0,-1 4 0,2 1 0,5 3 0,-4-2-1,7 2 1,-4 1-3,6-3-1,1 6-20,1-10-15,6 1-1,-7-9-5,6 1-3</inkml:trace>
</inkml:ink>
</file>

<file path=ppt/ink/ink2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48:40.5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32 4,'0'0'15,"0"0"0,0 0 1,0 0 0,0 0-1,0 0-1,0 0-1,0 0-2,-6 0-1,6 0-3,0 0 0,-5 4-1,5-4-1,-5 5 1,5-5-2,-4 10 2,4-10-2,-7 13 1,2-5-3,3 1 1,-3 0 0,3 2-1,-2 0 1,2 3-2,-3-3 0,4 4 1,-3-3-1,4 3-1,-2-1 1,2 0 0,0 0-1,4-2 1,-1-3-1,2 1 1,-2-1-1,2-1 1,2-2 0,-1 0-1,1-5 1,1 2 0,-1-1 0,1-1 0,1-1-1,-1 0 1,1-1 0,-1-2 0,3 0 0,-2-5-1,0 0 0,0 1 1,-1-4 0,0 1-1,2-2 0,-4 2 1,1-6 0,-5 0-1,4 1 1,-4-3 0,1 1-1,-3-2 1,0 2 0,-3-1-1,-1 1 0,-1 3 1,-2 3-1,2 0 0,-3 1 1,0 3-1,-2 1 1,3 5-1,-2 0 0,-3 1 1,-1 1-1,2 8 0,-2-2 0,1 7-1,0 0-1,3 3-2,3 2-9,0 0-24,6-1 0,0-4-4,8-5-4,2-5 2</inkml:trace>
</inkml:ink>
</file>

<file path=ppt/ink/ink2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216 16 24,'0'0'17,"0"0"2,0 0-2,0 0-3,0 0-3,0 0 0,0 0-2,0 0-1,0 0-1,0 0 1,0 0-1,5-2 1,-5 2-2,0 0 1,0 0-2,0 0 0,0 0-1,0 0 0,0 0-2,0 0 0,-2-7 0,2 7-2,-6-2 1,6 2 0,-10-2 0,0 0-1,1 2 1,3 0-1,-8 0 1,2 2-1,0 1 1,1 1-1,3 0 0,-3 0 0,0 1 0,6-1 0,-4-1-1,9-3 1,-11 7 0,11-7 1,-6 8-1,-1-2 0,3 4 1,3 0 0,-5 0-1,1 4 1,2 1 0,1 3 0,-5 2 0,5 1-1,-1 2 0,-1 0 0,0 4 1,1 1-1,2-3 0,0 4 0,1-4 0,-2 3 0,1-1 0,1-1 1,-3-2-1,3-1 0,0-1 1,-2-2-1,0 0 1,2-4-1,-1 0 0,1 0 0,-1-2 1,1-3-1,-2 0 0,2 0 0,0-3 0,0 0 1,0-8-1,2 11 0,-2-11 0,2 8 0,-2-8 0,0 0 0,8 6 1,-8-6-1,0 0 0,6 3 1,-6-3-1,9 2 0,-4-2 1,4 2 0,2-2 0,-3 1-1,3 0 1,2-1-1,-1 1 0,1-1-1,2 2-6,-4-2-28,3 0-5,-8 0-1,5-2-6,0-5-1</inkml:trace>
</inkml:ink>
</file>

<file path=ppt/ink/ink2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31 41,'0'0'32,"0"0"-9,0 0-2,0 0-5,0 0-4,0 0-3,0 0-2,0-8-2,0 8 1,2-2-1,6 2-2,0-2 1,3 1-1,2-2 1,1-1-1,2 1 0,0 3-1,1-3 0,-2 1 0,1 1-1,-5 1 0,-2 0 0,-1 3 0,-8-3-1,8 10 1,-7-2 0,-1 2-1,0 2 1,0 1 0,-1 4-1,-3 0 1,2 1 1,0 2-1,0 1 0,0 1 0,-2 1 0,2 1 0,1 3 0,-2 0-1,2-1 0,-1 3 1,2-1-1,-2 2 0,0-3 0,2 2 0,-2-4 1,1-1-1,0 2 0,-1-5 1,1 0-1,-2-1 1,3-1-1,-1-2 1,1 0 0,-1-2-1,-2-3 1,3-1-1,-1-4 0,-1-1 1,2-6-1,0 7 1,0-7-1,0 0 1,0 0 0,-5 8 0,5-8 0,0 0 0,-9 3 0,9-3 1,-13 0-1,2 1 1,0 1-1,-2-2 0,-4 0 0,1 1-1,-3-1 1,1 2-1,1-1 0,1 0-2,4 2-2,0-3-13,12 0-21,-3-6 0,7-1-6,7-8-1,9-3-5</inkml:trace>
</inkml:ink>
</file>

<file path=ppt/ink/ink2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 30,'0'0'33,"-5"-3"-1,5 3-9,0 0-5,-9 0-2,9 0-5,0 3-1,0 4-3,0-7 0,7 15 0,-5-5-2,6 5-1,-1 1 0,1 4-1,1 3-1,2-1 1,-1 2-1,2-1-1,-1 0 1,-2-2-1,0 0 0,3-6 0,-5-1 0,1 1 0,-2-5-1,2 2 1,-4-5 0,4 1 0,-8-8-1,4 11 0,-4-11 0,0 0-2,0 0-1,0 0-7,9 2-25,-9-2-3,0-6 0,0-4-4,0 1-1</inkml:trace>
</inkml:ink>
</file>

<file path=ppt/ink/ink2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319 11 107,'-4'-7'36,"4"7"-1,0 0-24,-9-6-3,9 6-1,-9 2-2,3 6-2,-2-3-1,-1 6 1,-4 0-1,0 6 0,-2-2 0,-1 4 0,-1-1 0,0 1-1,-2 0 0,1 0 0,0-2 0,-2 0 0,3-1 0,0-2-1,0-1 0,2-2 1,2-1-2,4-1-1,-1 0-3,3-7-6,7-2-25,0 0-2,-4 6-1,4-6-5,0-4-1</inkml:trace>
</inkml:ink>
</file>

<file path=ppt/ink/ink2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116 38 5,'4'-8'10,"-4"8"0,0 0 1,9-4-3,-9 4 2,0 0-1,7-4-1,-7 4 0,9-4 1,-9 4-1,7-3 3,-7 3-3,0 0 1,0 0 1,8-5-3,-8 5 1,0 0-2,0 0 0,0 0-1,0 0 1,-4-3-2,4 3 0,-9-2-1,9 2 0,-11-1-1,4 1 1,2 0-1,-3 0 0,0 0-1,3 0 0,-4 0-1,3 0 1,-2 0 0,3 0 0,-3 0-1,3 0 0,5 0 0,-11 3 1,11-3 0,-12 7-1,12-7 1,-6 9-1,6-9 0,-8 15 1,5-7 0,-2 4 0,1-2 0,1 4 0,1-2-1,2 3 1,-3 4-1,0-3 0,3 4 1,0-1-1,0 1 0,0 2 0,0 0 0,0-1 0,0-1 0,0 0 0,0-1-1,3 1 1,-3-2 0,3 0 1,-3 1-2,2-2 1,1 3 0,0-2 1,1 1-1,-3 0 0,0-1 1,1-1-1,-1 1 0,0-1 1,0 1-1,2 3 0,0-4 0,-3 3 0,0 0 0,1 1 0,0 1 1,-1 1-1,2-2-1,-1 1 1,0-3 0,3 0 0,-1 1 1,0-1-2,-3-1 1,1-1 0,0 0 0,1-4 1,-2 3-1,1 1 1,2-2-2,-1-4 2,0 1-1,-1-1 1,-1 3-1,0-2 1,1 1-2,-1 3 1,0-4 0,2 4 1,-2 2-1,0-4 0,1 2 0,-1-5 0,1 6 0,-1-4 0,3 3 1,-2-4-2,-1-3 1,3 4 0,-3 1 0,0-1 0,1-2 0,-1 2 0,0-6-1,0 5 0,0-1 2,0 2-1,0-3 1,0 0 0,0 2-2,0-3 1,0 2 1,0 3-1,0-2 0,0-1-1,0-3 0,-1 0 0,-2 5 2,3 0-1,-1-1 1,-2-1-1,2 0 0,0-4 2,-1 7 1,1 0 0,1-6-2,-1 4 0,-1 0-1,0-2 0,-1 5 2,2 1-3,-1-1 0,2-4 1,-1-2 0,0 1-1,1 0 0,0 5 2,0-15-2,0 0 1,-2 9 0,2-9 0,0 19 1,0-19 0,0 8 0,0-8-1,-1 11 0,1 0 0,0-3 1,0-8-2,-5 10 1,5-3-1,0-7 0,-2 15 2,2-15-2,-2 9 2,2-9-2,0 0 2,0 0-2,-3 16 0,3-16 2,0 0 0,0 0-1,0 0 0,-4 34-1,4-34 2,0 0-1,0 0 1,0 0-1,-5 37-1,5-37 3,0 0-2,0 0 0,0 31 0,0-31 0,0 0 0,0 0-1,0 0 3,-3 30-3,3-30 1,0 0 0,0 0 0,0 0 1,0 0 0,-1 29-2,1-29 1,0 0 0,0 0-1,0 0 2,0 0-2,0 0 0,0 0 2,0 0 0,0 0-1,0 0 1,0 0-1,0 0-1,0 0 1,0 0 1,0 0-3,0 0 3,0 0-1,0 0 0,0 0 1,0 0 1,0 0-1,0 0 0,0 0-1,0 0-1,0 0 1,28 24 1,-28-24-1,0 0-1,0 0-6,0 0-27,31 0-4,-31 0-3,0 0-3,0 0-5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4.7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68-1 106,'0'0'46,"0"-9"-20,0 9-17,0 0-1,0 0-3,0 0 0,0 0-2,-1 10 0,-3 2-1,4-1 0,-3 8-1,3-2 0,-5 6 0,5 1 0,-1 3 0,-1 2 1,-3-3-1,1 4-1,-1-4 1,0 4-1,-1-6 1,1 0-1,2-3 0,1-1 0,-1-3 0,-1-3 0,1-2 1,3-3-1,0-9 0,-1 11 0,1-11 1,0 0-1,0 0 0,0 0 0,0 0 0,0-7 0,0 1-1,1-4 1,2-5 0,1 0-1,-1-1 1,-1 1-1,1-3 1,2 6 0,1-3 0,-1 5 0,1 1 0,4 1 0,-1 3 0,-1 0 1,7 1-1,-2 0 0,1 3 0,2 1 0,-3-2 1,3 2-1,-5 6 0,4 0 0,-4 2 0,-3 4 1,-3-2-1,0 2 0,-4 3 0,-1-2 0,0-1 1,-6-1-1,1 0 0,-1 2 1,-4-5-1,2-1 0,-5 1 1,0-3-1,-1 2 0,1-3 1,-3 1-1,3-3 0,-3 3 0,-2-1-1,2-2 1,2 2-1,3-3-2,-4-1-5,15 0-9,-8 0-5,8 0-12,0-5-30,3-4-17</inkml:trace>
</inkml:ink>
</file>

<file path=ppt/ink/ink2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4 1,'-7'-2'12,"7"2"1,0 0 2,-9 0 4,9 0-2,0 0 0,-5-2-2,5 2-1,0 0-4,0 0 0,0 0-3,0 0 0,0 0-1,0 0 1,0 0-3,0 0-1,0 0 0,0 0 0,0 0-2,0 0 0,0 0 0,0 0 0,0 0-1,0 0 2,0 0 0,2 0-1,-2 0 1,14 0 0,-5 0 0,0 0 0,3 0 0,-1 0-1,2 0 1,0 0-2,-4 2 1,3-2 0,-1 2 0,-2-2-1,-1 0 1,1 0 0,-1 0-1,-2 0 1,-6 0 0,10 0-1,-10 0 2,12 0-2,-12 0 0,8 2 0,-8-2 1,9 5-1,-9-5 1,0 0-1,6 7 0,-6-7 0,0 0 1,6 8-1,-6-8 1,0 0-1,0 10 0,0-10 0,3 10 0,-3-10 1,1 14-1,-1-7 1,0 5-1,0-1 0,0 0 0,0 0 0,0 2 1,0-2-1,0 1 0,0 3 1,-1-3-1,1 4 1,0-3-1,0 4 0,0-2 0,0 1 1,0 0-2,0-4 1,0 2 0,1-3 0,1 1 0,-1-1 0,0 1 0,2-1 0,-2 0 0,1-1 1,-2 3-1,0-3 0,2 0 0,-2 2 0,0-2 0,0 0 0,0 0 0,0 0 0,0-1 0,0-1-1,0 1 2,0-2-2,0 3 2,0-3 0,-2 2-1,2-1 0,-2 2 0,1 2 0,1-2 0,-3 3 1,3-2-2,-1 0 1,1 0 0,0 0 0,-1-4 1,1 3 0,-2-3-1,2 1 0,0-2 1,-1 3-1,1-9 1,-3 9-1,3-3 0,0-6-1,0 10 1,0-10 0,-1 12 1,0-5-2,-2 1 1,3 0 1,0 1-1,-1-2 0,1 0-1,0-1 1,0 0 0,0-6 0,-2 12 1,2-12-1,-1 7 0,1-7 0,0 14 0,1-6 1,1-1-1,-1 0 0,3 2 0,-3 1 0,-1-2 1,3 0-1,-3 1 0,0-9 1,0 12 0,0-5-1,0-7 0,0 8 0,0-8-1,-3 9 1,3-9 0,0 12 0,0-3-1,0 4 1,0-3 0,0 4 1,0-2-1,3 1 0,-3 2 0,0-1 0,0-1-1,1 0 2,-1 4-2,2-8 1,-1 3 0,-1-1 0,0-1 1,1-2-1,-1 0 0,0-1 0,0-7 0,0 14 1,-1-6-1,1 2 0,-1 0 0,1 4 0,0-2-1,0-4 1,0 3 0,1 1 0,-1 2 0,1-1 0,2-3 0,-3-10 0,0 12 0,0 0 1,0-12-1,0 12 0,0-2 0,0-2-1,0 2 2,0 2-2,0-4 1,-3 3 0,2 5 0,1-3 0,0-4-1,0 0 2,0-9-2,0 10 3,0 2-1,1-2-1,2 2 0,-3-3 0,0 3 0,0 0 0,0-1 1,0 6-2,0-4 1,0-5 0,0-1-1,0 0 0,0 2 3,0 7-1,0-5-1,0-1 1,0 1-1,0 1 0,1 1 0,-1 1 1,0-5-2,0 4 2,0-13 0,0 11-1,0-11-1,0 0 1,0 8 1,0-8-1,0 0 0,0 0-1,0 12 1,0-1 2,0-1-1,0 6-2,0-16 1,0 0-1,0 16 2,0 2-1,0-18 0,0 0-1,0 7 0,0-7 1,0 0-1,0-8 1,0 8-1,0 0 1,0-8 0,0 14 0,0-6 2,0 0-2,0 8 2,0-8-3,0 0 0,0 0 2,0 0-2,0 9 1,0-9 1,0 0-1,0 0 0,0 0 1,0 0-1,0 0-2,0 0 2,0 0 0,-6 0-1,6 0 1,-6-8 0,6 1-1,0 7 2,-6-4 1,2-4-1,4 8-1,0 0 0,-6 0-2,1 7 4,5-7-2,-4 12 0,4-12-1,0 0 1,0 0-1,-6 5 1,6-5 0,-6-5 2,5-2-2,1 7-1,-4 5 2,-4-10 0,8 5-1,-7 0 1,7 0 0,-12 6-2,6-10 1,6 4 1,0 0 0,-13 0-1,6-1 1,0 1 1,7 0-2,-13-1 1,13 1 0,-12 9-1,7 0-1,5-9 0,-12 7 2,12-7-1,0 0 1,-11-4-2,11 4 0,0 0 1,0 0-2,0 0-7,0 0-25,-9 0-10,9-11-2,0 11-1,5-3-2</inkml:trace>
</inkml:ink>
</file>

<file path=ppt/ink/ink2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95 21,'0'0'26,"0"0"-3,0 0-4,0 0 0,0 0-4,-5-7-2,5 7-2,0 0-3,0 0 0,0 0-1,0 0-2,-10 2-1,10-2 0,-4 12-2,3-4 1,-2 1-2,-2 4 2,3 4-2,0-1 0,1 1 0,1 0 0,0-1 0,0 0-1,1-1 1,3 0 0,4-3 0,-4 0 0,4-2-1,-4 0 1,7-2 0,-5-1 0,5-2 0,-1-3 0,2-2 0,-4 0 0,4-7 0,1 0 1,-2-1-1,2-2 0,-1 0 0,-5-2 0,3 2 0,1-4 0,-7 2 0,5-3 0,-7-2-1,0-2 1,-2 0 0,0 1 0,0-2 0,-2 0-1,-4 0 1,-2 2 0,0 2 0,2 3 0,-5 2-1,3 1 1,-1 4-1,-3-1 0,1 3 0,5 1 1,-5 3-2,2 0 1,4 4 0,-6 4 0,6-2 0,-3 4-1,4 4-1,-5 0-6,6 4-29,-2-1 0,-2-2-6,4-6-3,3-9-3</inkml:trace>
</inkml:ink>
</file>

<file path=ppt/ink/ink2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44,'0'0'29,"0"0"-8,0 0-5,0 0-4,0 0-1,0 0-1,0 0-1,0 0-1,0 0-2,0 0 1,0 0-1,0 0-2,0 0 0,0 0 1,8-2-2,-8 2 0,15-4-1,-7 4 1,5 0-1,0 0 0,6 0-1,-6 0 1,3 0-1,-2 0 1,-1-1-1,-2 0 0,-4-2 1,2 3-2,-9 0 1,5-1 0,-5 1-1,0 0-2,0 0-2,0 0-7,0 0-26,0 0 1,0 0-5,11-2-4,-10-6 2</inkml:trace>
</inkml:ink>
</file>

<file path=ppt/ink/ink2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69 40,'0'0'32,"0"0"-9,0-7-5,0 7-5,1-6-2,-1 6-3,8-10-1,-8 10 0,8-10-1,0 5 0,-3-2-1,3 2 0,1-1-1,-1 1-1,1 2 1,2 0-2,-3 1 0,1 2 0,1 0-1,-4 0 0,4 3 0,-5 1 0,4 2 1,-5 0-1,-4-6 0,10 12 0,-10-6 1,0 3-1,0-2 0,-2 2 0,-4 1 0,0-2 0,-3 0-1,4 3 0,-6-4 1,7 2-1,-4-1 0,8-8 0,-4 11 0,4-11 0,-1 12 0,1-12 0,2 10 0,-2-10 0,10 12 0,-4-7 0,4 3 0,-4 0 0,4 1 0,0-3 0,-3 4 1,2 0-1,-4 0 1,3 0 0,-4 0-1,3-2 1,-6 1 0,1 0 1,-2-2-1,0-1 1,0-6-1,-2 10 1,2-10 0,-12 7 0,4-6 0,0 1-1,-2-2 0,-2 0 0,-1 0 0,-2 0-1,3 0 0,-3-2-2,3 2-4,-3-6-19,4 6-14,-2-4-2,6 3-3,-5-6-4</inkml:trace>
</inkml:ink>
</file>

<file path=ppt/ink/ink2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30 174 25,'0'0'21,"0"0"-4,0 0-4,0 0-4,-3 6-2,3-6 0,0 0-2,-5 8 2,5-8-1,0 0-1,0 0 2,-6 7-1,6-7-1,0 0 0,0 0-1,0 0 0,0 0 0,0 0 0,0 0-1,0 0 1,0 0 0,4-6 0,0 0 0,2 0-1,-4-2 0,7-3 0,-3-3 1,3 3-2,-4-7 1,5 5-1,-2-3 1,0 1-2,-1-2 1,-3 5 0,2-2-1,-1 5 1,-2-1 0,-3 2-1,0 8-1,0 0 1,0 0-1,0 0 0,0 4 1,0 4-2,0 4 2,-2 4-2,0 1 2,-4 6-1,4-1 0,0 6 0,0-2 0,-4 0 0,5 1 0,0-3 0,0-3 0,1-1 0,-2-4 0,2 1 0,-1-5 0,1-1 1,0-1-1,-1-4 1,-3 1-1,4-7 1,-7 9-1,7-9 1,-12 4 0,8-3-1,-5-1 0,2 2 1,-3-2-1,4 0 0,-2 0 1,8 0-2,-10 0 2,10 0-1,0 0 0,-6 0 1,6 0-1,0 0 0,0 0-1,0 0 2,0 0-1,3-5 0,-3 5 0,13-4 1,-1 0-1,0 1 0,3-2 1,-2 3-1,3-1-1,-3 2 1,2 1-3,-3-2-6,2 2-29,-2 1-3,-5 0-1,2-1-6</inkml:trace>
</inkml:ink>
</file>

<file path=ppt/ink/ink2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0 172 12,'0'0'29,"0"0"-6,0 0-4,0 0-2,0 0-3,0 0-3,0 0 0,0 0-2,0 0-2,0 0-1,0 0-1,0 0-1,0 0 0,0 0-2,0 0 0,0 0 1,0 0-1,0 0 0,0 0 1,6-9 0,-6 9 1,7-5-1,-7 5-1,13-13 1,-5 3-1,3 0 0,-2 0-1,0-4 1,3 2-1,0-2 0,0 1-1,-3 0 2,0 1-2,1 1 1,-5 1 0,3 3 0,-7 0 0,-1 7-1,4-7 0,-4 7 1,0 0-1,0 0 0,-1 9-1,-2 0 1,2 3 0,-3 0 0,0 4 0,0 2 0,3 3 0,-5 2-1,2 2 2,2 0-1,-1-1 0,-1-1 0,-1-2 0,2-3 0,3 0 0,-1-7 0,0 1 1,-2-6-1,0 1 0,3-7 0,-1 8 1,1-8-1,0 0 1,0 0-1,-7 4 0,7-4 1,-12 0-1,3 0 1,5 0-2,-6-2 1,4 2 0,-3-1 1,5 1-2,4 0 1,-11-1 0,11 1 0,0 0-1,0 0 1,0 0-1,0 0 1,0 0-1,0 0 1,0 0 0,0 0 1,12 0 0,-5 0 0,5 0-1,3 0 1,6 0 0,-3 0 0,6 0 0,-5 0-1,3 0 0,-6 0-1,0 0-2,2 2-16,-10-2-21,2 1 0,-10-1-6,0 0-1</inkml:trace>
</inkml:ink>
</file>

<file path=ppt/ink/ink2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70 12,'0'0'14,"0"0"1,0 0 0,0 0-1,0 0-1,0 0-1,0 0 0,0 0-4,0 0 1,0 0-2,0 0-3,-4 2 0,4-2 0,0 0-1,0 0 0,-10 4 0,10-4 0,0 0 1,0 0-1,0 0 1,0 0 0,0 0-1,0 0 0,0 0 0,-4-4-1,4 4-1,0-6 1,0 6-1,8-13 0,-2 6 1,0 0-1,2 0 1,3-1-1,-1 1 1,4 1-2,-2 1 1,2 1 0,-1 2 0,1 2 0,-4 0 0,1 1-1,-3 4 1,-3 1-1,-1 5 1,0-4-1,-4 3 1,0 1-2,-1-2 2,-6 3-1,0-2 1,1 2-1,-2-2 0,-1-1 0,-2 1 0,4-1 1,1-2-1,-2-1 0,8-6 0,-7 7 0,7-7 0,0 0 1,0 0-1,0 0 0,0 0 0,0 6 0,0-6 0,12 8 0,-5-4 0,2 3 0,2 0 0,-2-2 0,-1 2 0,4 1 1,-3 0 0,-2 1-1,-1-2 1,1 1 0,-4 0 1,-1 0-1,-1 0 0,-1 1 0,0-2 0,-3-1 0,0 1 1,3-7-1,-13 10 0,6-8 0,-1 1 0,-4-2-1,3-1 1,-3 0 0,-1-3 0,-1 0-1,-1-2 0,1-1 1,-2-2-1,2 2 0,3 2-2,2-3-1,1 4-7,-1-2-28,9 5-2,-4-10-4,4 1-4</inkml:trace>
</inkml:ink>
</file>

<file path=ppt/ink/ink2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51 113 26,'0'-7'33,"0"7"-5,0 0-6,0 0-5,-6-8-3,6 8-3,0 0-3,0 0-1,-7-2-1,7 2-1,0 0-2,-6 3 0,6-3-1,-12 14 0,9-8 0,-2 6 1,-2 0-1,6 2-1,-2 0 0,3 1 0,0 0 0,0 0 0,3 0 0,2-2 0,3-3-1,0-1 1,0 0 0,4-2-1,-4-2 1,2-2-1,0 0 1,0-1 1,-3-2-1,1 0 0,0-3 0,0-2 0,1 0 1,-2-3-1,1-2 0,0-2 1,-2-5-1,1-3 0,-2 2 0,-2-4 0,1-1 0,-3 2-1,-1-2 1,-1 4 0,-4-2-1,-2 4 0,0 2 0,-2 3 1,0 3-1,0 1 0,-5 5 1,5 3-1,-3 2 0,1 6 0,-1 1 1,3 3-1,-3 4-1,3-1-1,5 6-3,-3-6-26,7 3-6,4-3-4,2-1-3,3-5-3</inkml:trace>
</inkml:ink>
</file>

<file path=ppt/ink/ink2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15 43,'4'-7'33,"-4"7"-8,0 0-6,0 0-4,0-7-2,0 7-3,0 0-2,0 0-1,0 0-2,0 0 0,0 0-2,0 7 2,0-7-2,-3 16-1,0-5 0,1 3 0,-6 0 0,4 3 0,-5 0-1,5 0 0,-7 1 0,8-4 0,-5 1-1,4-2 1,2-2-1,-2-4 1,4-7 0,-5 14-1,5-14-1,-3 10 2,3-10-1,0 0 1,0 0 0,0 6-1,0-6 1,0 0 1,4 0-1,-4 0 0,12 0 1,-2 0-1,0 0 0,0 0 1,2 0-1,3 0 0,-2 0 1,0 0-1,0 0 0,-2-2 0,1 2-1,-5 0 0,-7 0 1,9-3-1,-9 3 0,0 0 0,10-1 0,-10 1-1,0 0-1,0 0 0,0 0-2,2-6 0,-2 6-2,2-7 0,-2 7 0,8-10 1,-8 10 0,7-12 1,-7 12 1,9-12 2,-6 4 1,0 0 0,-2 2 2,4 0-1,-5 6 4,1-8-3,-1 8 2,0 0 0,0 0-1,0 0-1,0 0 1,0 0 0,0 0-1,0 0 1,0 9-2,-1 0 1,-4 2 0,2 2 0,1 3 2,-1 3-2,-2 2-1,2 1 0,0-1 1,3 2 0,-2-6-1,2-1-1,-2 2 0,2-5-1,0-5 1,0-1-1,0 0-3,0-7-12,0 0-22,0 0-3,4-5-2,-1-6-4,0 0 1</inkml:trace>
</inkml:ink>
</file>

<file path=ppt/ink/ink2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28 106 95,'-8'-6'36,"8"6"-9,-8 2-19,8-2 1,0 0-4,-5 12-1,2-5-2,1 1 1,2-1 0,-2 5-2,2 1 1,0 0 0,0 1-1,4-1 0,-1-2 1,2 0-1,2 1 1,2-6 0,-1 0 0,4-1-1,1-5 1,2 0 1,-1 0-1,4-4 0,-3-3 0,3 1 0,-4-5 1,1 2-1,-3-3-1,1-3 1,-4 2 0,-1-6-1,1 1 1,-6 1-1,1 0 0,-4-4 0,0 2 0,-5 2-1,-3 5 1,-3 0 0,-2 1-1,-2 3 1,0 4-1,-1 4-1,0 4 1,1 3 0,1 2 0,-1 2-1,3 3-1,0-2-3,4 6-9,2-6-25,-1 0-2,0-2-3,7-4-4,0-6 1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5.9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0 135,'-11'1'33,"11"-1"-13,-4 8-15,4-8-1,0 0-2,-10 9 0,10-9 0,0 0-1,0 0 0,0 0-2,0 0-1,7 5-8,-7-5-11,0 0-9,0 0-26,0 0-14</inkml:trace>
</inkml:ink>
</file>

<file path=ppt/ink/ink2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29 162 62,'0'0'35,"0"0"-1,-8-7-15,8 7-4,0 0-2,0 0-5,-4-4 0,4 4-3,0 0-1,0 0-2,-10 7 0,9-1 0,-2 1 0,2 3 0,1 3-1,0 1 0,0 0-1,0-1 0,1 0 0,3 4 1,4-7-1,-4 0 0,7-6 1,-3 6 0,0-4-1,1-2 2,-2 2-1,2-6 0,-4 0 1,-5 0 0,10-1-2,1-3 0,0 2 2,-3-7-1,3 4 0,0-4 1,0-8-1,2 9-1,-7-7 2,4 1 0,-6-5 0,4 0-1,-5-3-1,-1-2 0,0 2-1,-1-3-1,-1 3 3,-4 1-2,1 1 0,-7 6 2,1 1 0,-5 7-2,0 2 1,-2 4 1,0 0-2,0 5 0,-4 4 2,4 2-1,2 2 0,2-1 0,3 8-1,2-3 2,4 0-2,2 4-3,4-3-30,-2-3-7,3-5 1,4 2-5,-4-13-2</inkml:trace>
</inkml:ink>
</file>

<file path=ppt/ink/ink2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0 189 2,'0'0'19,"0"0"-3,0 0-4,0 0-1,0 0-1,0 0-1,0 0-2,0 0 0,0 0 0,0 0 1,0 0 1,0 0-2,5-4 2,-5 4-1,0 0 0,3-8 0,-3 8-1,0 0 0,4-9-1,-4 9 0,10-13 0,-6 9 0,4-9-1,-1 4-2,2-2 0,3-2-1,-1-1-1,-2 0 0,2 3-2,-1-3 0,1 3 0,-6 5 2,3-4-2,-4 4 3,-3 0-1,2-1-1,-3 7 2,5-6-1,-5 6 0,0 0-1,0 0 1,0 0-1,0 0-1,0 0 2,-4 5-2,3 5 2,1-2-1,-1 8 3,1 5-1,-2-4-1,1 8 1,0-2-1,-2-1 1,-1 1 1,1-2-1,1-1-3,2-12 3,-2 5-2,0-1 0,-2-5 0,2 2 0,0 0 1,2-9 0,-4 11-1,-1-4 1,5-7-1,-10 12 0,1-9 1,4 0 0,-5-3-1,1 1 0,4 7 1,-3-7-1,8-1 1,-8-3-1,8 3 0,0 0 0,-9 0-1,9 0 1,0 0 0,-2-6 0,2 6-1,0 0 2,0 0-2,0 0 0,0 0 1,4-1-1,6 1 1,-4-3 0,6 0 0,7-1 0,-2 1 2,0-6-2,7 7 0,-4 1 2,1 1-2,-4-2 1,-2-2 0,-2 3-2,-4 1-1,2 4-4,-11-4-27,0 0-9,0 0-3,0 0-2,4-6-4</inkml:trace>
</inkml:ink>
</file>

<file path=ppt/ink/ink2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21 176 34,'0'0'38,"-2"0"-2,2 0-14,0 0-6,0 0-2,0 0-2,0 0-3,0 0-3,0 0-1,-10 4-2,10-4 0,-2 11 0,-1-4-1,2 2-1,-1-1 0,1 5-1,1-1 2,0 3 0,1-5-1,1-2 0,3 2-1,3-2 2,-1-1-2,-7-7 2,13 5-1,-13-5-1,13 7-1,2-6 2,3 6 0,-2-6 1,1-1-1,4-1 1,-2-5-2,-3-5 0,4-5 1,-4 5 1,-2-3-2,1-1 0,-2 4 0,-1-6 1,-1 0 0,-6 6 2,-1-6-1,1-4-1,-5 0-1,0 0 0,-5-3-2,1 6 2,-1 2 0,-6-4-1,-1 9 0,0 2 0,-2 3 1,-1 4 0,0 0 0,-1 2 2,-1 0-2,-1 5 0,3 2 1,1 2 0,0 2-1,2 1 0,2 2-1,6 4-9,-5 4-29,6-4-3,-1-5-3,4-13-4,0 11 3</inkml:trace>
</inkml:ink>
</file>

<file path=ppt/ink/ink2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20 23,'-1'7'18,"1"-7"1,0 0-3,0 0-1,-2-4-3,2 4 2,-1-6-5,1 6 0,0 0-1,-5-9-1,5 9-2,0 0 0,0 0-1,0 0-1,0 0 1,0 0-2,0 0 0,-3 4 0,3-4 0,0 0 1,7 0-1,-7 0 1,12 0 1,-7 0-2,7 1 2,-4-1-2,2 0 1,1-1 0,1 1-2,-2-6 2,-3 3-1,1 3 0,-8 0 0,9-3 0,-9 3-2,0 0-1,0 0 3,7 0-2,-7 0-2,0 0-1,0 0-7,0 0-21,0 0-10,0 0-3,0 0-3</inkml:trace>
</inkml:ink>
</file>

<file path=ppt/ink/ink2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60 135 73,'0'0'40,"0"0"-1,0 0-26,10-9-4,-7-1 0,6 4-3,-6-6-1,7 4-1,-3-2-3,0-3 0,3 0-1,-4 5 1,2-8 0,-4 6 0,-2 2 1,2-4-1,-4 12 0,0 0 0,0 0 0,0 0 0,0 0-1,-2 9 1,-1 4 0,2 7 0,-3 0 1,-4 4 0,5 1 1,-5 6-1,4-3 1,1-1-3,-2-4 0,1-4 0,1-3 0,3-16 0,-3 18-2,0 1 4,3-19-2,-8 15 0,0-1-1,8-14 2,-13 10-2,7-3 1,-3-12 1,9 5-2,-8-4-1,-2 4 2,0 4 0,6-11-1,-4 7 1,8 0 0,-5-7-1,5 7 1,0 0 0,0 7 0,0-7 2,0 0 0,0 0-2,0 0 2,5 9-4,5-8 3,0-2 0,4 5 2,-14-4-3,15 0 1,-1-1 0,2-11-3,2 4 6,-3 1-4,-6 2 0,2 11 0,-5-5-1,-6-1-1,7 0-3,-7 7-7,0-7-28,4 9-4,-4-9 0,0 0-7</inkml:trace>
</inkml:ink>
</file>

<file path=ppt/ink/ink2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32 186 99,'0'0'41,"0"-7"-3,-10 7-25,10 0-6,-2 10-3,2-10-1,-7 10-2,3 0 1,3 2-1,1 7 2,0-10-2,0 3-1,1-3 2,-1-9-3,12 14 2,-12-14 1,12 4-1,2-3 0,0-1 1,3 0-2,3 1 2,-3-1 0,3-3-2,1-2 1,-6-6-1,1 0 2,-3-3-2,-1-8 1,-2 3-1,-6-3 0,0 3 1,-4-3-1,-4 1 0,0 0 1,-8-2-2,2 8 0,-1-2 1,-2-1 1,0 8 0,2 0-3,-2 6 0,2 1-1,-2 3 5,0 2-1,-2 11 0,2 6 0,0-4-2,-1 10 1,0-4-1,1 3-3,10 8-27,-6-10-11,6-3-3,-2-6-3,5-13-2</inkml:trace>
</inkml:ink>
</file>

<file path=ppt/ink/ink2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35 151 27,'0'0'29,"0"0"-6,0 0-3,0 0-2,0 0-4,-6 0-2,6 0-3,0 0-3,0 0-1,0 0-1,-10 13 1,10-13-2,-4 17 2,-1-4-3,1-4 0,1 8 0,2-1 0,1 5 1,0-2-2,0-4-1,0-1 1,3-2 1,6-1-2,-4-4 0,6-1 2,1-4-2,-12-2 2,14 3-1,0 5 0,0-4 0,2-7 1,-1 9 2,1-8-2,-3-6 0,0 2-1,-4-11 2,3 1 0,-1-3 0,-2 3-2,-1-10 0,-1 9-1,-1 0 2,-2-1-1,0-4-1,-4-3-2,0 1 2,-1 3 1,-4 0-1,1 1 1,-6 1-2,4 3 1,-3 2-1,-5 10 2,4-4-1,-4 5-1,4 1 0,-3 2 1,-1 6 0,2 4-1,-1 5 2,4-5 0,-3 9-3,1 0-9,9 3-28,-1-3-1,2-9-4,1-10-2</inkml:trace>
</inkml:ink>
</file>

<file path=ppt/ink/ink2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93 18,'0'0'15,"0"0"-1,-6 3 2,6-3-3,0 0-1,0 0 2,0 0-2,0 0-1,0 0 0,0 0-1,-8 1-2,8-1-2,0 0-3,0-5 1,0 5 0,4-9 0,-4 9-3,12-16 2,-5 8-3,3-3 3,0-2-1,2 9 1,-3-5-1,4 4 1,-2-1-1,-1 1-1,-2-1 0,3 6 1,-3 3-1,-2-2 0,1 2 0,-7-3 0,8 18 1,-3-8-3,-3 6 6,-2 3-3,0-1 1,-3 7-1,-2-5 1,-2-2-4,-2 2 2,-3-3 1,-1 6-4,-2-2 3,-2-2-2,1 0 2,-1-8-2,2 6 2,1-8-2,2 0 1,6-8 1,6-1-2,-5 6 1,5-6 0,3-5-1,7 8 3,4 2 0,3-6-1,1 2 0,4 2 0,-3-13 1,3 13-1,-5 3 2,-1-6-2,-2 0 1,0-2 0,-4 1-2,-1 0-1,-1 1-1,-1 3-1,0-3-13,-7 0-25,13-4-1,-12 7-2,-1-3-3</inkml:trace>
</inkml:ink>
</file>

<file path=ppt/ink/ink2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3 64,'0'0'32,"0"0"1,-4-4-12,4 4-9,0 0 0,0 6-4,0-6-2,1 7 1,-1-7-1,8 16-1,-4-6 0,0-1-1,3 1-1,-1 0 1,1 5-1,2 0-1,0 0 1,3-2-2,-3 3 1,3 0 0,0 3 0,3-4-2,-2 0 1,2-3-1,-2-2 1,0 0-1,-1 2 2,-1-2-3,-2-3 2,-1 1-1,-8-8 1,11 8 0,-11-8-1,6 7 0,-6-7 0,0 0-2,0 0-1,0 0-3,0 0-10,0 0-22,0 0-1,-3-7-1,2 2-5,-1-6 0</inkml:trace>
</inkml:ink>
</file>

<file path=ppt/ink/ink2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264 1 126,'-5'-2'36,"-3"2"-1,0 0-27,0 3-1,-2 3-1,0 4-3,-3 1 0,0 5 0,-4 0 0,1 2-1,-1 4 0,-1-2-1,-1 1 0,1-2 0,1 3 0,1-6 0,0-1-1,6 1 1,-2-8-1,5-1-1,2 0-3,5-7-1,0 10-13,0-10-20,0 0-1,4-1-4,-4 1-5,8-10 4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58.82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 54 30,'-2'-9'53,"-1"0"-7,3 9-27,0-9-5,0 9-3,3-10-3,-3 10-1,0 0-1,6-11-1,-6 11-1,13-2 0,-5 0 0,1 1-2,4 1 0,-4 0 0,4 0-1,-2 0-1,0 3 1,-2 2-1,-3 3 1,-1 2-1,0-1 2,-5 8-2,1-1 0,-1 6 1,0 3-1,0 2 0,-1 1-1,1 3 1,0 2 0,0 1 0,0 1 1,-2 1-1,2-4 0,0 1 0,0-2 0,0-3 0,0-3 0,0 0 1,3-3-1,-3-5 0,5 1 0,-3-1 1,1-5-1,-2 0 1,-1-1-1,0-3 1,0-1-1,0-7 0,-6 10 0,6-10 0,-6 3 0,6-3 0,-13 0 1,13 0-1,-11 0 0,11 0 0,-9-2 0,9 2 0,-11-1 0,11 1 0,-6-5 0,6 5 0,-8-4-1,8 4 1,-8-6-1,8 6-1,-11-7-3,11 7-5,0 0-10,-3-14-7,3 5-21,3-1-31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2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48 47 3,'-5'-8'7,"5"8"3,-6-10 0,6 10 3,-5-8-1,5 8 2,-8-8-2,8 8 1,0 0 3,-8-8-3,8 8 1,0 0-3,-6-6-2,6 6-1,0 0-2,0 0 0,0 0-1,0 0-1,-10 1 1,10-1-1,0 12-1,2-6-1,-2-6 1,8 13-1,-5-2 0,5-5-1,1 3 0,1 3 0,0-3 0,6 3 0,-3 1 0,1-1 0,-1 2 0,-2-2-1,4-1 1,1 2-1,-4-3 0,0-2 0,-1 2 0,2-2 0,-2-3 0,-5 1 0,-6-6 1,13 9-1,-13-9 0,0 0 0,5 6-2,-5-6-1,0 0-4,0 0-10,-3-4-8,3 4-15,-8-14-28</inkml:trace>
</inkml:ink>
</file>

<file path=ppt/ink/ink2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24,'0'0'23,"0"0"-3,0 0-3,0 0-5,0 0 0,0 0-2,0 0-3,0 0 0,0 0-2,0 0 1,-4-1-1,4 1 0,0 0 0,0 0-1,0 0-1,0 0 2,0 0-3,0 0 0,0 0-1,0 0 1,0 0-1,0 0 1,0 0-1,0 0 1,0 0 0,0 0 0,0 0 2,0 0-3,0 0 1,0 0 0,0 0-1,0 0 1,0 0-1,0 0 1,0 0-1,2 0 1,-2 0 0,12 0 0,-7-1-1,6-1 1,0 0-1,3-1 0,-4 1 0,6 1 0,-5-2-1,-1 3 1,2 0-2,-1 0 2,-1 0-1,-3 0 1,1 0-1,-8 0 0,8 0 1,-8 0-1,8 0 1,-8 0 0,0 0-1,0 0-1,0 0-4,0 0-11,0 0-20,0 0-1,0 0-2,0 0-3,0 0 1</inkml:trace>
</inkml:ink>
</file>

<file path=ppt/ink/ink2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34 45,'0'0'31,"0"0"0,0 0-15,0 0 0,0 0-3,0 0-3,4 0 0,4 0-1,-8 0-2,11-3-1,-4 1-1,2 1-2,-2-1 1,3 2-1,-1-2-1,0 1 0,-1 0-1,4 1 0,-4-2 0,1 0-1,-1 2 1,0 0 0,1-3-1,-2 2 0,1 1-3,-8 0-11,12-1-21,-12 1-1,4-5-2,-4 5-7,8-8 3</inkml:trace>
</inkml:ink>
</file>

<file path=ppt/ink/ink2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60 1,'0'0'8,"0"0"0,0 0-2,0 0-3,0 0-1,0 0 1,0 0-1,0 0 1,0 0 1,0 0 1,0 0 2,0 0-1,0 0 1,0 0-1,0 0 0,0 0-2,0 0 0,0 0-1,0 0 2,0 0-2,0 0 2,0 0-1,0 0 0,0 0 0,0 0 0,-4 0-1,4 0 1,0 0 0,0 0-1,0 0 0,0 0 0,0 0 1,0 0 1,0 0-2,0 0 0,0 0 1,0 0-1,0 0 1,0 0 0,0 0 1,0 0-1,0 0 0,0 0-1,0 0 0,0 0 0,0-7 0,0 7 0,4-8 0,3 3-1,-2-1 0,4 1 0,2-1 0,-3-1-1,2 2 0,2 0 0,-1 1-1,2 3 0,-6 0 0,3 1 0,0 0 0,-6 0 0,-4 0 0,10 5 0,-10-5 1,6 9 0,-6-2 0,0-1-1,0 1 1,0 2 0,-4-2 0,-3 3-1,2 0 1,-3 0-1,1-2 1,-2 0-1,4 0 0,-5 0 1,5-3-1,5-5 0,-11 8 0,11-8 0,0 0 0,-2 9 0,2-9 0,0 0 0,0 5 0,0-5-1,4 8 1,0 0 1,4-1-1,2 2 0,-3 2 0,5 0 0,0 3 0,-2-1 0,4 0 0,-7 1 0,3-1 0,-1-1 0,-5-1 0,0-2 1,1 0 1,-5 0-1,0-4 0,0-5 0,-5 10 1,5-10-1,-7 8 1,-3-6-1,0 0 0,0-2 0,-2 0-1,-5 0 1,2-2 0,-1-1-1,0-2 1,0 0-1,3 1-1,-1-2-1,3 4-3,-2-7-20,13 9-13,-12-12-1,9 5-3,2-1-5</inkml:trace>
</inkml:ink>
</file>

<file path=ppt/ink/ink2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29 2,'0'0'5,"0"0"1,0 0 1,0 0 1,0-8 3,0 8 2,0 0-1,-2-7 1,2 7-3,0-9 3,0 9-1,0 0 0,-2-6-1,2 6 0,0 0-1,0 0 0,0 0 0,0 0-3,0 0-2,0 0 1,0 0-3,0 0 0,0 0-1,0 0 0,0 0-1,-6 4 1,6-4-2,0 8 1,0-1-1,0 3 1,0-10 0,0 14 1,0 0-1,-1 7 0,1-1 1,-1 0 1,-1 0-2,1 2 2,-2-2 0,1 3-2,2 1 2,-2-8-2,1 2 0,1-1-1,0-2 1,-1-2 0,1-1-1,0-1 0,0-11 1,0 0-1,0 0 1,0 0-3,0 0 3,0 0-3,0 0-1,0-5-4,0 5-23,0 0-9,4-7-1,-2-2-1,2-1-6</inkml:trace>
</inkml:ink>
</file>

<file path=ppt/ink/ink2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61 121 101,'-8'2'36,"8"-2"-1,-9 2-27,9-2-1,-4 10 1,4-10-5,-6 13-1,6-13 1,-4 9-2,4 4 1,-1-1 0,1 3 1,0-6-3,0 5 3,1-1 0,3 0-1,2 5 0,-2-8 1,5 5-3,-4-5 2,5-1-1,-3-1-1,5-3 1,0 4 0,2-6 0,0-3 0,-1-3 0,3-5 0,0-1-2,0-1 3,-3-2-1,1 0 0,-7-8-1,4 0 0,0 4 1,-7-2-1,4 5 1,-7-6-3,0-3 1,-1 0-2,0 6 2,-2-5-1,-8 6 1,1-3 1,1-3-1,-4 9 2,-2 1 0,0 3 0,0 1 0,-5 7-2,3 1 2,0 2-1,-1 8-1,-1 1 0,1 3 0,2 1-5,-1-3-17,3 5-15,0-4-2,5-2-3,1-7-5</inkml:trace>
</inkml:ink>
</file>

<file path=ppt/ink/ink2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6 4,'0'0'10,"5"-2"2,-5 2 0,0 0 2,0 0-2,0 0 0,0 0-1,0 0-1,7 0 1,-7 0-2,0 0-2,0 0 1,0 0 0,0 0 0,9-4-2,-9 4 0,0 0 0,0 0 0,0 0-1,0 0-1,0 0 0,0 0-2,0 0 0,-8 0 1,8 0-2,-10 0 0,4 0 1,-2 1-1,8-1 0,-13 1 0,8 0 1,-2 1-2,7-2 1,-13 2 0,8-1-1,1 1 1,4-2-1,-12 3 0,12-3 0,-12 5 0,12-5 0,-9 8 1,9-8-1,-7 9 0,0-2 1,3 0 0,2 1-1,-5 0 0,3 2 0,0 1 1,-1-1-1,1 2 1,1 0-1,-1 2 0,-1-1 1,2 3 0,1 0 0,-1-1-1,-1 2 1,3 2-1,-2 2 1,2-1 0,-1 2-1,1-3 0,-3 2 1,4 1-1,-2 0 0,0-1 0,1-2 1,0-2-1,-1 1 0,1 1 1,-2-3 0,1 0 1,2-1-2,-2 0 1,2 2 0,-1-2 1,1 2-2,0-1 1,0-1-1,0 3 0,0 0 0,0-1 0,0 1 0,0 2 0,0-2 0,0 1 0,0 1 0,0-2 1,1-1-1,-1 1 0,0-2 0,0-1 0,0 2 1,0-2-1,0 1 0,0-3 0,0 2 0,0-2 1,0 1-1,0 1 0,0-2 0,0 1 1,0 0-1,0-2 1,0 3-1,0-2 0,-1 1 0,1 0 0,-1 0 0,1-2 0,-2 5 1,1-3-1,1 3 0,-4 0 0,0 0 0,1 0 1,1 1-1,-2 2 0,0-3 0,0 0-1,1-2 1,-2 0 0,4 1 0,-2-4 0,2 0 0,-1-1 0,1 1 0,1-3 0,-1 3 0,1-3 0,-3 0 0,0 3 1,2-1-2,1-1 2,0 1-1,0-1 0,0 0 0,0 1 1,0-5-2,-1 3 2,1-1-1,0 2 0,-2-1 0,2-3 0,-1 3 0,1-1 0,0 2 0,0 1 0,0-2 0,0-1 1,0 3-1,0-2 0,0 2 0,0-2 0,0 1 0,0-4 1,0 2-1,-1 0 0,1-2 0,0 0-1,0-6 2,0 10-1,0-10 0,0 10 0,0-10 1,0 7-1,0-7 0,1 8-1,-1-8 1,0 9 0,0-9 0,1 12 0,-1-6 0,0-6 1,2 13-1,-2-13 0,1 8 0,-1-8 0,4 9 0,-4-9 0,4 7 0,-4-7 0,0 6 0,0-6 0,0 0 0,3 7 0,-3-7 0,0 0-1,0 0 1,1 7 0,-1-7 0,0 0 0,0 0 0,0 0 0,0 0 0,0 0 0,0 0 0,8 5 1,-8-5-1,0 0 0,0 0 0,7 5 0,-7-5 0,7 2 1,-7-2-1,11 3 0,-4-3 1,2 0-1,-4 0 0,4 0 1,-1 0-1,2-1-1,-1-2-2,2 6-19,-6-3-16,1 0-1,-6 0-3,14-5-4,-5-4-2</inkml:trace>
</inkml:ink>
</file>

<file path=ppt/ink/ink2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44 8,'0'0'18,"0"-6"0,0 6-3,0 0-2,0 0-2,0 0-1,0 0-3,8-6 1,-8 6-1,0 0 2,0 0 0,0 0-2,2-6 1,-2 6-2,0 0 0,0 0-1,10-6 0,-10 6-1,12-2 0,-6 1-1,3-2 0,4 2 0,-4-1-1,5 0 1,-2-1-2,-1 1 0,-1 1 0,2 1-1,-8 0 1,-4 0-1,10 0 1,-10 0-1,0 0 1,8 9-1,-8-9 1,7 8-1,-7-1 1,0-7-1,2 14 0,1-8 1,-2 4-1,1-2 1,3 1 0,-5 2-1,0-1 1,1 4 0,1-2 0,-1 2-1,0 1 1,-1-1-1,2 2 0,-1 2 1,4-1-1,-5 2 0,2 0 0,-1-1 0,0 2 0,2 0 0,2 1 0,-4-1 0,1-1 1,0-2-1,0 1 0,0 0 1,2 0-1,-2-2 0,-1-1 0,-1 2 1,1 1 0,1-3-1,-2 0 1,1 2 0,-1 0 0,0-2-1,0 2 1,0 1 0,0-1 0,-1 0-1,-2 1 1,2 2 0,-1 0-1,-3 1 1,4-2-1,-1 1 1,1-3-1,0 1 1,1-1 0,0 0-1,0-4 0,0 2 1,0 1 0,0 0-1,0 1 0,0 0 1,0 1-1,0-1 0,-2-1 1,2 0-1,0 2-1,-1-5 1,-3 0 0,2 1 0,0-3 0,1 2 0,-2-2 0,3 0 0,-5 2-1,4-1 2,-2 0-1,0 2 0,2 1 0,0 0 0,-5-1 0,5 0 1,0-1-1,-1 3 1,1-3-1,0-1 0,1 0 0,0-1 1,0-2-1,0 3 0,0-4 0,0 1 0,0-3 1,0 2-1,0-1 0,0 3 1,0 1 0,0-1-1,0 3 0,0-2 1,0 3-1,0-1 0,-2-1 0,1-3 0,-3 0 1,4-3-2,0-6 2,-1 9 0,1-9-1,0 0 0,-3 7 0,3-7 0,0 0 0,-2 8 1,2-8-1,-2 7-1,2-7 1,0 10 0,0-10 0,-1 11 0,1-11 0,-4 11 0,4-11 0,0 10-1,0-10 2,-1 10-2,1-10 1,-2 8 0,2-8 0,-1 6 0,1-6 0,0 12 1,0-6-1,0 3 0,0 0 0,1-1 0,1 1 0,-1-2 0,4-1 0,-5-6 0,0 0 0,0 0 0,0 8 0,0-8 0,0 0 0,0 0 1,0 0 0,0 5-1,0-5-1,0 0 2,0 10-1,0-10-1,0 7 1,0-7 0,0 7 0,0-7 0,0 7 0,0-7-1,0 7 2,0-7-1,0 8 0,0-8 0,0 8 0,0-8-1,0 9 2,0-9-2,0 9 1,0-9 0,0 6 0,0-6-1,0 0 1,0 8 0,0-8 0,0 0 1,0 0-1,0 8 0,0-8 0,0 0 0,0 6 0,0-6 0,0 0 0,0 7 0,0-7 0,0 0 0,-5 7 0,5-7 0,-1 6 0,1-6 0,0 0 0,-3 9 0,3-9 0,0 0 0,0 0 1,0 0-2,0 0 1,0 0 0,0 0 1,0 0-1,0 0 0,0 0 0,0 0 0,-5 2 0,5-2 0,0 0 0,0 0-1,0 0 1,0 0 0,0 7-1,0-7 1,0 0 0,0 0 0,0 0 0,0 0 0,-11 5 1,11-5-1,0 0 0,-11 2 0,11-2 0,-5 4 0,5-4 1,-10 2-1,10-2 0,-11 0 0,11 0 1,-12 1-1,7 0 1,1-1-1,-6 0 1,10 0-2,-11 0 2,11 0-1,-11 0 0,11 0 0,-7 0 0,7 0 0,0 0-1,0 0 0,0 0 0,0 0-3,-9-2-4,9 2-21,0 0-10,8-1 0,-8 1-5,5-8-2</inkml:trace>
</inkml:ink>
</file>

<file path=ppt/ink/ink2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25,'0'0'22,"0"0"0,0 0-4,0 0 2,0 0-4,0 0-3,0 0 0,0 0-4,0 0 0,-9 0-1,9 0-2,-3 6-1,3 4 1,0-5-1,0 4-3,3 1 1,4 3 0,-1 1 0,6 2-2,1-2 1,2 3-1,0 0 0,0 2 0,3-1 0,-1 1-1,-5-1 1,1 0 0,-1-1-1,-1-3 0,-1 2 1,-2-3 0,1-2-1,1-3 1,-4-2-1,0 1 2,-6-7-3,9 9 1,-9-9-3,0 0-3,2 7-7,-2-7-24,-4-1 0,-1-7-4,5 8-4</inkml:trace>
</inkml:ink>
</file>

<file path=ppt/ink/ink2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265-1 112,'0'0'36,"-9"0"-3,9 0-22,-11 3-2,11-3-3,-16 14-1,5-4-2,-3 5 1,-2 2-2,-3 1 2,0 6-2,-1-4 0,0 5 0,1-6-1,-1 3 0,2-3 0,3 0 0,2-4-1,3-7-1,3 1 0,0-3-1,7-6-1,-5 6-4,5-6-13,0 0-19,0 0-1,3 2-2,-3-2-4</inkml:trace>
</inkml:ink>
</file>

<file path=ppt/ink/ink2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6 41,'0'0'33,"0"0"-7,-6-6-6,6 6-3,0 0-3,0 0-4,0 0 1,0 0-4,0 5 0,0-5 0,6 7-2,2-2-1,-1 0 0,2 1-3,2 0 1,2 1 0,0 0-1,0 1 0,3-4 1,-1 3-1,1-1 0,-2-2 0,-1 1-1,-1 1 0,-2-5 0,-5 3 1,-5-4 0,8 11-1,-8-11 1,0 10 0,-9-4 1,-2 3 0,2 3-2,-6-1 1,-2-1-1,-2 3 2,-2 2-2,3 1 0,-1 0 0,1-5 0,3 0 0,0-5 0,5 2 0,5 0-2,5-8 0,-8 3 0,8-3-5,0 0-6,13-2-24,-4-1 0,6-1-4,-2-6-2,7 2 2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7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217 16 62,'0'0'57,"3"-10"-19,-3 10-24,0 0-2,-2-6-3,2 6-3,-11 4-1,6 5-2,-6 1 0,5 4-1,-6 3-1,6 1 0,-5 3 0,-2-1 0,2 0-1,-1 4 0,-2-1 1,0-2-1,-4-3 1,2 2 0,1-5-1,4 0 1,1-6-1,1-2 0,9-7 1,-13 7-2,13-7 1,0 0-2,0 0-3,0 0-8,0-4-9,0 4-10,8-13-25,-6 0-21</inkml:trace>
</inkml:ink>
</file>

<file path=ppt/ink/ink2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0 97,'0'0'39,"-12"7"-4,1-7-20,6 10-3,-5-5-4,2 4-2,-3-3-2,-1 2-1,0 0-1,0 1 1,2 2-2,-1-1-1,-2 0 1,1-2-1,1 1-1,2-1 0,0 2-2,1-2-4,5 2-11,3-10-20,0 0-1,0 0-2,0 0-3</inkml:trace>
</inkml:ink>
</file>

<file path=ppt/ink/ink2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65 67 40,'0'0'34,"0"0"-5,-7-7-9,7 7-4,0 0-2,0 0-2,0 0-1,0 0-3,-9-4 0,9 4-3,-6 0 0,6 0-1,-10 4-2,10-4 0,-11 7-1,6 1 2,-2 2-2,3-3 0,2 5 0,0-1 1,0 3-2,2 0 1,0 0-1,2 0 1,2 0 0,4 2 0,-1 1-1,5-5 0,0-2 0,1 3 1,1-1-1,1-3 0,1-1 0,0-1-1,-2-7 2,5 1-1,-5 1 0,1-2 0,0-7 1,-2 1-1,0-4 1,0 3 0,1-4-1,-8-1 1,3 0 0,-3-1-1,0-1 0,-4-5 1,-1 0 0,-1-2 0,-3 1-1,-3 0 1,-1 1 1,-2 3-1,2 1 1,-6 2 0,0 0-1,-2 5 0,-1 1 1,-2 3-1,2 0-1,0 4-1,-1 0 1,0 6-1,1 4 0,0-1-2,3 6-4,-3-2-21,4 2-12,1-3-1,6-2-2,5-10-5</inkml:trace>
</inkml:ink>
</file>

<file path=ppt/ink/ink2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23-2 31,'0'0'33,"-6"-6"-11,6 6-4,0 0-2,0 0-4,0 0-3,0 0 0,-2 10-3,-1-3-1,3 6 0,0 0 1,0 4-1,0 1-1,0 3-1,0 2 0,0 2 1,0-2-2,0 2 0,-1-2-1,1 2 1,-4-3-1,4-3 0,-3-1 1,2-2-2,-1-6 2,0 0-1,2-3 1,0-7-2,0 0 2,0 0-1,0 0 0,4-2 0,-2-7 0,1-2 0,4-1 0,-5-4-1,4-2 1,2-3-1,-5-2 0,7-3 1,-2-1-1,-2 1-1,6 2 1,-2 1 1,-3 4-1,4 5-1,-3 1 1,-1 6 0,3 3 0,-3 4 0,2 2 0,-1 6 1,0 1-1,3 6 1,-6 1 0,3 3-1,-4 2 1,1 0 0,-2-1-1,-2 0 0,-1-1 1,0-3-1,0-4 0,0-2 1,0-2-1,0-8 1,0 8 0,0-8 0,0 0 0,5-2 0,2-4 0,-3-3-1,4-4 1,0 1 0,2-7-1,4 0 0,0-1 0,1-1 0,-1 4 0,2 2 0,-2 0-1,-1 5 1,-3 3 0,1 4-1,-6 3 1,3 6 0,-4 6 0,0 1 0,1 1 0,-2 3 1,1 2 0,0-2 0,1-2-1,-3-1 0,0-3 1,2-1-1,0 0-2,-2-3-1,-1-1-3,-1-6-4,7 9-20,-7-9-8,0 0-3,0 0-2,9 3 1</inkml:trace>
</inkml:ink>
</file>

<file path=ppt/ink/ink2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119 52 91,'0'-11'35,"-1"0"-1,-2 1-23,-5 2-2,8 8-3,-10-12 1,10 12-3,-14 0 0,8 4-2,-5 5 0,2 4 0,-3 2-1,4 4 1,-4 1-1,3 0 0,4 0 0,-2-2 0,4 0-1,3-4 1,0-3 0,3-3-1,5-3 1,0-2 0,0-3 0,2-1-1,2-4 1,-4-1 0,3-4-1,-1 0 1,1-3-1,-6-2 0,2 0 0,-3-1 0,-3 2 0,-1 2 0,0 2 0,0 10 0,0 0 0,0 0 0,-1 5 0,1 5 1,0 4-1,1-1 0,3 1 1,4 0-1,-1-2-1,2-1-1,3-2-2,-5-3-5,8-1-27,-7-3-2,4-1-1,0-1-3,0-7-2</inkml:trace>
</inkml:ink>
</file>

<file path=ppt/ink/ink2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3-1 89,'-3'8'35,"3"0"-2,0 6-24,3-3-1,5 4-1,2-5-2,2 6 0,2-3-1,1 0-1,0-1-1,1-2-2,2-3-1,-7 0-3,4-1-11,-5-4-18,1-2-2,-6 0-4,3-5 0</inkml:trace>
</inkml:ink>
</file>

<file path=ppt/ink/ink2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213 5 59,'0'0'34,"-9"-7"1,9 7-16,-12 3-6,10 3-2,-6 2-1,4 4-3,-1 0 0,-4 6-2,-2-2-1,-1 4 0,-2-1-3,-2 1 1,0 0-2,-1 0-5,1 2-8,-5-6-23,6 0-2,-1-2-3,6-4-3</inkml:trace>
</inkml:ink>
</file>

<file path=ppt/ink/ink2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60 21,'7'-7'22,"-7"7"1,5-6-4,-5 6-1,11-6-2,-10 0-2,-1 6-1,0 0-3,10-7 0,-10 7-1,2-6-2,-2 6-1,0 0 0,0-10-2,0 10 0,-9-7-1,9 7-1,-13-3-1,2 2 0,0 0 0,-2 1-2,-1 1 1,-2 3 0,1 1 0,2 2 0,2 2-1,2 1 1,1 1 0,5 0 0,3 2 0,2 3-1,4-2 1,4 2 0,2-1 0,2 1 1,1 2-1,5-2 0,-6 0 0,-1-3 0,-2 0 1,-2-4 0,-1 1 0,-4-4 1,-4-6 0,2 11-1,-2-11 1,-4 8 0,-3-5 1,-1 0-2,-3 0 0,1 0 0,-3-3 1,2 0-2,0 0 0,-1 0-2,3-1-2,3-4-4,6 5-17,-8-6-12,8 6-3,5-13-2,4 8-2</inkml:trace>
</inkml:ink>
</file>

<file path=ppt/ink/ink2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67,'14'7'38,"-4"-1"-3,-5 3-11,-5-9-8,0 15-5,0-8-4,0 2-1,0-9-3,0 10-2,0-10-1,0 0-4,8 8-24,-8-8-9,5-7 0,-1-3-3,3 0-3</inkml:trace>
</inkml:ink>
</file>

<file path=ppt/ink/ink2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0 117,'0'0'35,"0"0"1,-4 2-28,3 5-2,-3 1-2,0 4-1,1 0 0,0 6-1,-3 1 1,3 4-2,0-1 1,2 1-1,-2 0-1,-2 1 1,5-1 0,0-3 0,0 1-1,0-5 0,0-2 1,5 0-1,-2-2 1,2-4 0,3 0-1,-2-4 1,3 1-1,-4-1 1,4-3 0,2-1-1,-3-1 0,1-4-2,2-1-1,-5-1-5,6 3-25,-4-7-4,-2 3-3,-5-5-4,3 2 0</inkml:trace>
</inkml:ink>
</file>

<file path=ppt/ink/ink2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26 93,'-6'0'39,"-4"-1"-4,10 1-13,0 0-11,0 0-5,8-6-2,3 4-1,5 1-2,0-1 0,2 1 0,5 0 0,-5 0-4,4-3-5,-4 4-27,-3-4-1,-1 3-4,-4 0-2,0 1-3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10.24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131 0 48,'0'0'35,"3"4"-6,-3-4-12,0 0-4,0 0-2,0 0-1,0 0-3,0 0-1,0 0 0,2 9-1,-2-9-1,2 8 0,-2-8-2,0 10 1,0-2 0,0 0-1,1 0-1,-1 0 1,0 6-1,0-5 0,0 1-1,0 4 1,0-2-1,0 1 0,0-3 0,0 4 0,-1 1 0,1-2 0,-4 4 1,1-4-1,-3 3 0,1-4 1,0 4-1,-4-4 0,4 2 1,-3-4 0,0-1-1,-4 0 0,6-2 1,-7-3-1,5-4 1,-2 0-1,1 0 0,1-1 0,0-3 0,8 4 0,-8-10-2,8 10-2,-2-10-11,2 10-7,2-11-12,-1-1-27,9-1-18</inkml:trace>
</inkml:ink>
</file>

<file path=ppt/ink/ink2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16 108,'-1'7'38,"1"-7"-4,0 0-18,0 0-12,0 0-3,0 0-3,0 0-13,0 0-18,1-7-4,6 1-1,-2-4-5</inkml:trace>
</inkml:ink>
</file>

<file path=ppt/ink/ink2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46,'-2'7'35,"2"-7"-2,0 0-12,0 0-7,0 0-3,4 2-3,-4-2-3,10 0-1,-10 0-2,6-3 1,-6 3 0,7-6 0,-7 6 1,0 0-1,3-6 0,-3 6 0,0 0-1,0 0 0,-6 2-1,6-2-2,-8 11-5,8-11-29,-4 12 0,4-12-3,-6 9-4,6-9 0</inkml:trace>
</inkml:ink>
</file>

<file path=ppt/ink/ink2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72,'-2'7'35,"2"-7"-2,0 0-16,0 0-9,0 0-1,0 0-2,0 0-1,0 0 0,0 0-1,0 0 1,0 0-2,0 0 0,-2 6 0,2-6-1,0 0 0,0 0-1,0 0 1,-10 5-1,10-5 0,0 0 1,0 0 1,0 0-1,0 0 0,0 0 1,0 0-1,0 0 1,0 0 0,0 0-1,0 0-1,0 0-1,0 0-7,0 0-29,0 0 0,0 0-3,-1-4-6,1 4 1</inkml:trace>
</inkml:ink>
</file>

<file path=ppt/ink/ink2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6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21 25,'0'0'20,"0"0"0,0 0-2,4 5-4,-4-5-1,11 1-1,-11-1-1,16 0-1,-7 0-3,4 0-1,0 0-2,2 0 0,1-1-1,0 1 2,0-2-3,-1 2 0,1-2 0,-2 2 0,-5-2 0,1-2-1,0 2 0,-5 1 0,-5 1-1,9-5 1,-9 5-1,0 0-3,0 0-7,0 0-24,-1-5 0,-8 3-2,5 1-3</inkml:trace>
</inkml:ink>
</file>

<file path=ppt/ink/ink2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0 63,'0'0'32,"-12"11"-1,4-5-23,1 8-2,3-1 0,-1 8 1,1 1-2,2 2 0,0 1-2,2 2 1,0-3-1,0 1 0,0-5-1,0-3 0,0-4 0,0 1 0,0-5-1,0 1 1,0-10-1,0 9 0,0-9-2,0 0-5,0 0-25,0 0-3,4 1-3,-4-1-3,0-4 1</inkml:trace>
</inkml:ink>
</file>

<file path=ppt/ink/ink2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6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68 178 6,'0'0'17,"0"0"1,3 0 4,-3 0-2,0 0-2,0 0-1,0 0-3,0 0-2,0 0-3,6-9 0,-6 9-1,0 0-1,9-7-1,-9 7 0,9-10-1,-6 3-2,4 0 0,-1-2-2,2-2 1,-1 0-1,3-4 0,-3 1-1,1 0 1,0-2 0,-2 3 0,0 2 0,-1 3 0,-4-1 0,-1 9 0,3-7-1,-3 7 1,0 0-1,0 2 0,-1 7 0,1 2 0,-2 1 0,-3 5 0,0 4 1,2 3-1,-2 1 1,-2 2-1,3 1 1,-4 0-1,4 0 1,-2-2-1,0 0 0,1-6 0,3-1 0,-4-2 0,4-3 0,-2-4 1,-2-1 0,6-9-1,-8 8 1,8-8-1,-10 3 1,0-3 0,3 0 0,-1-3-1,-3 0 0,3-1 1,0 0-1,-2-1 0,4-1 0,-2 5 0,8 1 0,-5-4 0,5 4 0,0 0 0,0 0 0,0 0 0,0 0 0,0 0 0,0 0-1,0 0 1,0 0 0,4 3-1,5-1 1,0 1 0,5-1 0,0 0 0,4 0 1,-1 0-1,3-2 1,-1 0-1,1 0 0,-1-5 1,-5 3-1,0-1 0,-5 2 0,-2-1 0,-7 2 0,9-1 0,-9 1 1,0 0-1,0 0 0,0 0-2,0 0-2,0 0-4,0 3-26,0-3-5,0 0-3,-9 1-2,9-1-2</inkml:trace>
</inkml:ink>
</file>

<file path=ppt/ink/ink2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48:40.6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15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137 295 8,'0'0'15,"0"0"-2,0 0 0,0 0 2,0 0-3,0 0 0,0 0 0,0 0 0,0 0-1,0 0 0,0 0-1,0 0-3,-6 4-1,6-4-1,0 0 0,-8 0-1,8 0-1,-4-6 0,4 6-1,-11-8 0,8 2 0,-4-5-1,1 2-1,1-3 1,-2 1 0,3-6-1,-4 0 0,6 0 0,-6 1 1,5-2-2,2 2 2,-1 2 0,2-1-1,0 1 0,0 1 1,3 3-1,0-1 2,3 1-1,-2 1-1,6 0 0,-5 1 0,4 0 0,2 5 0,-3-3 0,1 3-1,3 1 1,-3 2 0,-1 0 0,3 2 0,-1 1 1,-4 3-1,3-1 1,-4 2-1,3 0 1,-5 0 0,1 0 0,0 1 0,0 0-1,-3-1 1,-1 5 0,0-3 0,0 4 0,0-2-1,0 2 1,-1-1 0,-3 2 0,0 1 0,1-4 0,0 2-1,-4-1 1,1-1 0,-3-3 0,4 3-1,-6-1 1,0-2-1,5 0 0,-6 0 0,0 2 0,1-2 1,2 0-1,-1 2 0,-1-3 0,0 2 0,1 1 0,3-2 1,-3 1-2,2-4 1,1 3 0,2 0 0,-3-1 0,4-1 0,-2 0-1,4 2 1,2-2 0,0 1-1,0 0 2,1-1-2,-1-6 1,9 15 0,-3-9 0,3 0 0,0 0 1,-1 0-1,4-3 0,0 0 0,1-1 0,-1-2 1,1 0-1,1 0 0,0-1 0,0-4 1,-4 0-1,3-2 0,-5-1 0,4 1 1,-1-2-1,-3 1 0,-2 0 0,0-1 1,0 1 1,-4-2-2,-1 1 1,-1-1-1,-1-2 2,-2 1-2,-6-2 1,1 3-1,0-4 0,-4 4 0,1-1 0,-1 2 0,4 1-2,-3 3-4,-1-3-27,1 6-5,-1-2-2,4-3-5,-4 1-3</inkml:trace>
</inkml:ink>
</file>

<file path=ppt/ink/ink2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29.6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3 11,'0'0'17,"0"0"0,-10 0 1,10 0-4,0 0-2,0 0 0,0 0-3,0 0-1,0 0-2,0 0 1,0 0-1,0 0 1,0 0-3,0 0 0,8 6 1,-8-6-1,7 3 1,-7-3 0,12 2-1,-2-2 0,0 0-1,-4 0 1,6 0-1,0 0 0,-3 0 0,-1-1-1,4 0-1,-6 0 0,2 0 0,-8 1 0,10 0 0,-10 0-1,0 0-1,8-3 0,-8 3-3,0 0-4,0 0-21,9-4-8,-9 4-2,12-3-3,-12 3 1</inkml:trace>
</inkml:ink>
</file>

<file path=ppt/ink/ink2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0.5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59 40,'-5'0'33,"5"0"-9,-9 0-10,9 0-3,0 0 0,0 0-3,0 0-1,0-6-2,0-1 0,0 7 0,1-10-2,4 5 1,-1-4-1,0 2-1,1 2 0,2 1-1,0 0 1,-1 3-1,2 0 1,-1 1-1,3 2 1,-3 6-1,2-2 1,-2 2 0,0 2-1,-1 0 0,-1 2 1,-3-1 0,-2 0 0,0-2-1,-2 1 0,-3 0 1,-1-1-1,-1 0 0,0-1 0,1 0-1,-1-3 0,7-5 0,-12 11-1,12-11 1,-4 10 0,4-10 0,0 0 0,-4 6 0,4-6 0,0 0 0,0 9-1,0-9 1,5 7 0,-5-7 0,8 8 0,-8-8 0,11 9-1,-2-4 1,-2 1 0,1 1-1,4 0 1,-7 0 0,4 1 0,2 1-1,-6-3 2,3 3-1,-4-1 0,1-2 1,-1 2 0,-2-1 0,-2-7 0,0 11 1,0-11 0,-12 12 0,3-9 0,2 3 0,-5-3 0,-1 2 0,-2 0-1,-2-4 0,-2 1-1,4-2 0,-1-1-1,0-1-1,3 1-5,-5-8-23,10 5-8,-1-3-4,8-2-3,1-1-1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0:05.004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1.3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</inkml:trace>
</inkml:ink>
</file>

<file path=ppt/ink/ink2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4.5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12 0,'0'0'9,"0"0"2,0 0 1,0 0-1,0 0 2,0 0-4,0 0 0,0 0-2,0 0 0,0 0-1,0 0 0,0 0-3,0 0 2,0 0 0,0 0 1,0 0-1,-4 4 3,4-4-2,0 0 0,0 0 0,0 0-1,0 0 0,0 0-1,6 0-1,-6 0 1,5 0-2,-5 0 1,12 3-1,-3-3 1,-2 1-1,3-1 0,-2 0-1,3 0 1,-3 0-1,2 0 2,-4-4-2,4 4 0,-6-3 0,-4 3 0,11-3-1,-11 3 1,6-2-1,-6 2 0,0 0 1,0 0-1,0 0 0,0 0 0,0 0-1,0 0-1,0 0-2,0 0-7,0 0-23,0 0-3,0 0-2,-5-8-4</inkml:trace>
</inkml:ink>
</file>

<file path=ppt/ink/ink2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5.6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0 103 18,'0'0'31,"0"0"-9,0 0-4,0 0 0,0-8-4,0 8-4,0 0-3,0-7 0,0 7-3,3-10-1,1 4 0,-4 6 0,8-14 0,-1 7 0,-1-2 0,5 2 1,-3 0-1,1 0-1,3 1 1,1 1-1,0 1 0,-1 1-1,-1 0 1,-2 3-1,2 0-1,-1 3 1,-4 2-1,3-1 1,-6 3 1,2 3-2,-1-3 1,-3 4-1,-1-3 1,0 4 0,-5-2 0,-2 2-1,-1 1 1,0 1-1,-4-2 0,0 0 1,-2-1-1,2-1 0,0-1 0,3-2 0,1 1 0,-1-5-1,9-3 1,-6 11 0,6-11 0,0 0 1,4 8-2,6-6 1,-1 0 1,0 0-1,3 0 0,1 0 0,0 1 1,1 1-1,-1 1 0,0-2 0,-2 4 0,-2 0 0,-1 1 0,-1 0-1,-1 3 1,-4-2 0,2 2 0,-3 0 0,-1 2 0,0-4 0,0 0 1,-4 0 1,0-2-1,-1-1 1,-2-1 0,0 0-1,-1-5 1,-3 2 0,-1-2-1,-2 0 0,1 0-1,-3-2-1,3-2-2,-3-2-5,7 4-29,-4-2-1,6 0-4,-4 0-2</inkml:trace>
</inkml:ink>
</file>

<file path=ppt/ink/ink2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44.9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23 5,'-4'2'8,"4"-2"-1,0 0 1,0 0 0,0 0 1,0 0 2,0 0-2,0 0 2,0 0-3,0 0 1,0 0-1,0 0-1,0 0-1,0 0 1,0 0-2,0 0 0,-4 2 0,4-2-1,0 0 0,-10 4 0,10-4-1,0 0 0,-6 6-1,6-6 0,0 0-1,-8 9 0,8-9 1,-2 9-1,0-2 0,-2 1 0,3-2 1,0 3-1,-3-1 1,4 0-1,-2-1 0,1 0 0,-2 0-1,3 0 1,-1 1-1,1-2 1,-1 0-1,1 2 1,0-2 0,0 2-1,0 2 0,0-4 1,0 2-1,0 1 0,0-1 1,0-1-1,1 1 0,0-2 1,2 1-1,-3-7 1,3 13-1,-3-13 1,4 13-2,-4-13 2,6 13-1,-6-13 1,6 13-1,-6-13 1,9 9-2,-9-9 2,9 11-1,-9-11 1,11 6-1,-11-6 1,9 5-1,-9-5 0,13 3 1,-13-3-1,12 0 1,-12 0 0,11-2 1,-5-1-1,1 1-1,-7 2 1,12-6-1,-12 6 1,12-7-1,-4 3 0,-8 4 0,9-8 0,-2 4 1,-1-3 0,-6 7-1,12-13 0,-5 6 2,-4-2-2,3 2 1,-2-3-1,-1 0 1,-1-2-1,0 0 1,-2-4-1,0 2 1,0-2 0,-2-2 0,-2 1 0,2 4 0,-5-2 1,2 1-1,-4 1 0,2 0 1,-4 1-1,0 2 0,3 1 0,-3 0 0,-1 3 0,0 1-1,-1 4 1,1-1-1,3 2-1,-3 0 1,3 3 0,-2 3 0,2 6-2,1-1-3,1 9-10,-1-2-23,2 3 0,-1-3-4,-2 1-3</inkml:trace>
</inkml:ink>
</file>

<file path=ppt/ink/ink2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58.8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42 168 20,'0'0'23,"-5"4"-6,5-4 0,0 0-2,0 0-4,0 0-1,0 6-1,0-6-1,0 0-1,0 0 0,3-2-1,-3 2-1,0 0 0,5-11-1,-5 11 0,11-12 1,-3 3-2,-5-1 1,8-3-2,-6 1 0,3-2 0,-1-4 1,1 4-1,-1-2 0,-1 5 0,-2-1-1,0 5 1,1-3 0,-5 10 0,0-7 0,0 7-1,0 0 1,0 0-2,0 0 1,0 10-1,-5-1 1,2 1-1,-1 4 0,3 5 0,-5-1 0,2 3 1,1-1-1,0 3 0,-1-1 0,2-2 0,-1-1 0,2-3 0,-1 0 0,2-4 0,-1 0 0,1-5 0,-4 1 1,4 2-1,-1-5 0,1 1 1,0-6 0,-4 12-2,1-5 2,3-7-1,-7 12 1,7-12-1,-7 9 0,7-9 0,-14 7 1,14-7-1,-12 6 0,12-6 1,-12 3-1,12-3 0,-10 1 0,10-1 1,-7 2-1,7-2 0,0 0 0,-9 0 0,9 0 0,0 0 0,0 0 0,0 0 0,0 0 0,0 0 0,0 0 0,0 0 0,0 0 0,0 0 1,0 0-2,0 0 1,7 0 1,-1-2-1,3 1 1,-1 0 0,4 0-1,0 0 1,3-3 0,-2 4 0,2-1 0,-1 0-1,-1 0 1,-1 1 0,0-1-1,-1 0 0,-6 1 0,3 0 1,-8 0-1,8-1-2,-8 1-2,0 0-14,0 0-19,0 0 1,0 0-6,5 5-2,-5-5 0</inkml:trace>
</inkml:ink>
</file>

<file path=ppt/ink/ink2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1:44.5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95 1,'0'0'17,"0"0"-2,0 0 1,0 0 0,0 0-3,0 0-2,0 0 1,0 0-3,0 0 0,0 0-2,0 0 0,0-11-1,0 11-1,0-8-1,0 8 0,5-12-1,3 5 0,-4 1-1,5-4 0,-3 3 0,3 0-1,-1-2 0,0 3 0,2 0 0,-4 5 1,3-3-1,-1 4 0,-3 0-1,3 0 1,-8 0 0,8 7 0,-8-7 0,9 11-1,-7-2 1,-2-2-1,0 0 1,0 3 0,0-3 0,-2 3-1,-6 0 1,4 1 0,-3-1 0,1 0-1,-3 2 0,4-3 1,-5 2-2,5-3 1,-2 0 0,3-1 0,3 0 0,1-7 0,0 12 0,0-5-1,0-7 2,12 13-1,-7-7 0,6 0 0,1 2 0,0 0 0,1-2 0,-4 4 1,3-3-2,0 0 1,-1 1 0,-1-1 0,-4 0 0,0 2 1,0-3-1,-4 2 0,-2 0 1,2-1 0,-2 0 0,-2 3 1,2-10 0,-12 11 0,8-5 0,-5 0 0,2-4-1,-4 1 1,-1-2-1,0-1 0,-2 0 0,-1-2-1,-1-1 0,-4-2-2,3-1-2,-2-4-10,0 4-20,4-2-3,3 3-3,4-2-2</inkml:trace>
</inkml:ink>
</file>

<file path=ppt/ink/ink2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1:52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 7,'0'0'26,"0"0"-6,0 0-3,0 0 0,0 0-4,0 0-3,0 0-2,0 0-1,0 0 0,0 0-2,0 0-1,4 0 1,-4 0-2,6 0 0,-6 0 0,12 0 0,-8-1 0,5 1 0,-3 0 0,3 0 1,-1-1-2,0 1 0,1 0 0,-4 0 0,5 0-1,-10 0 0,9 0 0,-9 0 0,8 0-1,-8 0 1,0 0-1,8 0 0,-8 0-1,0 0-2,4 4-7,-4-4-23,0 0-2,0 0-3,9-2-1</inkml:trace>
</inkml:ink>
</file>

<file path=ppt/ink/ink2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1:53.5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66 25,'0'0'29,"0"0"-10,0 0-1,-4-8-2,4 8-4,0-9-5,0 9-1,3-7-1,-2-1-1,-1 8 1,6-10-1,-6 10-1,11-10 1,-11 10-1,12-7-1,-5 3 1,-1 2-2,1 2 1,-1 0 0,0 0 0,-6 0-1,12 5 0,-12-5 1,10 14-1,-7-8 1,2 4 0,-2 2 0,0-2-1,-3 0 1,0 3-1,0-1 0,0 1 0,-3-1 1,-4 2-1,3-2-1,-1 3 1,-3-4 0,1 3 0,-1 0 0,-1-2-1,3 1 1,-5-2-1,2 2 1,1-2-1,-3 2 0,1-4 1,2 1-1,0-5 0,-2 2 0,6-2 0,4-5 1,-11 6-1,11-6 0,0 0 0,-6 3 0,6-3 1,0 0-1,0 0 0,0 0 0,0 0 0,0 0 0,0 0 0,7-2 0,1 0 0,-2 0 0,5-3 0,1 2 0,1 0 1,-1 1-1,-1 0 0,1 2 1,-2 0-1,-1 2 0,3 1 0,-5-1 1,2 1-1,-1 1 0,-1-1 1,2-2 0,-5 0-1,5-1 1,-2 1-1,2 0 0,-1-1-4,7 6-10,-5-6-22,8 1-2,-3-1-3,3-2-2</inkml:trace>
</inkml:ink>
</file>

<file path=ppt/ink/ink2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2:01.9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22 7,'0'0'14,"0"0"1,-4-6-1,4 6 0,0 0-2,0 0-2,0 0-1,-2-6 0,2 6-2,0 0 0,0 0-3,0 0 0,0 0 1,0 0 0,0 0-1,0 0 1,0 0-2,0 0 1,0 0-1,0 0 1,0 0-2,0 0 0,0 0 0,0 0 0,0 0 1,3-4-1,-3 4-1,11-2 1,-8 2-1,-3 0 1,14-2-1,-5 2 0,-5 0 0,-4 0-1,13-1 1,-13 1-1,13 0 0,-9-1 1,4 1-1,-2 0 0,2 0-1,-3 0 2,3 0-1,-8 0 0,10 0-1,-10 0 0,8 0-1,-8 0-4,10 0-19,-10 0-10,8 7-1,-8-7-4,6 5 3</inkml:trace>
</inkml:ink>
</file>

<file path=ppt/ink/ink2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2:08.6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69 106 20,'0'0'20,"0"0"2,0 0-4,0 0-2,0 0-2,0 0-2,0 0-2,0 0-2,-6-7-1,6 7-2,0 0 0,0 0-1,0 0 0,-6-3-1,6 3 1,0 0-2,-8 4 0,8-4-1,-8 11 1,5-4-1,-2 2 0,-1 0 0,4 3 1,-3-2-1,1 2 1,2 0-1,1 0 0,0-1 1,-2 1-1,3 0 0,0 1 0,3-2-1,-2-2 1,2-3-1,2 4 1,1-5 0,2 1 0,-1-2 0,4 0 0,-3-1-1,1 0 1,1 0 0,-2-1-1,2 0 1,0-1-1,-2-1 0,-1 0 1,3 0-1,0-1 0,-2-3 1,2-2-1,0-2 1,0-3 0,-1 0 0,2-2 0,-3-1 0,1-5 1,-2 1-2,-1 0 2,0-2-1,-4 0-1,2-2 1,-2 1-1,-2 2 0,-2-2 1,-3 5-1,-2 4 1,1-1-1,-1 5 1,-2 1-1,-2 1 1,1 4-1,-2 2 0,-1 0 1,-1 3-1,0 4 0,1 0 0,-5 3 1,4 4-2,-1-1 1,2 1 0,0 3 0,2 1-2,-1 0-2,4 8-15,3-8-19,0 1-1,-1 0-3,4-1-4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8:01.0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0,0 0,0 0,0 0</inkml:trace>
</inkml:ink>
</file>

<file path=ppt/ink/ink2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2:26.7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87 197 14,'0'0'25,"0"0"-5,0 0-5,0 0-3,0 0-2,0 0 1,0 0-3,0 0 1,-6 3-1,6-3-1,0 0 1,0 0-2,-11 0 0,11 0-1,-7-6 1,7 6-2,-7-13 0,4 6 0,-1-4-1,1 1 0,-3-4-2,3 2 1,2-2-1,1 0 0,0-1-1,0 3 1,5-3-1,3 5 0,-3-2 1,6 3 0,-1-2-1,4 5 1,-2 0 0,-3 2-1,4 4 1,-2 0 0,1 2-1,-1 5 1,-4-2 0,1 6-1,-3-3 1,2 2 1,-6 0-1,1-1 1,-2 1 0,0-2 0,-3 2 0,-2-2 0,-1 1 0,-2 0-1,0-1 0,-1 0 0,-3 3-1,0-3 1,-2 4-2,-1-4 1,1 7 1,-1-4-2,2 3 1,0 1 1,1-2-2,4 1 1,0 3 0,4-2 0,0 2 0,1-2 0,3-2 0,3 1 0,2-3 0,0 0 0,6-5 0,1-1 0,1-1 0,2-1 1,-1-3-1,2 0 0,0 0 0,3-4 1,-6-2-1,1 1 0,-2-1 1,-5-2-1,1 1 1,-3-1 0,-3-3-1,-2 2 1,0-3 0,-4 1 0,-6-3 0,2 1-1,-4 0 1,-2-2-1,1 4 0,-1-4-3,3 8-4,-3-7-28,6 5-3,3-2-2,2 0-4,2-2-2</inkml:trace>
</inkml:ink>
</file>

<file path=ppt/ink/ink2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52:34.28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6T22:01:04.4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25,'0'0'22,"0"0"0,0 0-4,0 0 2,0 0-4,0 0-3,0 0 0,0 0-4,0 0 0,-9 0-1,9 0-2,-3 6-1,3 4 1,0-5-1,0 4-3,3 1 1,4 3 0,-1 1 0,6 2-2,1-2 1,2 3-1,0 0 0,0 2 0,3-1 0,-1 1-1,-5-1 1,1 0 0,-1-1-1,-1-3 0,-1 2 1,-2-3 0,1-2-1,1-3 1,-4-2-1,0 1 2,-6-7-3,9 9 1,-9-9-3,0 0-3,2 7-7,-2-7-24,-4-1 0,-1-7-4,5 8-4</inkml:trace>
</inkml:ink>
</file>

<file path=ppt/ink/ink2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6T22:01:04.4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265-1 112,'0'0'36,"-9"0"-3,9 0-22,-11 3-2,11-3-3,-16 14-1,5-4-2,-3 5 1,-2 2-2,-3 1 2,0 6-2,-1-4 0,0 5 0,1-6-1,-1 3 0,2-3 0,3 0 0,2-4-1,3-7-1,3 1 0,0-3-1,7-6-1,-5 6-4,5-6-13,0 0-19,0 0-1,3 2-2,-3-2-4</inkml:trace>
</inkml:ink>
</file>

<file path=ppt/ink/ink2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6T22:01:04.4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6 41,'0'0'33,"0"0"-7,-6-6-6,6 6-3,0 0-3,0 0-4,0 0 1,0 0-4,0 5 0,0-5 0,6 7-2,2-2-1,-1 0 0,2 1-3,2 0 1,2 1 0,0 0-1,0 1 0,3-4 1,-1 3-1,1-1 0,-2-2 0,-1 1-1,-1 1 0,-2-5 0,-5 3 1,-5-4 0,8 11-1,-8-11 1,0 10 0,-9-4 1,-2 3 0,2 3-2,-6-1 1,-2-1-1,-2 3 2,-2 2-2,3 1 0,-1 0 0,1-5 0,3 0 0,0-5 0,5 2 0,5 0-2,5-8 0,-8 3 0,8-3-5,0 0-6,13-2-24,-4-1 0,6-1-4,-2-6-2,7 2 2</inkml:trace>
</inkml:ink>
</file>

<file path=ppt/ink/ink2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6T22:01:04.5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0 97,'0'0'39,"-12"7"-4,1-7-20,6 10-3,-5-5-4,2 4-2,-3-3-2,-1 2-1,0 0-1,0 1 1,2 2-2,-1-1-1,-2 0 1,1-2-1,1 1-1,2-1 0,0 2-2,1-2-4,5 2-11,3-10-20,0 0-1,0 0-2,0 0-3</inkml:trace>
</inkml:ink>
</file>

<file path=ppt/ink/ink2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06T22:01:04.5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65 67 40,'0'0'34,"0"0"-5,-7-7-9,7 7-4,0 0-2,0 0-2,0 0-1,0 0-3,-9-4 0,9 4-3,-6 0 0,6 0-1,-10 4-2,10-4 0,-11 7-1,6 1 2,-2 2-2,3-3 0,2 5 0,0-1 1,0 3-2,2 0 1,0 0-1,2 0 1,2 0 0,4 2 0,-1 1-1,5-5 0,0-2 0,1 3 1,1-1-1,1-3 0,1-1 0,0-1-1,-2-7 2,5 1-1,-5 1 0,1-2 0,0-7 1,-2 1-1,0-4 1,0 3 0,1-4-1,-8-1 1,3 0 0,-3-1-1,0-1 0,-4-5 1,-1 0 0,-1-2 0,-3 1-1,-3 0 1,-1 1 1,-2 3-1,2 1 1,-6 2 0,0 0-1,-2 5 0,-1 1 1,-2 3-1,2 0-1,0 4-1,-1 0 1,0 6-1,1 4 0,0-1-2,3 6-4,-3-2-21,4 2-12,1-3-1,6-2-2,5-10-5</inkml:trace>
</inkml:ink>
</file>

<file path=ppt/ink/ink2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2:00.6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4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66 111 21,'0'0'31,"0"0"-4,0-7-9,0 7-1,0 0-3,0 0-3,0 0-1,0 0-2,-2-6-1,2 6 0,0 0-1,0 0-2,0 0 0,-10 0-1,10 0 0,-3 6 0,3-6-1,-11 10 0,11-10-1,-9 12 1,9-12-1,-7 15 0,0-7 1,5 2-1,-1 0 0,0 2-1,-2-2 1,4 3 0,0-1-1,-1 0 1,2 2-2,0-5 2,0 2-1,0-1 0,3-2 0,3 0 0,-3 0 0,-3-8 0,12 10 1,-8-3-1,-4-7 0,12 6 1,-4-2-1,-2-2 0,4-1 1,-5 0-1,4-1 1,-2 0 0,2-3-1,-1-2 1,0 2 0,1-5 0,-2 0 0,4 2 0,-1-6-1,-3 1 1,2-3 0,2 3 0,-6-7-1,6 0 1,-7-3 0,3 1 0,-5-2-1,-1 1 1,0-1 0,-1 3 0,0 0 0,-2 4-1,-4 1 2,-1 4-1,-1 1 0,1 0 0,-5 5 0,1 1-1,0 1 0,0 2 1,0 1-1,-2 3 0,1 2 0,-1 4 0,2 1 0,5 3 0,-4-2-1,7 2 1,-4 1-3,6-3-1,1 6-20,1-10-15,6 1-1,-7-9-5,6 1-3</inkml:trace>
</inkml:ink>
</file>

<file path=ppt/ink/ink2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6.3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96 13,'0'0'18,"0"0"-2,0 0 1,0 0-2,0 0-1,0 0-3,0 0-2,0 0-1,-8-7-1,8 7-1,0 0 0,0 0 1,0 0-1,0 0-1,0 0 1,4-7-2,-4 7 2,4-8-2,-4 8 0,10-10 0,-6 3-1,2 2 2,3-2-2,2-2 0,1 2-1,-3 2-1,2-3 1,1 4 0,0-3-1,-2 5 0,-3 1 0,2 1-1,-4-1 1,5 1 0,-10 0-1,10 2 1,-10-2-1,6 8 1,-6-8 0,2 13-1,-2-13 1,0 13 0,0-3 0,-4 0-1,2 1 1,-8 0-1,5 1 1,-6-1-1,2 1 0,4 0 0,-4-2 0,5-4 0,0 1-1,4-7 1,-7 11 0,7-11-1,0 9 1,0-9 0,3 10 0,2-4 0,-1 0 0,4 0 0,-3 1-1,6 0 2,-6 2-1,6-2 0,-2 3-1,-4-2 1,3-2 1,-4 4-1,1-2 0,2 0 1,-6-1-1,-1 1 1,0-8 0,0 12 0,0-4 0,0-8 0,-8 9 0,3-4 0,-4-3 1,1 3-1,-5-3 0,-4-1 0,1-1 0,-2 0 0,-3 0 0,1-1-1,-1-3 1,1 1-1,4-1-1,-3-2-2,5 3-2,-2-5-25,16 8-9,-10-15-3,10 4-2,0-2-4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06.87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99 2 94,'0'0'43,"0"0"-19,-7-5-10,7 5-4,-7 0-3,7 0-2,0 0-1,-8 6-1,8-6-1,-8 8-1,8-8 1,-3 12-1,-3-3 1,2 7-1,0 0-1,1 4 2,-4 2-1,4 4 0,-2 0-1,2 5 1,-1-3-1,0 1 1,0 2-1,4-2 0,-3-3 1,-1 0-1,3-2 0,-1-3 0,1-1 2,-2-5-2,3 1 0,-2-4 0,2-2 0,0 3 1,0-13-1,0 11 0,0-11 0,-1 12 0,1-12 0,0 0 0,-2 10-1,2-10-2,0 0-3,0 0-9,0 0-7,0 0-12,3-10-25,-1 1-21</inkml:trace>
</inkml:ink>
</file>

<file path=ppt/ink/ink2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18.9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95 45,'9'-7'35,"-9"7"-7,0-8-7,0 8-5,0 0-4,0 0-3,0 0-1,0 0-3,0 0-1,0 0-1,-7 9-1,4 0-1,0 1 1,1 4-1,-4 1 0,4 0 0,-1 1-1,2 1 1,1-1 0,0-2 0,0 1-1,1-2 1,0-4-1,5 1 1,0-2 0,5 1 0,-5-5 0,5 0 1,2-4-1,-1 2 1,1-2-1,1 0 0,-1-4 0,-4 0 0,4-6 1,-2 1-2,0-1 2,1-2-1,-6-2 0,3 2 0,-3-9 1,2 2-1,-6-1 0,1-2 0,0 1 0,-1-1-1,-2 1 1,-2 4-1,-2 3 1,0 1 0,-4 4-1,1 2 1,-3 2-1,-1 3 1,2 2-1,-3 0 1,-2 1-1,3 5-1,-3 1 1,1 2 0,2 3-1,0-4 0,5 6-1,-4-4-5,10 2-30,-2-1-3,2-1-1,0-10-5,12 3-1</inkml:trace>
</inkml:ink>
</file>

<file path=ppt/ink/ink2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4:29.4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32.5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32 4,'0'0'15,"0"0"0,0 0 1,0 0 0,0 0-1,0 0-1,0 0-1,0 0-2,-6 0-1,6 0-3,0 0 0,-5 4-1,5-4-1,-5 5 1,5-5-2,-4 10 2,4-10-2,-7 13 1,2-5-3,3 1 1,-3 0 0,3 2-1,-2 0 1,2 3-2,-3-3 0,4 4 1,-3-3-1,4 3-1,-2-1 1,2 0 0,0 0-1,4-2 1,-1-3-1,2 1 1,-2-1-1,2-1 1,2-2 0,-1 0-1,1-5 1,1 2 0,-1-1 0,1-1 0,1-1-1,-1 0 1,1-1 0,-1-2 0,3 0 0,-2-5-1,0 0 0,0 1 1,-1-4 0,0 1-1,2-2 0,-4 2 1,1-6 0,-5 0-1,4 1 1,-4-3 0,1 1-1,-3-2 1,0 2 0,-3-1-1,-1 1 0,-1 3 1,-2 3-1,2 0 0,-3 1 1,0 3-1,-2 1 1,3 5-1,-2 0 0,-3 1 1,-1 1-1,2 8 0,-2-2 0,1 7-1,0 0-1,3 3-2,3 2-9,0 0-24,6-1 0,0-4-4,8-5-4,2-5 2</inkml:trace>
</inkml:ink>
</file>

<file path=ppt/ink/ink2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6.1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95 21,'0'0'26,"0"0"-3,0 0-4,0 0 0,0 0-4,-5-7-2,5 7-2,0 0-3,0 0 0,0 0-1,0 0-2,-10 2-1,10-2 0,-4 12-2,3-4 1,-2 1-2,-2 4 2,3 4-2,0-1 0,1 1 0,1 0 0,0-1 0,0 0-1,1-1 1,3 0 0,4-3 0,-4 0 0,4-2-1,-4 0 1,7-2 0,-5-1 0,5-2 0,-1-3 0,2-2 0,-4 0 0,4-7 0,1 0 1,-2-1-1,2-2 0,-1 0 0,-5-2 0,3 2 0,1-4 0,-7 2 0,5-3 0,-7-2-1,0-2 1,-2 0 0,0 1 0,0-2 0,-2 0-1,-4 0 1,-2 2 0,0 2 0,2 3 0,-5 2-1,3 1 1,-1 4-1,-3-1 0,1 3 0,5 1 1,-5 3-2,2 0 1,4 4 0,-6 4 0,6-2 0,-3 4-1,4 4-1,-5 0-6,6 4-29,-2-1 0,-2-2-6,4-6-3,3-9-3</inkml:trace>
</inkml:ink>
</file>

<file path=ppt/ink/ink2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4:57.2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44,'0'0'29,"0"0"-8,0 0-5,0 0-4,0 0-1,0 0-1,0 0-1,0 0-1,0 0-2,0 0 1,0 0-1,0 0-2,0 0 0,0 0 1,8-2-2,-8 2 0,15-4-1,-7 4 1,5 0-1,0 0 0,6 0-1,-6 0 1,3 0-1,-2 0 1,-1-1-1,-2 0 0,-4-2 1,2 3-2,-9 0 1,5-1 0,-5 1-1,0 0-2,0 0-2,0 0-7,0 0-26,0 0 1,0 0-5,11-2-4,-10-6 2</inkml:trace>
</inkml:ink>
</file>

<file path=ppt/ink/ink2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09.1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69 40,'0'0'32,"0"0"-9,0-7-5,0 7-5,1-6-2,-1 6-3,8-10-1,-8 10 0,8-10-1,0 5 0,-3-2-1,3 2 0,1-1-1,-1 1-1,1 2 1,2 0-2,-3 1 0,1 2 0,1 0-1,-4 0 0,4 3 0,-5 1 0,4 2 1,-5 0-1,-4-6 0,10 12 0,-10-6 1,0 3-1,0-2 0,-2 2 0,-4 1 0,0-2 0,-3 0-1,4 3 0,-6-4 1,7 2-1,-4-1 0,8-8 0,-4 11 0,4-11 0,-1 12 0,1-12 0,2 10 0,-2-10 0,10 12 0,-4-7 0,4 3 0,-4 0 0,4 1 0,0-3 0,-3 4 1,2 0-1,-4 0 1,3 0 0,-4 0-1,3-2 1,-6 1 0,1 0 1,-2-2-1,0-1 1,0-6-1,-2 10 1,2-10 0,-12 7 0,4-6 0,0 1-1,-2-2 0,-2 0 0,-1 0 0,-2 0-1,3 0 0,-3-2-2,3 2-4,-3-6-19,4 6-14,-2-4-2,6 3-3,-5-6-4</inkml:trace>
</inkml:ink>
</file>

<file path=ppt/ink/ink2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1.9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30 174 25,'0'0'21,"0"0"-4,0 0-4,0 0-4,-3 6-2,3-6 0,0 0-2,-5 8 2,5-8-1,0 0-1,0 0 2,-6 7-1,6-7-1,0 0 0,0 0-1,0 0 0,0 0 0,0 0 0,0 0-1,0 0 1,0 0 0,4-6 0,0 0 0,2 0-1,-4-2 0,7-3 0,-3-3 1,3 3-2,-4-7 1,5 5-1,-2-3 1,0 1-2,-1-2 1,-3 5 0,2-2-1,-1 5 1,-2-1 0,-3 2-1,0 8-1,0 0 1,0 0-1,0 0 0,0 4 1,0 4-2,0 4 2,-2 4-2,0 1 2,-4 6-1,4-1 0,0 6 0,0-2 0,-4 0 0,5 1 0,0-3 0,0-3 0,1-1 0,-2-4 0,2 1 0,-1-5 0,1-1 1,0-1-1,-1-4 1,-3 1-1,4-7 1,-7 9-1,7-9 1,-12 4 0,8-3-1,-5-1 0,2 2 1,-3-2-1,4 0 0,-2 0 1,8 0-2,-10 0 2,10 0-1,0 0 0,-6 0 1,6 0-1,0 0 0,0 0-1,0 0 2,0 0-1,3-5 0,-3 5 0,13-4 1,-1 0-1,0 1 0,3-2 1,-2 3-1,3-1-1,-3 2 1,2 1-3,-3-2-6,2 2-29,-2 1-3,-5 0-1,2-1-6</inkml:trace>
</inkml:ink>
</file>

<file path=ppt/ink/ink2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3.4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0 172 12,'0'0'29,"0"0"-6,0 0-4,0 0-2,0 0-3,0 0-3,0 0 0,0 0-2,0 0-2,0 0-1,0 0-1,0 0-1,0 0 0,0 0-2,0 0 0,0 0 1,0 0-1,0 0 0,0 0 1,6-9 0,-6 9 1,7-5-1,-7 5-1,13-13 1,-5 3-1,3 0 0,-2 0-1,0-4 1,3 2-1,0-2 0,0 1-1,-3 0 2,0 1-2,1 1 1,-5 1 0,3 3 0,-7 0 0,-1 7-1,4-7 0,-4 7 1,0 0-1,0 0 0,-1 9-1,-2 0 1,2 3 0,-3 0 0,0 4 0,0 2 0,3 3 0,-5 2-1,2 2 2,2 0-1,-1-1 0,-1-1 0,-1-2 0,2-3 0,3 0 0,-1-7 0,0 1 1,-2-6-1,0 1 0,3-7 0,-1 8 1,1-8-1,0 0 1,0 0-1,-7 4 0,7-4 1,-12 0-1,3 0 1,5 0-2,-6-2 1,4 2 0,-3-1 1,5 1-2,4 0 1,-11-1 0,11 1 0,0 0-1,0 0 1,0 0-1,0 0 1,0 0-1,0 0 1,0 0 0,0 0 1,12 0 0,-5 0 0,5 0-1,3 0 1,6 0 0,-3 0 0,6 0 0,-5 0-1,3 0 0,-6 0-1,0 0-2,2 2-16,-10-2-21,2 1 0,-10-1-6,0 0-1</inkml:trace>
</inkml:ink>
</file>

<file path=ppt/ink/ink2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17.9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70 12,'0'0'14,"0"0"1,0 0 0,0 0-1,0 0-1,0 0-1,0 0 0,0 0-4,0 0 1,0 0-2,0 0-3,-4 2 0,4-2 0,0 0-1,0 0 0,-10 4 0,10-4 0,0 0 1,0 0-1,0 0 1,0 0 0,0 0-1,0 0 0,0 0 0,-4-4-1,4 4-1,0-6 1,0 6-1,8-13 0,-2 6 1,0 0-1,2 0 1,3-1-1,-1 1 1,4 1-2,-2 1 1,2 1 0,-1 2 0,1 2 0,-4 0 0,1 1-1,-3 4 1,-3 1-1,-1 5 1,0-4-1,-4 3 1,0 1-2,-1-2 2,-6 3-1,0-2 1,1 2-1,-2-2 0,-1-1 0,-2 1 0,4-1 1,1-2-1,-2-1 0,8-6 0,-7 7 0,7-7 0,0 0 1,0 0-1,0 0 0,0 0 0,0 6 0,0-6 0,12 8 0,-5-4 0,2 3 0,2 0 0,-2-2 0,-1 2 0,4 1 1,-3 0 0,-2 1-1,-1-2 1,1 1 0,-4 0 1,-1 0-1,-1 0 0,-1 1 0,0-2 0,-3-1 0,0 1 1,3-7-1,-13 10 0,6-8 0,-1 1 0,-4-2-1,3-1 1,-3 0 0,-1-3 0,-1 0-1,-1-2 0,1-1 1,-2-2-1,2 2 0,3 2-2,2-3-1,1 4-7,-1-2-28,9 5-2,-4-10-4,4 1-4</inkml:trace>
</inkml:ink>
</file>

<file path=ppt/ink/ink2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20.4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51 113 26,'0'-7'33,"0"7"-5,0 0-6,0 0-5,-6-8-3,6 8-3,0 0-3,0 0-1,-7-2-1,7 2-1,0 0-2,-6 3 0,6-3-1,-12 14 0,9-8 0,-2 6 1,-2 0-1,6 2-1,-2 0 0,3 1 0,0 0 0,0 0 0,3 0 0,2-2 0,3-3-1,0-1 1,0 0 0,4-2-1,-4-2 1,2-2-1,0 0 1,0-1 1,-3-2-1,1 0 0,0-3 0,0-2 0,1 0 1,-2-3-1,1-2 0,0-2 1,-2-5-1,1-3 0,-2 2 0,-2-4 0,1-1 0,-3 2-1,-1-2 1,-1 4 0,-4-2-1,-2 4 0,0 2 0,-2 3 1,0 3-1,0 1 0,-5 5 1,5 3-1,-3 2 0,1 6 0,-1 1 1,3 3-1,-3 4-1,3-1-1,5 6-3,-3-6-26,7 3-6,4-3-4,2-1-3,3-5-3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07.65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64 117 96,'-6'-11'46,"6"0"-24,0 11-10,5-18-2,4 9-4,-1-3-1,8 2-1,1-5 0,3 6-2,4-1 0,-1 4 0,-1 1-1,2 4 0,-4 1-1,-2 6 2,-4 3-2,-5 1 1,-6 5-1,2 2 1,-5 2 0,-2-3-1,-4 4 1,-3-2-1,-4-1 1,-1 2-1,-3-4 2,-4 1-2,1-5 0,1 1 0,-1-1 0,3-3 0,2-3 0,4 0 0,4 2 0,7-7 0,0 0 0,0 0 0,0 0 0,0 6 1,0-6-1,9 5 0,0-1 0,2 1 0,0 1 0,5 1 0,0-1 0,-1 4 0,3 0 0,-3 0 0,-1 2 0,-3 1 0,-1-2 1,-2 5-1,-2-4 1,-6 2 0,0-1 0,-3-2 0,-10 0 0,2-3 1,-9 1-1,0 1 0,-6-4-1,-2-4 1,2 0-1,-4-2 0,3 0-1,4 0 0,5-2-1,3-2-2,4 2-10,11 2-6,-3-10-7,3 10-19,6-9-35</inkml:trace>
</inkml:ink>
</file>

<file path=ppt/ink/ink2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27.9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15 43,'4'-7'33,"-4"7"-8,0 0-6,0 0-4,0-7-2,0 7-3,0 0-2,0 0-1,0 0-2,0 0 0,0 0-2,0 7 2,0-7-2,-3 16-1,0-5 0,1 3 0,-6 0 0,4 3 0,-5 0-1,5 0 0,-7 1 0,8-4 0,-5 1-1,4-2 1,2-2-1,-2-4 1,4-7 0,-5 14-1,5-14-1,-3 10 2,3-10-1,0 0 1,0 0 0,0 6-1,0-6 1,0 0 1,4 0-1,-4 0 0,12 0 1,-2 0-1,0 0 0,0 0 1,2 0-1,3 0 0,-2 0 1,0 0-1,0 0 0,-2-2 0,1 2-1,-5 0 0,-7 0 1,9-3-1,-9 3 0,0 0 0,10-1 0,-10 1-1,0 0-1,0 0 0,0 0-2,2-6 0,-2 6-2,2-7 0,-2 7 0,8-10 1,-8 10 0,7-12 1,-7 12 1,9-12 2,-6 4 1,0 0 0,-2 2 2,4 0-1,-5 6 4,1-8-3,-1 8 2,0 0 0,0 0-1,0 0-1,0 0 1,0 0 0,0 0-1,0 0 1,0 9-2,-1 0 1,-4 2 0,2 2 0,1 3 2,-1 3-2,-2 2-1,2 1 0,0-1 1,3 2 0,-2-6-1,2-1-1,-2 2 0,2-5-1,0-5 1,0-1-1,0 0-3,0-7-12,0 0-22,0 0-3,4-5-2,-1-6-4,0 0 1</inkml:trace>
</inkml:ink>
</file>

<file path=ppt/ink/ink2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1.6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20 223 28,'0'0'28,"0"0"-6,0 0-3,0 0-3,0 6-3,0-6-2,0 0 0,0 0-3,0 0 0,0 0 0,0 0-2,0 0 0,0 0-1,0 0 1,0-5-3,0 5 0,2-7 0,-2 7 0,6-14-1,0 4-1,-1-2 0,5 1 1,-4-2-1,4 0 1,0 0-2,-3-4 1,2 2-1,-4 2 1,3-3 0,-5-1 0,1 4 0,0-1 0,-3 3 0,-1 4 1,0 7-1,0-8 0,0 8-1,0 8 0,0 2 1,-1 3-2,-3 4 1,4 2 0,-1 2 0,-1 1-1,1-1 1,0 1 1,1 0-2,0-1 2,0-4-1,0-3 1,0 1-2,0-3 2,0-1-1,0-2 0,0-9 1,0 8-2,0-8 2,-2 8-1,2-8 1,-9 7-1,9-7 0,-10 3 1,3 1-1,-2-3 0,1 2 1,-2-1-1,-2-2 1,3 0-2,3 0 1,-2 0 0,2 0 1,6 0-1,-9 0 0,9 0 0,0 0-1,0 0 2,0 0-2,0 0 1,0 0 0,0 0-1,9-1 1,2 0 0,-2 0 1,10-2-1,-3-1 1,1 1-1,3-1-1,-3 1 1,-1 2 0,-3-2 1,2 3-2,-3-1 1,-2 1-3,-2 0-6,-8 0-30,17 0-1,-17 0-2,8-2-8,-8 2 2</inkml:trace>
</inkml:ink>
</file>

<file path=ppt/ink/ink2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4.8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83 38,'0'0'36,"0"0"0,0 0-17,-9 0-7,9 0-1,0 0-4,0 0-1,0 6-1,0-6-1,-3 13 0,2-5-1,-3 2-1,3 1 1,1 0-2,0 2 1,0-6 1,0 3-2,1-3 1,4 2-2,-2 2 1,1-4-1,4 0 1,-4-3-1,5 1 1,-4 2-1,5-3 1,0-2-1,-3 1 1,5-1 0,0-2 0,-2 0 0,-2 0 0,4-4 1,-1-3-2,1 2 1,-6-2 0,5-2 2,-2 2-3,-2-6 1,-1 3 0,-2-1 0,-1-1 0,-2-4 1,2 1-2,-3 0 1,-3-3 0,-1 3 1,0-1-1,-4 1 1,2 1-1,-4 4 0,0 2 0,3 1 0,-5 2 0,0 5-1,-1 0 0,0 5 0,1 3 0,-1 3 0,-1-1 0,4 1-1,2 5-3,-1-5-5,9 6-30,0-8-3,1 0-4,7-7-2</inkml:trace>
</inkml:ink>
</file>

<file path=ppt/ink/ink2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5.9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14 116 20,'0'0'37,"0"0"-1,-6-7-15,6 7-4,0 0-5,0 0-3,0 0-2,0 3-2,0-3-2,-3 13 2,0-4-3,2 2 1,0-1-1,1 3-1,0-3 0,0 3 0,0-3 1,0 3-2,1-1 1,6-3 0,-1 1 1,-2-2-2,5-3 4,2 1-3,-3-5 1,3-1 0,1 0-1,1-6 1,-1 4-2,1-7 2,-4 1-2,2-1 2,1-1-1,-2-2 1,1-3-1,-4 2 1,2-5 0,-5 2-2,0-3 2,-3 1-2,-1-1 1,-1 1-1,-6 2 1,-2 0 0,2 4 0,-5 1 0,0 2 0,0 2 0,-1 6 0,0 1-1,4 1-1,-2 4 1,1 2 0,-4 0-1,5 6 1,2-2-2,2 2-1,-2-3-8,5 1-29,-2-1 0,1-1-5,3-9-4</inkml:trace>
</inkml:ink>
</file>

<file path=ppt/ink/ink2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39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28 106 95,'-8'-6'36,"8"6"-9,-8 2-19,8-2 1,0 0-4,-5 12-1,2-5-2,1 1 1,2-1 0,-2 5-2,2 1 1,0 0 0,0 1-1,4-1 0,-1-2 1,2 0-1,2 1 1,2-6 0,-1 0 0,4-1-1,1-5 1,2 0 1,-1 0-1,4-4 0,-3-3 0,3 1 0,-4-5 1,1 2-1,-3-3-1,1-3 1,-4 2 0,-1-6-1,1 1 1,-6 1-1,1 0 0,-4-4 0,0 2 0,-5 2-1,-3 5 1,-3 0 0,-2 1-1,-2 3 1,0 4-1,-1 4-1,0 4 1,1 3 0,1 2 0,-1 2-1,3 3-1,0-2-3,4 6-9,2-6-25,-1 0-2,0-2-3,7-4-4,0-6 1</inkml:trace>
</inkml:ink>
</file>

<file path=ppt/ink/ink2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48.5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29 162 62,'0'0'35,"0"0"-1,-8-7-15,8 7-4,0 0-2,0 0-5,-4-4 0,4 4-3,0 0-1,0 0-2,-10 7 0,9-1 0,-2 1 0,2 3 0,1 3-1,0 1 0,0 0-1,0-1 0,1 0 0,3 4 1,4-7-1,-4 0 0,7-6 1,-3 6 0,0-4-1,1-2 2,-2 2-1,2-6 0,-4 0 1,-5 0 0,10-1-2,1-3 0,0 2 2,-3-7-1,3 4 0,0-4 1,0-8-1,2 9-1,-7-7 2,4 1 0,-6-5 0,4 0-1,-5-3-1,-1-2 0,0 2-1,-1-3-1,-1 3 3,-4 1-2,1 1 0,-7 6 2,1 1 0,-5 7-2,0 2 1,-2 4 1,0 0-2,0 5 0,-4 4 2,4 2-1,2 2 0,2-1 0,3 8-1,2-3 2,4 0-2,2 4-3,4-3-30,-2-3-7,3-5 1,4 2-5,-4-13-2</inkml:trace>
</inkml:ink>
</file>

<file path=ppt/ink/ink2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1.7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0 189 2,'0'0'19,"0"0"-3,0 0-4,0 0-1,0 0-1,0 0-1,0 0-2,0 0 0,0 0 0,0 0 1,0 0 1,0 0-2,5-4 2,-5 4-1,0 0 0,3-8 0,-3 8-1,0 0 0,4-9-1,-4 9 0,10-13 0,-6 9 0,4-9-1,-1 4-2,2-2 0,3-2-1,-1-1-1,-2 0 0,2 3-2,-1-3 0,1 3 0,-6 5 2,3-4-2,-4 4 3,-3 0-1,2-1-1,-3 7 2,5-6-1,-5 6 0,0 0-1,0 0 1,0 0-1,0 0-1,0 0 2,-4 5-2,3 5 2,1-2-1,-1 8 3,1 5-1,-2-4-1,1 8 1,0-2-1,-2-1 1,-1 1 1,1-2-1,1-1-3,2-12 3,-2 5-2,0-1 0,-2-5 0,2 2 0,0 0 1,2-9 0,-4 11-1,-1-4 1,5-7-1,-10 12 0,1-9 1,4 0 0,-5-3-1,1 1 0,4 7 1,-3-7-1,8-1 1,-8-3-1,8 3 0,0 0 0,-9 0-1,9 0 1,0 0 0,-2-6 0,2 6-1,0 0 2,0 0-2,0 0 0,0 0 1,4-1-1,6 1 1,-4-3 0,6 0 0,7-1 0,-2 1 2,0-6-2,7 7 0,-4 1 2,1 1-2,-4-2 1,-2-2 0,-2 3-2,-4 1-1,2 4-4,-11-4-27,0 0-9,0 0-3,0 0-2,4-6-4</inkml:trace>
</inkml:ink>
</file>

<file path=ppt/ink/ink2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2.8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21 176 34,'0'0'38,"-2"0"-2,2 0-14,0 0-6,0 0-2,0 0-2,0 0-3,0 0-3,0 0-1,-10 4-2,10-4 0,-2 11 0,-1-4-1,2 2-1,-1-1 0,1 5-1,1-1 2,0 3 0,1-5-1,1-2 0,3 2-1,3-2 2,-1-1-2,-7-7 2,13 5-1,-13-5-1,13 7-1,2-6 2,3 6 0,-2-6 1,1-1-1,4-1 1,-2-5-2,-3-5 0,4-5 1,-4 5 1,-2-3-2,1-1 0,-2 4 0,-1-6 1,-1 0 0,-6 6 2,-1-6-1,1-4-1,-5 0-1,0 0 0,-5-3-2,1 6 2,-1 2 0,-6-4-1,-1 9 0,0 2 0,-2 3 1,-1 4 0,0 0 0,-1 2 2,-1 0-2,-1 5 0,3 2 1,1 2 0,0 2-1,2 1 0,2 2-1,6 4-9,-5 4-29,6-4-3,-1-5-3,4-13-4,0 11 3</inkml:trace>
</inkml:ink>
</file>

<file path=ppt/ink/ink2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7.2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20 23,'-1'7'18,"1"-7"1,0 0-3,0 0-1,-2-4-3,2 4 2,-1-6-5,1 6 0,0 0-1,-5-9-1,5 9-2,0 0 0,0 0-1,0 0-1,0 0 1,0 0-2,0 0 0,-3 4 0,3-4 0,0 0 1,7 0-1,-7 0 1,12 0 1,-7 0-2,7 1 2,-4-1-2,2 0 1,1-1 0,1 1-2,-2-6 2,-3 3-1,1 3 0,-8 0 0,9-3 0,-9 3-2,0 0-1,0 0 3,7 0-2,-7 0-2,0 0-1,0 0-7,0 0-21,0 0-10,0 0-3,0 0-3</inkml:trace>
</inkml:ink>
</file>

<file path=ppt/ink/ink2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8.0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60 135 73,'0'0'40,"0"0"-1,0 0-26,10-9-4,-7-1 0,6 4-3,-6-6-1,7 4-1,-3-2-3,0-3 0,3 0-1,-4 5 1,2-8 0,-4 6 0,-2 2 1,2-4-1,-4 12 0,0 0 0,0 0 0,0 0 0,0 0-1,-2 9 1,-1 4 0,2 7 0,-3 0 1,-4 4 0,5 1 1,-5 6-1,4-3 1,1-1-3,-2-4 0,1-4 0,1-3 0,3-16 0,-3 18-2,0 1 4,3-19-2,-8 15 0,0-1-1,8-14 2,-13 10-2,7-3 1,-3-12 1,9 5-2,-8-4-1,-2 4 2,0 4 0,6-11-1,-4 7 1,8 0 0,-5-7-1,5 7 1,0 0 0,0 7 0,0-7 2,0 0 0,0 0-2,0 0 2,5 9-4,5-8 3,0-2 0,4 5 2,-14-4-3,15 0 1,-1-1 0,2-11-3,2 4 6,-3 1-4,-6 2 0,2 11 0,-5-5-1,-6-1-1,7 0-3,-7 7-7,0-7-28,4 9-4,-4-9 0,0 0-7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08.30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 26 76,'-10'0'56,"10"0"-20,-11 3-21,11-3-4,0 0-3,-9 0-3,9 0-1,0 0 0,8 0-2,-8 0-1,17-5 1,-3 2 0,2 0-2,1 0 1,2 1-1,4-1 0,1 1 1,-2 1-1,3-1 0,-8 0 0,4 2 1,-4 0-1,-1 0 0,-7 1-1,-1 0 0,-8-1-2,0 0-2,8 10-7,-8-10-10,-7 8-8,0-3-27,-1 0-19</inkml:trace>
</inkml:ink>
</file>

<file path=ppt/ink/ink2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5:58.6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32 186 99,'0'0'41,"0"-7"-3,-10 7-25,10 0-6,-2 10-3,2-10-1,-7 10-2,3 0 1,3 2-1,1 7 2,0-10-2,0 3-1,1-3 2,-1-9-3,12 14 2,-12-14 1,12 4-1,2-3 0,0-1 1,3 0-2,3 1 2,-3-1 0,3-3-2,1-2 1,-6-6-1,1 0 2,-3-3-2,-1-8 1,-2 3-1,-6-3 0,0 3 1,-4-3-1,-4 1 0,0 0 1,-8-2-2,2 8 0,-1-2 1,-2-1 1,0 8 0,2 0-3,-2 6 0,2 1-1,-2 3 5,0 2-1,-2 11 0,2 6 0,0-4-2,-1 10 1,0-4-1,1 3-3,10 8-27,-6-10-11,6-3-3,-2-6-3,5-13-2</inkml:trace>
</inkml:ink>
</file>

<file path=ppt/ink/ink2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01.3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35 151 27,'0'0'29,"0"0"-6,0 0-3,0 0-2,0 0-4,-6 0-2,6 0-3,0 0-3,0 0-1,0 0-1,-10 13 1,10-13-2,-4 17 2,-1-4-3,1-4 0,1 8 0,2-1 0,1 5 1,0-2-2,0-4-1,0-1 1,3-2 1,6-1-2,-4-4 0,6-1 2,1-4-2,-12-2 2,14 3-1,0 5 0,0-4 0,2-7 1,-1 9 2,1-8-2,-3-6 0,0 2-1,-4-11 2,3 1 0,-1-3 0,-2 3-2,-1-10 0,-1 9-1,-1 0 2,-2-1-1,0-4-1,-4-3-2,0 1 2,-1 3 1,-4 0-1,1 1 1,-6 1-2,4 3 1,-3 2-1,-5 10 2,4-4-1,-4 5-1,4 1 0,-3 2 1,-1 6 0,2 4-1,-1 5 2,4-5 0,-3 9-3,1 0-9,9 3-28,-1-3-1,2-9-4,1-10-2</inkml:trace>
</inkml:ink>
</file>

<file path=ppt/ink/ink2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04.1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93 18,'0'0'15,"0"0"-1,-6 3 2,6-3-3,0 0-1,0 0 2,0 0-2,0 0-1,0 0 0,0 0-1,-8 1-2,8-1-2,0 0-3,0-5 1,0 5 0,4-9 0,-4 9-3,12-16 2,-5 8-3,3-3 3,0-2-1,2 9 1,-3-5-1,4 4 1,-2-1-1,-1 1-1,-2-1 0,3 6 1,-3 3-1,-2-2 0,1 2 0,-7-3 0,8 18 1,-3-8-3,-3 6 6,-2 3-3,0-1 1,-3 7-1,-2-5 1,-2-2-4,-2 2 2,-3-3 1,-1 6-4,-2-2 3,-2-2-2,1 0 2,-1-8-2,2 6 2,1-8-2,2 0 1,6-8 1,6-1-2,-5 6 1,5-6 0,3-5-1,7 8 3,4 2 0,3-6-1,1 2 0,4 2 0,-3-13 1,3 13-1,-5 3 2,-1-6-2,-2 0 1,0-2 0,-4 1-2,-1 0-1,-1 1-1,-1 3-1,0-3-13,-7 0-25,13-4-1,-12 7-2,-1-3-3</inkml:trace>
</inkml:ink>
</file>

<file path=ppt/ink/ink2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4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60 1,'0'0'8,"0"0"0,0 0-2,0 0-3,0 0-1,0 0 1,0 0-1,0 0 1,0 0 1,0 0 1,0 0 2,0 0-1,0 0 1,0 0-1,0 0 0,0 0-2,0 0 0,0 0-1,0 0 2,0 0-2,0 0 2,0 0-1,0 0 0,0 0 0,0 0 0,-4 0-1,4 0 1,0 0 0,0 0-1,0 0 0,0 0 0,0 0 1,0 0 1,0 0-2,0 0 0,0 0 1,0 0-1,0 0 1,0 0 0,0 0 1,0 0-1,0 0 0,0 0-1,0 0 0,0 0 0,0-7 0,0 7 0,4-8 0,3 3-1,-2-1 0,4 1 0,2-1 0,-3-1-1,2 2 0,2 0 0,-1 1-1,2 3 0,-6 0 0,3 1 0,0 0 0,-6 0 0,-4 0 0,10 5 0,-10-5 1,6 9 0,-6-2 0,0-1-1,0 1 1,0 2 0,-4-2 0,-3 3-1,2 0 1,-3 0-1,1-2 1,-2 0-1,4 0 0,-5 0 1,5-3-1,5-5 0,-11 8 0,11-8 0,0 0 0,-2 9 0,2-9 0,0 0 0,0 5 0,0-5-1,4 8 1,0 0 1,4-1-1,2 2 0,-3 2 0,5 0 0,0 3 0,-2-1 0,4 0 0,-7 1 0,3-1 0,-1-1 0,-5-1 0,0-2 1,1 0 1,-5 0-1,0-4 0,0-5 0,-5 10 1,5-10-1,-7 8 1,-3-6-1,0 0 0,0-2 0,-2 0-1,-5 0 1,2-2 0,-1-1-1,0-2 1,0 0-1,3 1-1,-1-2-1,3 4-3,-2-7-20,13 9-13,-12-12-1,9 5-3,2-1-5</inkml:trace>
</inkml:ink>
</file>

<file path=ppt/ink/ink2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8.6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20 24,'0'0'22,"0"0"1,0-8-6,0 8-1,0 0-1,0 0-2,-1-8-3,1 8 2,0 0-3,0-6 0,0 6-2,0 0-2,0 0 0,0 0 0,0 0-2,0 0-1,0 0-1,0 0 0,0 6 1,0-6-1,0 14 1,0-4-1,0 1 0,1 1 0,-1 2 1,0 2-1,0-2 0,0 3 0,0-3 0,0 1 0,0-5 0,-1 5 0,1-4 0,0 0 0,0 0-1,-3-3 0,3 2 0,-2-2 1,1-2-1,1-6 1,0 0-1,0 9 1,0-9 0,0 0 0,-1 7-1,1-7-1,0 0 1,0 0-1,0 0-2,0 0-2,0 0-8,0-6-24,0 6 2,0-11-5,0 11-2,2-12 1</inkml:trace>
</inkml:ink>
</file>

<file path=ppt/ink/ink2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39.3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41 100 93,'0'0'35,"0"0"-3,0 0-20,0 0-4,-3 7-1,3-7-2,-6 11-2,3-4-1,2 2-1,-1 2 1,2-1-1,0 0 0,2 2 0,2-3-1,2 3 2,1-3-1,4 0-1,0-2 1,1-2 0,2-3 0,0-1 0,2-1 0,-1-1 1,5-4-1,-5-3 0,-1-2 1,0 1-2,-1-1 1,-5-2 0,2 1 0,-1-1-2,-8-2 1,-1-2 1,0 0-1,-2-4 0,-8 2 0,0 1 1,-2 1-1,-1 1 1,-2 3 1,-1 6-2,2 3 1,-4 3 0,5 3 0,-3 2-1,-2 4 0,2 3 0,1 2 0,1-3-2,2 6-7,-1-4-27,7 0-1,-2-3-4,7 0-3,1-10-5</inkml:trace>
</inkml:ink>
</file>

<file path=ppt/ink/ink2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43.7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29 2,'0'0'5,"0"0"1,0 0 1,0 0 1,0-8 3,0 8 2,0 0-1,-2-7 1,2 7-3,0-9 3,0 9-1,0 0 0,-2-6-1,2 6 0,0 0-1,0 0 0,0 0 0,0 0-3,0 0-2,0 0 1,0 0-3,0 0 0,0 0-1,0 0 0,0 0-1,-6 4 1,6-4-2,0 8 1,0-1-1,0 3 1,0-10 0,0 14 1,0 0-1,-1 7 0,1-1 1,-1 0 1,-1 0-2,1 2 2,-2-2 0,1 3-2,2 1 2,-2-8-2,1 2 0,1-1-1,0-2 1,-1-2 0,1-1-1,0-1 0,0-11 1,0 0-1,0 0 1,0 0-3,0 0 3,0 0-3,0 0-1,0-5-4,0 5-23,0 0-9,4-7-1,-2-2-1,2-1-6</inkml:trace>
</inkml:ink>
</file>

<file path=ppt/ink/ink2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46:44.3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61 121 101,'-8'2'36,"8"-2"-1,-9 2-27,9-2-1,-4 10 1,4-10-5,-6 13-1,6-13 1,-4 9-2,4 4 1,-1-1 0,1 3 1,0-6-3,0 5 3,1-1 0,3 0-1,2 5 0,-2-8 1,5 5-3,-4-5 2,5-1-1,-3-1-1,5-3 1,0 4 0,2-6 0,0-3 0,-1-3 0,3-5 0,0-1-2,0-1 3,-3-2-1,1 0 0,-7-8-1,4 0 0,0 4 1,-7-2-1,4 5 1,-7-6-3,0-3 1,-1 0-2,0 6 2,-2-5-1,-8 6 1,1-3 1,1-3-1,-4 9 2,-2 1 0,0 3 0,0 1 0,-5 7-2,3 1 2,0 2-1,-1 8-1,-1 1 0,1 3 0,2 1-5,-1-3-17,3 5-15,0-4-2,5-2-3,1-7-5</inkml:trace>
</inkml:ink>
</file>

<file path=ppt/ink/ink2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6.5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21 25,'0'0'20,"0"0"0,0 0-2,4 5-4,-4-5-1,11 1-1,-11-1-1,16 0-1,-7 0-3,4 0-1,0 0-2,2 0 0,1-1-1,0 1 2,0-2-3,-1 2 0,1-2 0,-2 2 0,-5-2 0,1-2-1,0 2 0,-5 1 0,-5 1-1,9-5 1,-9 5-1,0 0-3,0 0-7,0 0-24,-1-5 0,-8 3-2,5 1-3</inkml:trace>
</inkml:ink>
</file>

<file path=ppt/ink/ink2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8:09.1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22 141 8,'0'0'15,"0"0"0,0 0 3,0 0-3,0 0-3,0 0-2,0 0 0,-4-4-2,4 4 0,0 0-3,0-10 0,0 10 0,4-11-2,-4 11 0,3-14 1,1 7-1,2-1-1,-3 0 0,1-1-1,3 1 0,-5 0 0,4 2 0,0-2 0,1 2-1,1 0 0,-3 1 1,4-1-1,2 2 1,-6 0-1,5 2 1,-1-1-1,0 1 0,-1 1 1,-1 0-1,1 1 0,-3 0 0,-5 0 1,12 2-1,-12-2 0,10 6 1,-10-6-1,7 10 1,-2-3-1,-2-1 1,0 1 0,-1 1 0,2 0 0,-2 1-1,-2 1 3,0-1-3,0 2 2,0 0-1,-2 1-1,-3-1 2,1 0-1,0 3 0,-4-2-1,3 3 1,-6-4 0,3 3-1,0-2 1,-2 1-1,-1-2 0,2 1 1,-2 0-1,2-1 0,-3-1 1,5-1 0,-4 0-1,0 1 0,6-4 0,-6 0 1,3-1-1,1 1 0,1-2 0,6-4 0,-8 9 1,8-9-1,-9 8 0,9-8 0,-4 6 1,4-6-1,-8 7 1,8-7-1,0 0 1,0 0-1,0 0 1,0 0 1,0 0-2,0 0 1,0 0-2,8-3 2,-4-3-2,5 2 2,-4-3-2,6 1 2,-1 1-1,-3 1 0,1 2-1,-1-1 1,1 2 0,-8 1 0,7 0 0,-7 0 0,10 6 0,-10-6 0,9 8 0,-9-8 0,7 8 0,-7-8 0,12 10 0,-3-7 0,-5 1 1,5-2-2,-4 1 1,3 1 1,-1-4 1,2 0-2,2 0 0,-5 0 1,4 0-2,2 0 1,0 0 0,-5 0 0,5 0-1,0 0 0,2 0-6,-4 0-26,-1-2-2,3-4-4,-2 0-1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08.6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 44 121,'0'0'38,"-5"5"-16,5-5-13,0 0-2,0 0-2,0 0-2,5-4 0,6 3 0,-2-2-1,7-1 1,1 0-2,2 0 1,3 1-1,0-1 1,1 0-2,-2 0 0,1 1 1,-4 1-1,1-2 0,-3 2-1,-5 2-1,-2-2-2,5 2-11,-7 2-6,-7-2-11,4 8-26,-4-8-27</inkml:trace>
</inkml:ink>
</file>

<file path=ppt/ink/ink2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21:51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68 178 6,'0'0'17,"0"0"1,3 0 4,-3 0-2,0 0-2,0 0-1,0 0-3,0 0-2,0 0-3,6-9 0,-6 9-1,0 0-1,9-7-1,-9 7 0,9-10-1,-6 3-2,4 0 0,-1-2-2,2-2 1,-1 0-1,3-4 0,-3 1-1,1 0 1,0-2 0,-2 3 0,0 2 0,-1 3 0,-4-1 0,-1 9 0,3-7-1,-3 7 1,0 0-1,0 2 0,-1 7 0,1 2 0,-2 1 0,-3 5 0,0 4 1,2 3-1,-2 1 1,-2 2-1,3 1 1,-4 0-1,4 0 1,-2-2-1,0 0 0,1-6 0,3-1 0,-4-2 0,4-3 0,-2-4 1,-2-1 0,6-9-1,-8 8 1,8-8-1,-10 3 1,0-3 0,3 0 0,-1-3-1,-3 0 0,3-1 1,0 0-1,-2-1 0,4-1 0,-2 5 0,8 1 0,-5-4 0,5 4 0,0 0 0,0 0 0,0 0 0,0 0 0,0 0 0,0 0-1,0 0 1,0 0 0,4 3-1,5-1 1,0 1 0,5-1 0,0 0 0,4 0 1,-1 0-1,3-2 1,-1 0-1,1 0 0,-1-5 1,-5 3-1,0-1 0,-5 2 0,-2-1 0,-7 2 0,9-1 0,-9 1 1,0 0-1,0 0 0,0 0-2,0 0-2,0 0-4,0 3-26,0-3-5,0 0-3,-9 1-2,9-1-2</inkml:trace>
</inkml:ink>
</file>

<file path=ppt/ink/ink2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0:41.9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90 21,'0'0'32,"9"0"0,-9 0-12,0 0-2,0 0-4,4-9-3,-4 9-4,0 0 0,11-7-2,-11 7 1,2-9-2,-2 9-2,4-8 1,-4 8-1,3-11 0,-3 5-1,0 6 1,2-12 0,-2 5 0,0 7 0,0-10-1,0 10 0,0 0 0,-5-8-1,5 8 1,-5-1 0,5 1-1,-12 0 0,12 0 1,-9 0-1,9 0 0,-10 1 0,4 3 0,6-4 0,-13 8 1,6-3-1,-2 2 0,1 0 0,0 0 1,-4 2-1,4 2 0,0-2 0,-3 2 0,3-2 0,0 3 0,0-2 0,3 2 0,-1-2 0,0 4 0,5-2 0,-2 2 0,-1 0 0,4-2 0,0 2 0,0-1 0,0-1 0,0 0 0,2-2 1,3-1-1,-1 1 0,3-3 0,-1 0 0,1 0 1,-2-3-1,6 0 1,-5 0-1,2 0 0,0-1 0,-1 0 1,2-2-1,-4-1 0,5 1 0,-2-1 0,0 0 1,-3-1-1,3-1 0,0-1 0,-3-2 1,2 0-1,-7 5 1,9-9 0,-5 2-1,-1 1 1,-1-3-1,-2 0 1,0-2-1,-4 1 1,-1 1 0,1-2-1,-3 1 1,1 3-1,-2-3 0,-2 5 1,3 0-1,-1 2 0,-2 0 0,0 1 0,2 2 0,-3 0-1,3 0 1,-1 4 1,1 0-2,-3 0 0,6 1 0,-3-1-3,7 6-7,-7-2-26,4 3 0,-3-5-4,5 2-3,-4 1 4</inkml:trace>
</inkml:ink>
</file>

<file path=ppt/ink/ink2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37:09.5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3 0,'-5'2'9,"5"-2"2,0 0 0,0 0-2,0 0 1,-10 4 0,10-4-1,0 0-1,0 0 0,0 0-1,0 0-2,0 0 1,-4 7-1,4-7-1,0 0 1,0 0-1,0 0-1,0 0 2,0 0-1,0 0 0,0 0 0,0 0 0,6 5-1,-6-5 0,9 2 0,-9-2-1,12 0 1,-7 0-1,4-1 0,-3-1 0,4 1-1,-3 0 1,2-1 0,1 0-1,-5 1 0,4-1 0,-4 2 1,-5 0-1,12-2-1,-12 2 1,11-2-1,-11 2 0,0 0 0,7 0 1,-7 0-1,0 0 0,0 0-1,0 0 1,0 0 0,7 0-3,-7 0-9,0 0-20,6-2-3,-6 2-1,9-4-3</inkml:trace>
</inkml:ink>
</file>

<file path=ppt/ink/ink2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46:41.2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</inkml:trace>
</inkml:ink>
</file>

<file path=ppt/ink/ink2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6:42.7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191 92 20,'0'0'19,"0"0"0,0 0-4,0 0-1,0 0-1,0 0-2,0 0-1,0 0-1,0 0-3,0 0 1,0 0-1,9-7 0,-9 7-1,4-10 0,-4 4 0,0 6-1,5-10-1,-5 10 0,1-9 0,-1 9-1,0-9 0,0 9 0,-6-11 1,6 11-1,-7-12 0,7 12-1,-12-9 1,2 5-1,3 1 0,-1 2 1,-4 1-2,0 1 1,2 2 0,-2 3 0,-3 1-1,3 2 1,-2-1-1,-1 2 0,3 1 0,-1 1 0,4 0 1,-2 3-1,5 2 0,-1-3 0,6 4 0,1-1 0,0-2 0,4-2 1,4 1-1,1-4 0,3-3 1,1-2 0,2-2 0,2-2-1,-3-1 1,2 0 0,-1-5 0,2-2-1,-4-1 1,0 0 0,-2-4-1,0 2 1,-3-5-1,-2 1 0,-3-1 1,0-1-1,-3 2 0,0 3 0,0-2 1,-3 4-2,2 3 2,1 6-1,-2-7-1,2 7 1,0 0-1,0 0 1,0 0-1,-1 5 1,1 1 0,0 1-1,3 1 1,-2 3 0,4 2 0,2 0 1,-3 3-1,0-1 0,1 0 1,-2 1-1,1-1 1,-2 1-1,1-2 0,-3 2 1,0-3-1,0 1 1,-3-3-1,1 2 0,-2 1 0,0-5 0,-4 1 0,2 0 0,-4 0 0,3-1 0,-2-3 1,-2 0-1,3 1 0,-1-4 2,-3 0-2,0-3 1,-1 0-1,2 0 0,-2-1 1,-1-1-1,0-3 1,1 2-1,3-3-1,0 2-2,4 2-3,-2-5-14,8 7-20,-11-7 0,11 7-5,0 0-2</inkml:trace>
</inkml:ink>
</file>

<file path=ppt/ink/ink2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66 111 21,'0'0'31,"0"0"-4,0-7-9,0 7-1,0 0-3,0 0-3,0 0-1,0 0-2,-2-6-1,2 6 0,0 0-1,0 0-2,0 0 0,-10 0-1,10 0 0,-3 6 0,3-6-1,-11 10 0,11-10-1,-9 12 1,9-12-1,-7 15 0,0-7 1,5 2-1,-1 0 0,0 2-1,-2-2 1,4 3 0,0-1-1,-1 0 1,2 2-2,0-5 2,0 2-1,0-1 0,3-2 0,3 0 0,-3 0 0,-3-8 0,12 10 1,-8-3-1,-4-7 0,12 6 1,-4-2-1,-2-2 0,4-1 1,-5 0-1,4-1 1,-2 0 0,2-3-1,-1-2 1,0 2 0,1-5 0,-2 0 0,4 2 0,-1-6-1,-3 1 1,2-3 0,2 3 0,-6-7-1,6 0 1,-7-3 0,3 1 0,-5-2-1,-1 1 1,0-1 0,-1 3 0,0 0 0,-2 4-1,-4 1 2,-1 4-1,-1 1 0,1 0 0,-5 5 0,1 1-1,0 1 0,0 2 1,0 1-1,-2 3 0,1 2 0,-1 4 0,2 1 0,5 3 0,-4-2-1,7 2 1,-4 1-3,6-3-1,1 6-20,1-10-15,6 1-1,-7-9-5,6 1-3</inkml:trace>
</inkml:ink>
</file>

<file path=ppt/ink/ink2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32 4,'0'0'15,"0"0"0,0 0 1,0 0 0,0 0-1,0 0-1,0 0-1,0 0-2,-6 0-1,6 0-3,0 0 0,-5 4-1,5-4-1,-5 5 1,5-5-2,-4 10 2,4-10-2,-7 13 1,2-5-3,3 1 1,-3 0 0,3 2-1,-2 0 1,2 3-2,-3-3 0,4 4 1,-3-3-1,4 3-1,-2-1 1,2 0 0,0 0-1,4-2 1,-1-3-1,2 1 1,-2-1-1,2-1 1,2-2 0,-1 0-1,1-5 1,1 2 0,-1-1 0,1-1 0,1-1-1,-1 0 1,1-1 0,-1-2 0,3 0 0,-2-5-1,0 0 0,0 1 1,-1-4 0,0 1-1,2-2 0,-4 2 1,1-6 0,-5 0-1,4 1 1,-4-3 0,1 1-1,-3-2 1,0 2 0,-3-1-1,-1 1 0,-1 3 1,-2 3-1,2 0 0,-3 1 1,0 3-1,-2 1 1,3 5-1,-2 0 0,-3 1 1,-1 1-1,2 8 0,-2-2 0,1 7-1,0 0-1,3 3-2,3 2-9,0 0-24,6-1 0,0-4-4,8-5-4,2-5 2</inkml:trace>
</inkml:ink>
</file>

<file path=ppt/ink/ink2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95 21,'0'0'26,"0"0"-3,0 0-4,0 0 0,0 0-4,-5-7-2,5 7-2,0 0-3,0 0 0,0 0-1,0 0-2,-10 2-1,10-2 0,-4 12-2,3-4 1,-2 1-2,-2 4 2,3 4-2,0-1 0,1 1 0,1 0 0,0-1 0,0 0-1,1-1 1,3 0 0,4-3 0,-4 0 0,4-2-1,-4 0 1,7-2 0,-5-1 0,5-2 0,-1-3 0,2-2 0,-4 0 0,4-7 0,1 0 1,-2-1-1,2-2 0,-1 0 0,-5-2 0,3 2 0,1-4 0,-7 2 0,5-3 0,-7-2-1,0-2 1,-2 0 0,0 1 0,0-2 0,-2 0-1,-4 0 1,-2 2 0,0 2 0,2 3 0,-5 2-1,3 1 1,-1 4-1,-3-1 0,1 3 0,5 1 1,-5 3-2,2 0 1,4 4 0,-6 4 0,6-2 0,-3 4-1,4 4-1,-5 0-6,6 4-29,-2-1 0,-2-2-6,4-6-3,3-9-3</inkml:trace>
</inkml:ink>
</file>

<file path=ppt/ink/ink2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44,'0'0'29,"0"0"-8,0 0-5,0 0-4,0 0-1,0 0-1,0 0-1,0 0-1,0 0-2,0 0 1,0 0-1,0 0-2,0 0 0,0 0 1,8-2-2,-8 2 0,15-4-1,-7 4 1,5 0-1,0 0 0,6 0-1,-6 0 1,3 0-1,-2 0 1,-1-1-1,-2 0 0,-4-2 1,2 3-2,-9 0 1,5-1 0,-5 1-1,0 0-2,0 0-2,0 0-7,0 0-26,0 0 1,0 0-5,11-2-4,-10-6 2</inkml:trace>
</inkml:ink>
</file>

<file path=ppt/ink/ink2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69 40,'0'0'32,"0"0"-9,0-7-5,0 7-5,1-6-2,-1 6-3,8-10-1,-8 10 0,8-10-1,0 5 0,-3-2-1,3 2 0,1-1-1,-1 1-1,1 2 1,2 0-2,-3 1 0,1 2 0,1 0-1,-4 0 0,4 3 0,-5 1 0,4 2 1,-5 0-1,-4-6 0,10 12 0,-10-6 1,0 3-1,0-2 0,-2 2 0,-4 1 0,0-2 0,-3 0-1,4 3 0,-6-4 1,7 2-1,-4-1 0,8-8 0,-4 11 0,4-11 0,-1 12 0,1-12 0,2 10 0,-2-10 0,10 12 0,-4-7 0,4 3 0,-4 0 0,4 1 0,0-3 0,-3 4 1,2 0-1,-4 0 1,3 0 0,-4 0-1,3-2 1,-6 1 0,1 0 1,-2-2-1,0-1 1,0-6-1,-2 10 1,2-10 0,-12 7 0,4-6 0,0 1-1,-2-2 0,-2 0 0,-1 0 0,-2 0-1,3 0 0,-3-2-2,3 2-4,-3-6-19,4 6-14,-2-4-2,6 3-3,-5-6-4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0.90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256 111 10,'3'-8'52,"-3"8"-10,0 0-12,5-10-13,-5 10-4,3-9-2,-3 9-4,2-13 1,-2 13-2,3-12-2,-3 12 1,0-10-3,0 10 1,-8-12-2,8 12 1,-16-9 0,5 5-1,4-3-1,-6 2 1,4 0-1,-1 1 0,-1 2 1,4 1-1,-4 1 0,6 0 0,5 0 1,-13 2-1,13-2 0,-11 10 1,11-10-1,-13 16 2,7-9-1,3 3-1,-2 2 1,0-1 0,0 5-1,4-2 0,1 1 1,0 1-1,0 1 0,0 1 0,0 1 0,1 1 0,3-3 0,-4 4 0,1-3 0,-1 2 0,0 2 0,0-6 0,0 2 0,-1-3 1,-3 1-1,3-4 0,-4 3 0,-2-6 0,3 1 0,-1 0 0,5-10 0,-13 10 0,13-10 0,-10 10 0,10-10 0,-8 5 0,8-5 0,-9 3 0,9-3 0,-8 3 0,8-3 0,-12 2 0,12-2 0,-9 3 0,9-3 0,-8 5 0,8-5 0,0 0 0,0 0 0,-5 8 0,5-8 0,0 0 0,2 10 0,-2-10 0,9 11 0,-9-11 0,15 14 0,-6-4 0,-1-2-1,4 3 1,-1 3 0,-5-4 0,4 3 0,-5 1 0,-4 0 0,2 2 1,-3-1-1,0 1 0,-3 1 0,2-1 0,-3 2 0,0-5 1,2 1-1,2-2-1,0-2 1,0 2 1,0-5-1,6-1 0,-6-6 0,15 14 0,-5-8 0,1-1 0,3 0 0,-3-1 0,4 1 0,-1-5 0,-1 2-1,2-3-3,2 1-11,-6-8-7,1 1-7,-3-4-26,1-3-29</inkml:trace>
</inkml:ink>
</file>

<file path=ppt/ink/ink2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30 174 25,'0'0'21,"0"0"-4,0 0-4,0 0-4,-3 6-2,3-6 0,0 0-2,-5 8 2,5-8-1,0 0-1,0 0 2,-6 7-1,6-7-1,0 0 0,0 0-1,0 0 0,0 0 0,0 0 0,0 0-1,0 0 1,0 0 0,4-6 0,0 0 0,2 0-1,-4-2 0,7-3 0,-3-3 1,3 3-2,-4-7 1,5 5-1,-2-3 1,0 1-2,-1-2 1,-3 5 0,2-2-1,-1 5 1,-2-1 0,-3 2-1,0 8-1,0 0 1,0 0-1,0 0 0,0 4 1,0 4-2,0 4 2,-2 4-2,0 1 2,-4 6-1,4-1 0,0 6 0,0-2 0,-4 0 0,5 1 0,0-3 0,0-3 0,1-1 0,-2-4 0,2 1 0,-1-5 0,1-1 1,0-1-1,-1-4 1,-3 1-1,4-7 1,-7 9-1,7-9 1,-12 4 0,8-3-1,-5-1 0,2 2 1,-3-2-1,4 0 0,-2 0 1,8 0-2,-10 0 2,10 0-1,0 0 0,-6 0 1,6 0-1,0 0 0,0 0-1,0 0 2,0 0-1,3-5 0,-3 5 0,13-4 1,-1 0-1,0 1 0,3-2 1,-2 3-1,3-1-1,-3 2 1,2 1-3,-3-2-6,2 2-29,-2 1-3,-5 0-1,2-1-6</inkml:trace>
</inkml:ink>
</file>

<file path=ppt/ink/ink2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0 172 12,'0'0'29,"0"0"-6,0 0-4,0 0-2,0 0-3,0 0-3,0 0 0,0 0-2,0 0-2,0 0-1,0 0-1,0 0-1,0 0 0,0 0-2,0 0 0,0 0 1,0 0-1,0 0 0,0 0 1,6-9 0,-6 9 1,7-5-1,-7 5-1,13-13 1,-5 3-1,3 0 0,-2 0-1,0-4 1,3 2-1,0-2 0,0 1-1,-3 0 2,0 1-2,1 1 1,-5 1 0,3 3 0,-7 0 0,-1 7-1,4-7 0,-4 7 1,0 0-1,0 0 0,-1 9-1,-2 0 1,2 3 0,-3 0 0,0 4 0,0 2 0,3 3 0,-5 2-1,2 2 2,2 0-1,-1-1 0,-1-1 0,-1-2 0,2-3 0,3 0 0,-1-7 0,0 1 1,-2-6-1,0 1 0,3-7 0,-1 8 1,1-8-1,0 0 1,0 0-1,-7 4 0,7-4 1,-12 0-1,3 0 1,5 0-2,-6-2 1,4 2 0,-3-1 1,5 1-2,4 0 1,-11-1 0,11 1 0,0 0-1,0 0 1,0 0-1,0 0 1,0 0-1,0 0 1,0 0 0,0 0 1,12 0 0,-5 0 0,5 0-1,3 0 1,6 0 0,-3 0 0,6 0 0,-5 0-1,3 0 0,-6 0-1,0 0-2,2 2-16,-10-2-21,2 1 0,-10-1-6,0 0-1</inkml:trace>
</inkml:ink>
</file>

<file path=ppt/ink/ink2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70 12,'0'0'14,"0"0"1,0 0 0,0 0-1,0 0-1,0 0-1,0 0 0,0 0-4,0 0 1,0 0-2,0 0-3,-4 2 0,4-2 0,0 0-1,0 0 0,-10 4 0,10-4 0,0 0 1,0 0-1,0 0 1,0 0 0,0 0-1,0 0 0,0 0 0,-4-4-1,4 4-1,0-6 1,0 6-1,8-13 0,-2 6 1,0 0-1,2 0 1,3-1-1,-1 1 1,4 1-2,-2 1 1,2 1 0,-1 2 0,1 2 0,-4 0 0,1 1-1,-3 4 1,-3 1-1,-1 5 1,0-4-1,-4 3 1,0 1-2,-1-2 2,-6 3-1,0-2 1,1 2-1,-2-2 0,-1-1 0,-2 1 0,4-1 1,1-2-1,-2-1 0,8-6 0,-7 7 0,7-7 0,0 0 1,0 0-1,0 0 0,0 0 0,0 6 0,0-6 0,12 8 0,-5-4 0,2 3 0,2 0 0,-2-2 0,-1 2 0,4 1 1,-3 0 0,-2 1-1,-1-2 1,1 1 0,-4 0 1,-1 0-1,-1 0 0,-1 1 0,0-2 0,-3-1 0,0 1 1,3-7-1,-13 10 0,6-8 0,-1 1 0,-4-2-1,3-1 1,-3 0 0,-1-3 0,-1 0-1,-1-2 0,1-1 1,-2-2-1,2 2 0,3 2-2,2-3-1,1 4-7,-1-2-28,9 5-2,-4-10-4,4 1-4</inkml:trace>
</inkml:ink>
</file>

<file path=ppt/ink/ink2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51 113 26,'0'-7'33,"0"7"-5,0 0-6,0 0-5,-6-8-3,6 8-3,0 0-3,0 0-1,-7-2-1,7 2-1,0 0-2,-6 3 0,6-3-1,-12 14 0,9-8 0,-2 6 1,-2 0-1,6 2-1,-2 0 0,3 1 0,0 0 0,0 0 0,3 0 0,2-2 0,3-3-1,0-1 1,0 0 0,4-2-1,-4-2 1,2-2-1,0 0 1,0-1 1,-3-2-1,1 0 0,0-3 0,0-2 0,1 0 1,-2-3-1,1-2 0,0-2 1,-2-5-1,1-3 0,-2 2 0,-2-4 0,1-1 0,-3 2-1,-1-2 1,-1 4 0,-4-2-1,-2 4 0,0 2 0,-2 3 1,0 3-1,0 1 0,-5 5 1,5 3-1,-3 2 0,1 6 0,-1 1 1,3 3-1,-3 4-1,3-1-1,5 6-3,-3-6-26,7 3-6,4-3-4,2-1-3,3-5-3</inkml:trace>
</inkml:ink>
</file>

<file path=ppt/ink/ink2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15 43,'4'-7'33,"-4"7"-8,0 0-6,0 0-4,0-7-2,0 7-3,0 0-2,0 0-1,0 0-2,0 0 0,0 0-2,0 7 2,0-7-2,-3 16-1,0-5 0,1 3 0,-6 0 0,4 3 0,-5 0-1,5 0 0,-7 1 0,8-4 0,-5 1-1,4-2 1,2-2-1,-2-4 1,4-7 0,-5 14-1,5-14-1,-3 10 2,3-10-1,0 0 1,0 0 0,0 6-1,0-6 1,0 0 1,4 0-1,-4 0 0,12 0 1,-2 0-1,0 0 0,0 0 1,2 0-1,3 0 0,-2 0 1,0 0-1,0 0 0,-2-2 0,1 2-1,-5 0 0,-7 0 1,9-3-1,-9 3 0,0 0 0,10-1 0,-10 1-1,0 0-1,0 0 0,0 0-2,2-6 0,-2 6-2,2-7 0,-2 7 0,8-10 1,-8 10 0,7-12 1,-7 12 1,9-12 2,-6 4 1,0 0 0,-2 2 2,4 0-1,-5 6 4,1-8-3,-1 8 2,0 0 0,0 0-1,0 0-1,0 0 1,0 0 0,0 0-1,0 0 1,0 9-2,-1 0 1,-4 2 0,2 2 0,1 3 2,-1 3-2,-2 2-1,2 1 0,0-1 1,3 2 0,-2-6-1,2-1-1,-2 2 0,2-5-1,0-5 1,0-1-1,0 0-3,0-7-12,0 0-22,0 0-3,4-5-2,-1-6-4,0 0 1</inkml:trace>
</inkml:ink>
</file>

<file path=ppt/ink/ink2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28 106 95,'-8'-6'36,"8"6"-9,-8 2-19,8-2 1,0 0-4,-5 12-1,2-5-2,1 1 1,2-1 0,-2 5-2,2 1 1,0 0 0,0 1-1,4-1 0,-1-2 1,2 0-1,2 1 1,2-6 0,-1 0 0,4-1-1,1-5 1,2 0 1,-1 0-1,4-4 0,-3-3 0,3 1 0,-4-5 1,1 2-1,-3-3-1,1-3 1,-4 2 0,-1-6-1,1 1 1,-6 1-1,1 0 0,-4-4 0,0 2 0,-5 2-1,-3 5 1,-3 0 0,-2 1-1,-2 3 1,0 4-1,-1 4-1,0 4 1,1 3 0,1 2 0,-1 2-1,3 3-1,0-2-3,4 6-9,2-6-25,-1 0-2,0-2-3,7-4-4,0-6 1</inkml:trace>
</inkml:ink>
</file>

<file path=ppt/ink/ink2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29 162 62,'0'0'35,"0"0"-1,-8-7-15,8 7-4,0 0-2,0 0-5,-4-4 0,4 4-3,0 0-1,0 0-2,-10 7 0,9-1 0,-2 1 0,2 3 0,1 3-1,0 1 0,0 0-1,0-1 0,1 0 0,3 4 1,4-7-1,-4 0 0,7-6 1,-3 6 0,0-4-1,1-2 2,-2 2-1,2-6 0,-4 0 1,-5 0 0,10-1-2,1-3 0,0 2 2,-3-7-1,3 4 0,0-4 1,0-8-1,2 9-1,-7-7 2,4 1 0,-6-5 0,4 0-1,-5-3-1,-1-2 0,0 2-1,-1-3-1,-1 3 3,-4 1-2,1 1 0,-7 6 2,1 1 0,-5 7-2,0 2 1,-2 4 1,0 0-2,0 5 0,-4 4 2,4 2-1,2 2 0,2-1 0,3 8-1,2-3 2,4 0-2,2 4-3,4-3-30,-2-3-7,3-5 1,4 2-5,-4-13-2</inkml:trace>
</inkml:ink>
</file>

<file path=ppt/ink/ink2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0 189 2,'0'0'19,"0"0"-3,0 0-4,0 0-1,0 0-1,0 0-1,0 0-2,0 0 0,0 0 0,0 0 1,0 0 1,0 0-2,5-4 2,-5 4-1,0 0 0,3-8 0,-3 8-1,0 0 0,4-9-1,-4 9 0,10-13 0,-6 9 0,4-9-1,-1 4-2,2-2 0,3-2-1,-1-1-1,-2 0 0,2 3-2,-1-3 0,1 3 0,-6 5 2,3-4-2,-4 4 3,-3 0-1,2-1-1,-3 7 2,5-6-1,-5 6 0,0 0-1,0 0 1,0 0-1,0 0-1,0 0 2,-4 5-2,3 5 2,1-2-1,-1 8 3,1 5-1,-2-4-1,1 8 1,0-2-1,-2-1 1,-1 1 1,1-2-1,1-1-3,2-12 3,-2 5-2,0-1 0,-2-5 0,2 2 0,0 0 1,2-9 0,-4 11-1,-1-4 1,5-7-1,-10 12 0,1-9 1,4 0 0,-5-3-1,1 1 0,4 7 1,-3-7-1,8-1 1,-8-3-1,8 3 0,0 0 0,-9 0-1,9 0 1,0 0 0,-2-6 0,2 6-1,0 0 2,0 0-2,0 0 0,0 0 1,4-1-1,6 1 1,-4-3 0,6 0 0,7-1 0,-2 1 2,0-6-2,7 7 0,-4 1 2,1 1-2,-4-2 1,-2-2 0,-2 3-2,-4 1-1,2 4-4,-11-4-27,0 0-9,0 0-3,0 0-2,4-6-4</inkml:trace>
</inkml:ink>
</file>

<file path=ppt/ink/ink2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21 176 34,'0'0'38,"-2"0"-2,2 0-14,0 0-6,0 0-2,0 0-2,0 0-3,0 0-3,0 0-1,-10 4-2,10-4 0,-2 11 0,-1-4-1,2 2-1,-1-1 0,1 5-1,1-1 2,0 3 0,1-5-1,1-2 0,3 2-1,3-2 2,-1-1-2,-7-7 2,13 5-1,-13-5-1,13 7-1,2-6 2,3 6 0,-2-6 1,1-1-1,4-1 1,-2-5-2,-3-5 0,4-5 1,-4 5 1,-2-3-2,1-1 0,-2 4 0,-1-6 1,-1 0 0,-6 6 2,-1-6-1,1-4-1,-5 0-1,0 0 0,-5-3-2,1 6 2,-1 2 0,-6-4-1,-1 9 0,0 2 0,-2 3 1,-1 4 0,0 0 0,-1 2 2,-1 0-2,-1 5 0,3 2 1,1 2 0,0 2-1,2 1 0,2 2-1,6 4-9,-5 4-29,6-4-3,-1-5-3,4-13-4,0 11 3</inkml:trace>
</inkml:ink>
</file>

<file path=ppt/ink/ink2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20 23,'-1'7'18,"1"-7"1,0 0-3,0 0-1,-2-4-3,2 4 2,-1-6-5,1 6 0,0 0-1,-5-9-1,5 9-2,0 0 0,0 0-1,0 0-1,0 0 1,0 0-2,0 0 0,-3 4 0,3-4 0,0 0 1,7 0-1,-7 0 1,12 0 1,-7 0-2,7 1 2,-4-1-2,2 0 1,1-1 0,1 1-2,-2-6 2,-3 3-1,1 3 0,-8 0 0,9-3 0,-9 3-2,0 0-1,0 0 3,7 0-2,-7 0-2,0 0-1,0 0-7,0 0-21,0 0-10,0 0-3,0 0-3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7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10 138,'0'0'34,"-8"-8"-12,8 8-14,-9-2-2,9 2-2,0 0-1,0 0-1,0 0-2,-2 2 0,2-2-2,0 7-5,8 1-9,-5 0-7,2 2-14,0 0-28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59.66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25 35 110,'-14'-11'42,"14"11"-16,-9-5-16,9 5-4,0 0-1,-2-10-1,5 8-1,-3 2-1,21-6 1,-6 5-1,4 1 0,2 0-1,4 2 0,-2 3 0,6 3-1,-6 0 1,1 2-1,-4-3 1,-4 3-1,-4 0 2,-2 0-4,-3-2 2,-3 3 2,-4 0-2,-2 1-2,-3 1 4,-6 0-4,-3 2 2,2-4 2,-9 4-2,2-5 0,-6 0 0,2 3 0,-4-5 0,2 0 0,0 0 0,6 2 0,0-5 0,7 3 0,2-3 0,10-5 0,-1 14 0,1-14 0,11 15 0,3-5 1,3 0-1,2 2 0,3 0 1,0 1-1,1 2 0,3-1 0,-5 5 0,0-3 1,-1 1-1,-1 1 0,-2-3 0,-3 2 0,2-4 0,-2 0 0,-1-5 0,-4-2 0,5-2 0,-3-1 0,-3-1 0,2 1 0,-4-3 0,-6 0 0,14 2-1,-14-2 0,11 4-4,-11-4-8,0 0-8,6-5-11,-6 5-26,0-13-26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1.88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19 74,'0'0'60,"0"-11"-25,0 11-20,0 0-3,-3-8-4,3 8-3,0 0-1,0 0 0,0 0-2,-2 4 1,2-4-1,0 12 0,-1-5-1,1 3 0,-2 2 0,1 0 0,1 2 0,-2 1-1,-1 2 1,1-1-1,-1-1 0,3-2 0,0-1 0,3-2 1,2-2-1,-2-2 0,-3-6 0,11 9 0,-11-9-1,13 2 0,-5-2-1,-8 0-2,16-2-9,-16 2-7,12-15-7,-8 5-20,1-4-33</inkml:trace>
</inkml:ink>
</file>

<file path=ppt/ink/ink3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60 135 73,'0'0'40,"0"0"-1,0 0-26,10-9-4,-7-1 0,6 4-3,-6-6-1,7 4-1,-3-2-3,0-3 0,3 0-1,-4 5 1,2-8 0,-4 6 0,-2 2 1,2-4-1,-4 12 0,0 0 0,0 0 0,0 0 0,0 0-1,-2 9 1,-1 4 0,2 7 0,-3 0 1,-4 4 0,5 1 1,-5 6-1,4-3 1,1-1-3,-2-4 0,1-4 0,1-3 0,3-16 0,-3 18-2,0 1 4,3-19-2,-8 15 0,0-1-1,8-14 2,-13 10-2,7-3 1,-3-12 1,9 5-2,-8-4-1,-2 4 2,0 4 0,6-11-1,-4 7 1,8 0 0,-5-7-1,5 7 1,0 0 0,0 7 0,0-7 2,0 0 0,0 0-2,0 0 2,5 9-4,5-8 3,0-2 0,4 5 2,-14-4-3,15 0 1,-1-1 0,2-11-3,2 4 6,-3 1-4,-6 2 0,2 11 0,-5-5-1,-6-1-1,7 0-3,-7 7-7,0-7-28,4 9-4,-4-9 0,0 0-7</inkml:trace>
</inkml:ink>
</file>

<file path=ppt/ink/ink3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32 186 99,'0'0'41,"0"-7"-3,-10 7-25,10 0-6,-2 10-3,2-10-1,-7 10-2,3 0 1,3 2-1,1 7 2,0-10-2,0 3-1,1-3 2,-1-9-3,12 14 2,-12-14 1,12 4-1,2-3 0,0-1 1,3 0-2,3 1 2,-3-1 0,3-3-2,1-2 1,-6-6-1,1 0 2,-3-3-2,-1-8 1,-2 3-1,-6-3 0,0 3 1,-4-3-1,-4 1 0,0 0 1,-8-2-2,2 8 0,-1-2 1,-2-1 1,0 8 0,2 0-3,-2 6 0,2 1-1,-2 3 5,0 2-1,-2 11 0,2 6 0,0-4-2,-1 10 1,0-4-1,1 3-3,10 8-27,-6-10-11,6-3-3,-2-6-3,5-13-2</inkml:trace>
</inkml:ink>
</file>

<file path=ppt/ink/ink3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35 151 27,'0'0'29,"0"0"-6,0 0-3,0 0-2,0 0-4,-6 0-2,6 0-3,0 0-3,0 0-1,0 0-1,-10 13 1,10-13-2,-4 17 2,-1-4-3,1-4 0,1 8 0,2-1 0,1 5 1,0-2-2,0-4-1,0-1 1,3-2 1,6-1-2,-4-4 0,6-1 2,1-4-2,-12-2 2,14 3-1,0 5 0,0-4 0,2-7 1,-1 9 2,1-8-2,-3-6 0,0 2-1,-4-11 2,3 1 0,-1-3 0,-2 3-2,-1-10 0,-1 9-1,-1 0 2,-2-1-1,0-4-1,-4-3-2,0 1 2,-1 3 1,-4 0-1,1 1 1,-6 1-2,4 3 1,-3 2-1,-5 10 2,4-4-1,-4 5-1,4 1 0,-3 2 1,-1 6 0,2 4-1,-1 5 2,4-5 0,-3 9-3,1 0-9,9 3-28,-1-3-1,2-9-4,1-10-2</inkml:trace>
</inkml:ink>
</file>

<file path=ppt/ink/ink3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93 18,'0'0'15,"0"0"-1,-6 3 2,6-3-3,0 0-1,0 0 2,0 0-2,0 0-1,0 0 0,0 0-1,-8 1-2,8-1-2,0 0-3,0-5 1,0 5 0,4-9 0,-4 9-3,12-16 2,-5 8-3,3-3 3,0-2-1,2 9 1,-3-5-1,4 4 1,-2-1-1,-1 1-1,-2-1 0,3 6 1,-3 3-1,-2-2 0,1 2 0,-7-3 0,8 18 1,-3-8-3,-3 6 6,-2 3-3,0-1 1,-3 7-1,-2-5 1,-2-2-4,-2 2 2,-3-3 1,-1 6-4,-2-2 3,-2-2-2,1 0 2,-1-8-2,2 6 2,1-8-2,2 0 1,6-8 1,6-1-2,-5 6 1,5-6 0,3-5-1,7 8 3,4 2 0,3-6-1,1 2 0,4 2 0,-3-13 1,3 13-1,-5 3 2,-1-6-2,-2 0 1,0-2 0,-4 1-2,-1 0-1,-1 1-1,-1 3-1,0-3-13,-7 0-25,13-4-1,-12 7-2,-1-3-3</inkml:trace>
</inkml:ink>
</file>

<file path=ppt/ink/ink3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60 1,'0'0'8,"0"0"0,0 0-2,0 0-3,0 0-1,0 0 1,0 0-1,0 0 1,0 0 1,0 0 1,0 0 2,0 0-1,0 0 1,0 0-1,0 0 0,0 0-2,0 0 0,0 0-1,0 0 2,0 0-2,0 0 2,0 0-1,0 0 0,0 0 0,0 0 0,-4 0-1,4 0 1,0 0 0,0 0-1,0 0 0,0 0 0,0 0 1,0 0 1,0 0-2,0 0 0,0 0 1,0 0-1,0 0 1,0 0 0,0 0 1,0 0-1,0 0 0,0 0-1,0 0 0,0 0 0,0-7 0,0 7 0,4-8 0,3 3-1,-2-1 0,4 1 0,2-1 0,-3-1-1,2 2 0,2 0 0,-1 1-1,2 3 0,-6 0 0,3 1 0,0 0 0,-6 0 0,-4 0 0,10 5 0,-10-5 1,6 9 0,-6-2 0,0-1-1,0 1 1,0 2 0,-4-2 0,-3 3-1,2 0 1,-3 0-1,1-2 1,-2 0-1,4 0 0,-5 0 1,5-3-1,5-5 0,-11 8 0,11-8 0,0 0 0,-2 9 0,2-9 0,0 0 0,0 5 0,0-5-1,4 8 1,0 0 1,4-1-1,2 2 0,-3 2 0,5 0 0,0 3 0,-2-1 0,4 0 0,-7 1 0,3-1 0,-1-1 0,-5-1 0,0-2 1,1 0 1,-5 0-1,0-4 0,0-5 0,-5 10 1,5-10-1,-7 8 1,-3-6-1,0 0 0,0-2 0,-2 0-1,-5 0 1,2-2 0,-1-1-1,0-2 1,0 0-1,3 1-1,-1-2-1,3 4-3,-2-7-20,13 9-13,-12-12-1,9 5-3,2-1-5</inkml:trace>
</inkml:ink>
</file>

<file path=ppt/ink/ink3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29 2,'0'0'5,"0"0"1,0 0 1,0 0 1,0-8 3,0 8 2,0 0-1,-2-7 1,2 7-3,0-9 3,0 9-1,0 0 0,-2-6-1,2 6 0,0 0-1,0 0 0,0 0 0,0 0-3,0 0-2,0 0 1,0 0-3,0 0 0,0 0-1,0 0 0,0 0-1,-6 4 1,6-4-2,0 8 1,0-1-1,0 3 1,0-10 0,0 14 1,0 0-1,-1 7 0,1-1 1,-1 0 1,-1 0-2,1 2 2,-2-2 0,1 3-2,2 1 2,-2-8-2,1 2 0,1-1-1,0-2 1,-1-2 0,1-1-1,0-1 0,0-11 1,0 0-1,0 0 1,0 0-3,0 0 3,0 0-3,0 0-1,0-5-4,0 5-23,0 0-9,4-7-1,-2-2-1,2-1-6</inkml:trace>
</inkml:ink>
</file>

<file path=ppt/ink/ink3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5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61 121 101,'-8'2'36,"8"-2"-1,-9 2-27,9-2-1,-4 10 1,4-10-5,-6 13-1,6-13 1,-4 9-2,4 4 1,-1-1 0,1 3 1,0-6-3,0 5 3,1-1 0,3 0-1,2 5 0,-2-8 1,5 5-3,-4-5 2,5-1-1,-3-1-1,5-3 1,0 4 0,2-6 0,0-3 0,-1-3 0,3-5 0,0-1-2,0-1 3,-3-2-1,1 0 0,-7-8-1,4 0 0,0 4 1,-7-2-1,4 5 1,-7-6-3,0-3 1,-1 0-2,0 6 2,-2-5-1,-8 6 1,1-3 1,1-3-1,-4 9 2,-2 1 0,0 3 0,0 1 0,-5 7-2,3 1 2,0 2-1,-1 8-1,-1 1 0,1 3 0,2 1-5,-1-3-17,3 5-15,0-4-2,5-2-3,1-7-5</inkml:trace>
</inkml:ink>
</file>

<file path=ppt/ink/ink3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6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21 25,'0'0'20,"0"0"0,0 0-2,4 5-4,-4-5-1,11 1-1,-11-1-1,16 0-1,-7 0-3,4 0-1,0 0-2,2 0 0,1-1-1,0 1 2,0-2-3,-1 2 0,1-2 0,-2 2 0,-5-2 0,1-2-1,0 2 0,-5 1 0,-5 1-1,9-5 1,-9 5-1,0 0-3,0 0-7,0 0-24,-1-5 0,-8 3-2,5 1-3</inkml:trace>
</inkml:ink>
</file>

<file path=ppt/ink/ink3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48:40.6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68 178 6,'0'0'17,"0"0"1,3 0 4,-3 0-2,0 0-2,0 0-1,0 0-3,0 0-2,0 0-3,6-9 0,-6 9-1,0 0-1,9-7-1,-9 7 0,9-10-1,-6 3-2,4 0 0,-1-2-2,2-2 1,-1 0-1,3-4 0,-3 1-1,1 0 1,0-2 0,-2 3 0,0 2 0,-1 3 0,-4-1 0,-1 9 0,3-7-1,-3 7 1,0 0-1,0 2 0,-1 7 0,1 2 0,-2 1 0,-3 5 0,0 4 1,2 3-1,-2 1 1,-2 2-1,3 1 1,-4 0-1,4 0 1,-2-2-1,0 0 0,1-6 0,3-1 0,-4-2 0,4-3 0,-2-4 1,-2-1 0,6-9-1,-8 8 1,8-8-1,-10 3 1,0-3 0,3 0 0,-1-3-1,-3 0 0,3-1 1,0 0-1,-2-1 0,4-1 0,-2 5 0,8 1 0,-5-4 0,5 4 0,0 0 0,0 0 0,0 0 0,0 0 0,0 0 0,0 0-1,0 0 1,0 0 0,4 3-1,5-1 1,0 1 0,5-1 0,0 0 0,4 0 1,-1 0-1,3-2 1,-1 0-1,1 0 0,-1-5 1,-5 3-1,0-1 0,-5 2 0,-2-1 0,-7 2 0,9-1 0,-9 1 1,0 0-1,0 0 0,0 0-2,0 0-2,0 0-4,0 3-26,0-3-5,0 0-3,-9 1-2,9-1-2</inkml:trace>
</inkml:ink>
</file>

<file path=ppt/ink/ink3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48:40.6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2.29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 14 90,'0'0'48,"-14"0"-18,14 0-18,-6 5-6,6-5-2,-2 9 0,2-9-1,0 0 0,0 7 0,0-7 0,0 0-1,6 2 0,-6-2-1,5-4 0,-5-5 0,0 9 1,2-12-2,1 4 1,-3 8-1,0-9 1,0 9 0,0 0-1,0 0 1,0 0-1,0 0 0,0 0 0,2 8-5,-2-8-11,4 10-6,-4-10-12,13 9-25,-13-9-24</inkml:trace>
</inkml:ink>
</file>

<file path=ppt/ink/ink3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15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137 295 8,'0'0'15,"0"0"-2,0 0 0,0 0 2,0 0-3,0 0 0,0 0 0,0 0 0,0 0-1,0 0 0,0 0-1,0 0-3,-6 4-1,6-4-1,0 0 0,-8 0-1,8 0-1,-4-6 0,4 6-1,-11-8 0,8 2 0,-4-5-1,1 2-1,1-3 1,-2 1 0,3-6-1,-4 0 0,6 0 0,-6 1 1,5-2-2,2 2 2,-1 2 0,2-1-1,0 1 0,0 1 1,3 3-1,0-1 2,3 1-1,-2 1-1,6 0 0,-5 1 0,4 0 0,2 5 0,-3-3 0,1 3-1,3 1 1,-3 2 0,-1 0 0,3 2 0,-1 1 1,-4 3-1,3-1 1,-4 2-1,3 0 1,-5 0 0,1 0 0,0 1 0,0 0-1,-3-1 1,-1 5 0,0-3 0,0 4 0,0-2-1,0 2 1,-1-1 0,-3 2 0,0 1 0,1-4 0,0 2-1,-4-1 1,1-1 0,-3-3 0,4 3-1,-6-1 1,0-2-1,5 0 0,-6 0 0,0 2 0,1-2 1,2 0-1,-1 2 0,-1-3 0,0 2 0,1 1 0,3-2 1,-3 1-2,2-4 1,1 3 0,2 0 0,-3-1 0,4-1 0,-2 0-1,4 2 1,2-2 0,0 1-1,0 0 2,1-1-2,-1-6 1,9 15 0,-3-9 0,3 0 0,0 0 1,-1 0-1,4-3 0,0 0 0,1-1 0,-1-2 1,1 0-1,1 0 0,0-1 0,0-4 1,-4 0-1,3-2 0,-5-1 0,4 1 1,-1-2-1,-3 1 0,-2 0 0,0-1 1,0 1 1,-4-2-2,-1 1 1,-1-1-1,-1-2 2,-2 1-2,-6-2 1,1 3-1,0-4 0,-4 4 0,1-1 0,-1 2 0,4 1-2,-3 3-4,-1-3-27,1 6-5,-1-2-2,4-3-5,-4 1-3</inkml:trace>
</inkml:ink>
</file>

<file path=ppt/ink/ink3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29.6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3 11,'0'0'17,"0"0"0,-10 0 1,10 0-4,0 0-2,0 0 0,0 0-3,0 0-1,0 0-2,0 0 1,0 0-1,0 0 1,0 0-3,0 0 0,8 6 1,-8-6-1,7 3 1,-7-3 0,12 2-1,-2-2 0,0 0-1,-4 0 1,6 0-1,0 0 0,-3 0 0,-1-1-1,4 0-1,-6 0 0,2 0 0,-8 1 0,10 0 0,-10 0-1,0 0-1,8-3 0,-8 3-3,0 0-4,0 0-21,9-4-8,-9 4-2,12-3-3,-12 3 1</inkml:trace>
</inkml:ink>
</file>

<file path=ppt/ink/ink3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0.5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59 40,'-5'0'33,"5"0"-9,-9 0-10,9 0-3,0 0 0,0 0-3,0 0-1,0-6-2,0-1 0,0 7 0,1-10-2,4 5 1,-1-4-1,0 2-1,1 2 0,2 1-1,0 0 1,-1 3-1,2 0 1,-1 1-1,3 2 1,-3 6-1,2-2 1,-2 2 0,0 2-1,-1 0 0,-1 2 1,-3-1 0,-2 0 0,0-2-1,-2 1 0,-3 0 1,-1-1-1,-1 0 0,0-1 0,1 0-1,-1-3 0,7-5 0,-12 11-1,12-11 1,-4 10 0,4-10 0,0 0 0,-4 6 0,4-6 0,0 0 0,0 9-1,0-9 1,5 7 0,-5-7 0,8 8 0,-8-8 0,11 9-1,-2-4 1,-2 1 0,1 1-1,4 0 1,-7 0 0,4 1 0,2 1-1,-6-3 2,3 3-1,-4-1 0,1-2 1,-1 2 0,-2-1 0,-2-7 0,0 11 1,0-11 0,-12 12 0,3-9 0,2 3 0,-5-3 0,-1 2 0,-2 0-1,-2-4 0,-2 1-1,4-2 0,-1-1-1,0-1-1,3 1-5,-5-8-23,10 5-8,-1-3-4,8-2-3,1-1-1</inkml:trace>
</inkml:ink>
</file>

<file path=ppt/ink/ink3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1.3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</inkml:trace>
</inkml:ink>
</file>

<file path=ppt/ink/ink3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4.5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12 0,'0'0'9,"0"0"2,0 0 1,0 0-1,0 0 2,0 0-4,0 0 0,0 0-2,0 0 0,0 0-1,0 0 0,0 0-3,0 0 2,0 0 0,0 0 1,0 0-1,-4 4 3,4-4-2,0 0 0,0 0 0,0 0-1,0 0 0,0 0-1,6 0-1,-6 0 1,5 0-2,-5 0 1,12 3-1,-3-3 1,-2 1-1,3-1 0,-2 0-1,3 0 1,-3 0-1,2 0 2,-4-4-2,4 4 0,-6-3 0,-4 3 0,11-3-1,-11 3 1,6-2-1,-6 2 0,0 0 1,0 0-1,0 0 0,0 0 0,0 0-1,0 0-1,0 0-2,0 0-7,0 0-23,0 0-3,0 0-2,-5-8-4</inkml:trace>
</inkml:ink>
</file>

<file path=ppt/ink/ink3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35.6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0 103 18,'0'0'31,"0"0"-9,0 0-4,0 0 0,0-8-4,0 8-4,0 0-3,0-7 0,0 7-3,3-10-1,1 4 0,-4 6 0,8-14 0,-1 7 0,-1-2 0,5 2 1,-3 0-1,1 0-1,3 1 1,1 1-1,0 1 0,-1 1-1,-1 0 1,-2 3-1,2 0-1,-1 3 1,-4 2-1,3-1 1,-6 3 1,2 3-2,-1-3 1,-3 4-1,-1-3 1,0 4 0,-5-2 0,-2 2-1,-1 1 1,0 1-1,-4-2 0,0 0 1,-2-1-1,2-1 0,0-1 0,3-2 0,1 1 0,-1-5-1,9-3 1,-6 11 0,6-11 0,0 0 1,4 8-2,6-6 1,-1 0 1,0 0-1,3 0 0,1 0 0,0 1 1,1 1-1,-1 1 0,0-2 0,-2 4 0,-2 0 0,-1 1 0,-1 0-1,-1 3 1,-4-2 0,2 2 0,-3 0 0,-1 2 0,0-4 0,0 0 1,-4 0 1,0-2-1,-1-1 1,-2-1 0,0 0-1,-1-5 1,-3 2 0,-1-2-1,-2 0 0,1 0-1,-3-2-1,3-2-2,-3-2-5,7 4-29,-4-2-1,6 0-4,-4 0-2</inkml:trace>
</inkml:ink>
</file>

<file path=ppt/ink/ink3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44.9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23 5,'-4'2'8,"4"-2"-1,0 0 1,0 0 0,0 0 1,0 0 2,0 0-2,0 0 2,0 0-3,0 0 1,0 0-1,0 0-1,0 0-1,0 0 1,0 0-2,0 0 0,-4 2 0,4-2-1,0 0 0,-10 4 0,10-4-1,0 0 0,-6 6-1,6-6 0,0 0-1,-8 9 0,8-9 1,-2 9-1,0-2 0,-2 1 0,3-2 1,0 3-1,-3-1 1,4 0-1,-2-1 0,1 0 0,-2 0-1,3 0 1,-1 1-1,1-2 1,-1 0-1,1 2 1,0-2 0,0 2-1,0 2 0,0-4 1,0 2-1,0 1 0,0-1 1,0-1-1,1 1 0,0-2 1,2 1-1,-3-7 1,3 13-1,-3-13 1,4 13-2,-4-13 2,6 13-1,-6-13 1,6 13-1,-6-13 1,9 9-2,-9-9 2,9 11-1,-9-11 1,11 6-1,-11-6 1,9 5-1,-9-5 0,13 3 1,-13-3-1,12 0 1,-12 0 0,11-2 1,-5-1-1,1 1-1,-7 2 1,12-6-1,-12 6 1,12-7-1,-4 3 0,-8 4 0,9-8 0,-2 4 1,-1-3 0,-6 7-1,12-13 0,-5 6 2,-4-2-2,3 2 1,-2-3-1,-1 0 1,-1-2-1,0 0 1,-2-4-1,0 2 1,0-2 0,-2-2 0,-2 1 0,2 4 0,-5-2 1,2 1-1,-4 1 0,2 0 1,-4 1-1,0 2 0,3 1 0,-3 0 0,-1 3 0,0 1-1,-1 4 1,1-1-1,3 2-1,-3 0 1,3 3 0,-2 3 0,2 6-2,1-1-3,1 9-10,-1-2-23,2 3 0,-1-3-4,-2 1-3</inkml:trace>
</inkml:ink>
</file>

<file path=ppt/ink/ink3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0:58.8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42 168 20,'0'0'23,"-5"4"-6,5-4 0,0 0-2,0 0-4,0 0-1,0 6-1,0-6-1,0 0-1,0 0 0,3-2-1,-3 2-1,0 0 0,5-11-1,-5 11 0,11-12 1,-3 3-2,-5-1 1,8-3-2,-6 1 0,3-2 0,-1-4 1,1 4-1,-1-2 0,-1 5 0,-2-1-1,0 5 1,1-3 0,-5 10 0,0-7 0,0 7-1,0 0 1,0 0-2,0 0 1,0 10-1,-5-1 1,2 1-1,-1 4 0,3 5 0,-5-1 0,2 3 1,1-1-1,0 3 0,-1-1 0,2-2 0,-1-1 0,2-3 0,-1 0 0,2-4 0,-1 0 0,1-5 0,-4 1 1,4 2-1,-1-5 0,1 1 1,0-6 0,-4 12-2,1-5 2,3-7-1,-7 12 1,7-12-1,-7 9 0,7-9 0,-14 7 1,14-7-1,-12 6 0,12-6 1,-12 3-1,12-3 0,-10 1 0,10-1 1,-7 2-1,7-2 0,0 0 0,-9 0 0,9 0 0,0 0 0,0 0 0,0 0 0,0 0 0,0 0 0,0 0 0,0 0 0,0 0 0,0 0 1,0 0-2,0 0 1,7 0 1,-1-2-1,3 1 1,-1 0 0,4 0-1,0 0 1,3-3 0,-2 4 0,2-1 0,-1 0-1,-1 0 1,-1 1 0,0-1-1,-1 0 0,-6 1 0,3 0 1,-8 0-1,8-1-2,-8 1-2,0 0-14,0 0-19,0 0 1,0 0-6,5 5-2,-5-5 0</inkml:trace>
</inkml:ink>
</file>

<file path=ppt/ink/ink3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1:44.5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95 1,'0'0'17,"0"0"-2,0 0 1,0 0 0,0 0-3,0 0-2,0 0 1,0 0-3,0 0 0,0 0-2,0 0 0,0-11-1,0 11-1,0-8-1,0 8 0,5-12-1,3 5 0,-4 1-1,5-4 0,-3 3 0,3 0-1,-1-2 0,0 3 0,2 0 0,-4 5 1,3-3-1,-1 4 0,-3 0-1,3 0 1,-8 0 0,8 7 0,-8-7 0,9 11-1,-7-2 1,-2-2-1,0 0 1,0 3 0,0-3 0,-2 3-1,-6 0 1,4 1 0,-3-1 0,1 0-1,-3 2 0,4-3 1,-5 2-2,5-3 1,-2 0 0,3-1 0,3 0 0,1-7 0,0 12 0,0-5-1,0-7 2,12 13-1,-7-7 0,6 0 0,1 2 0,0 0 0,1-2 0,-4 4 1,3-3-2,0 0 1,-1 1 0,-1-1 0,-4 0 0,0 2 1,0-3-1,-4 2 0,-2 0 1,2-1 0,-2 0 0,-2 3 1,2-10 0,-12 11 0,8-5 0,-5 0 0,2-4-1,-4 1 1,-1-2-1,0-1 0,-2 0 0,-1-2-1,-1-1 0,-4-2-2,3-1-2,-2-4-10,0 4-20,4-2-3,3 3-3,4-2-2</inkml:trace>
</inkml:ink>
</file>

<file path=ppt/ink/ink3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1:52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 7,'0'0'26,"0"0"-6,0 0-3,0 0 0,0 0-4,0 0-3,0 0-2,0 0-1,0 0 0,0 0-2,0 0-1,4 0 1,-4 0-2,6 0 0,-6 0 0,12 0 0,-8-1 0,5 1 0,-3 0 0,3 0 1,-1-1-2,0 1 0,1 0 0,-4 0 0,5 0-1,-10 0 0,9 0 0,-9 0 0,8 0-1,-8 0 1,0 0-1,8 0 0,-8 0-1,0 0-2,4 4-7,-4-4-23,0 0-2,0 0-3,9-2-1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2.89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34 22 69,'5'-9'57,"-5"9"-22,0 0-20,0 0-5,8-11-2,-8 11-3,9-1-1,-2 1 0,-7 0-1,11 1-2,-11-1 1,14 7-1,-14-7 0,8 16 1,-4-7-1,-4 3 0,0 2-1,-9 1 1,5 0 1,-6 0-2,0-1 0,-2 0 0,-1 0-2,0-4 0,6 1-3,-7-3-6,14-8-11,-8 6-9,8-6-26,0 0-22</inkml:trace>
</inkml:ink>
</file>

<file path=ppt/ink/ink3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1:53.5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66 25,'0'0'29,"0"0"-10,0 0-1,-4-8-2,4 8-4,0-9-5,0 9-1,3-7-1,-2-1-1,-1 8 1,6-10-1,-6 10-1,11-10 1,-11 10-1,12-7-1,-5 3 1,-1 2-2,1 2 1,-1 0 0,0 0 0,-6 0-1,12 5 0,-12-5 1,10 14-1,-7-8 1,2 4 0,-2 2 0,0-2-1,-3 0 1,0 3-1,0-1 0,0 1 0,-3-1 1,-4 2-1,3-2-1,-1 3 1,-3-4 0,1 3 0,-1 0 0,-1-2-1,3 1 1,-5-2-1,2 2 1,1-2-1,-3 2 0,1-4 1,2 1-1,0-5 0,-2 2 0,6-2 0,4-5 1,-11 6-1,11-6 0,0 0 0,-6 3 0,6-3 1,0 0-1,0 0 0,0 0 0,0 0 0,0 0 0,0 0 0,7-2 0,1 0 0,-2 0 0,5-3 0,1 2 0,1 0 1,-1 1-1,-1 0 0,1 2 1,-2 0-1,-1 2 0,3 1 0,-5-1 1,2 1-1,-1 1 0,-1-1 1,2-2 0,-5 0-1,5-1 1,-2 1-1,2 0 0,-1-1-4,7 6-10,-5-6-22,8 1-2,-3-1-3,3-2-2</inkml:trace>
</inkml:ink>
</file>

<file path=ppt/ink/ink3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2:01.9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22 7,'0'0'14,"0"0"1,-4-6-1,4 6 0,0 0-2,0 0-2,0 0-1,-2-6 0,2 6-2,0 0 0,0 0-3,0 0 0,0 0 1,0 0 0,0 0-1,0 0 1,0 0-2,0 0 1,0 0-1,0 0 1,0 0-2,0 0 0,0 0 0,0 0 0,0 0 1,3-4-1,-3 4-1,11-2 1,-8 2-1,-3 0 1,14-2-1,-5 2 0,-5 0 0,-4 0-1,13-1 1,-13 1-1,13 0 0,-9-1 1,4 1-1,-2 0 0,2 0-1,-3 0 2,3 0-1,-8 0 0,10 0-1,-10 0 0,8 0-1,-8 0-4,10 0-19,-10 0-10,8 7-1,-8-7-4,6 5 3</inkml:trace>
</inkml:ink>
</file>

<file path=ppt/ink/ink3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2:08.6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69 106 20,'0'0'20,"0"0"2,0 0-4,0 0-2,0 0-2,0 0-2,0 0-2,0 0-2,-6-7-1,6 7-2,0 0 0,0 0-1,0 0 0,-6-3-1,6 3 1,0 0-2,-8 4 0,8-4-1,-8 11 1,5-4-1,-2 2 0,-1 0 0,4 3 1,-3-2-1,1 2 1,2 0-1,1 0 0,0-1 1,-2 1-1,3 0 0,0 1 0,3-2-1,-2-2 1,2-3-1,2 4 1,1-5 0,2 1 0,-1-2 0,4 0 0,-3-1-1,1 0 1,1 0 0,-2-1-1,2 0 1,0-1-1,-2-1 0,-1 0 1,3 0-1,0-1 0,-2-3 1,2-2-1,0-2 1,0-3 0,-1 0 0,2-2 0,-3-1 0,1-5 1,-2 1-2,-1 0 2,0-2-1,-4 0-1,2-2 1,-2 1-1,-2 2 0,-2-2 1,-3 5-1,-2 4 1,1-1-1,-1 5 1,-2 1-1,-2 1 1,1 4-1,-2 2 0,-1 0 1,-1 3-1,0 4 0,1 0 0,-5 3 1,4 4-2,-1-1 1,2 1 0,0 3 0,2 1-2,-1 0-2,4 8-15,3-8-19,0 1-1,-1 0-3,4-1-4</inkml:trace>
</inkml:ink>
</file>

<file path=ppt/ink/ink3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9:52:26.7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87 197 14,'0'0'25,"0"0"-5,0 0-5,0 0-3,0 0-2,0 0 1,0 0-3,0 0 1,-6 3-1,6-3-1,0 0 1,0 0-2,-11 0 0,11 0-1,-7-6 1,7 6-2,-7-13 0,4 6 0,-1-4-1,1 1 0,-3-4-2,3 2 1,2-2-1,1 0 0,0-1-1,0 3 1,5-3-1,3 5 0,-3-2 1,6 3 0,-1-2-1,4 5 1,-2 0 0,-3 2-1,4 4 1,-2 0 0,1 2-1,-1 5 1,-4-2 0,1 6-1,-3-3 1,2 2 1,-6 0-1,1-1 1,-2 1 0,0-2 0,-3 2 0,-2-2 0,-1 1 0,-2 0-1,0-1 0,-1 0 0,-3 3-1,0-3 1,-2 4-2,-1-4 1,1 7 1,-1-4-2,2 3 1,0 1 1,1-2-2,4 1 1,0 3 0,4-2 0,0 2 0,1-2 0,3-2 0,3 1 0,2-3 0,0 0 0,6-5 0,1-1 0,1-1 0,2-1 1,-1-3-1,2 0 0,0 0 0,3-4 1,-6-2-1,1 1 0,-2-1 1,-5-2-1,1 1 1,-3-1 0,-3-3-1,-2 2 1,0-3 0,-4 1 0,-6-3 0,2 1-1,-4 0 1,-2-2-1,1 4 0,-1-4-3,3 8-4,-3-7-28,6 5-3,3-2-2,2 0-4,2-2-2</inkml:trace>
</inkml:ink>
</file>

<file path=ppt/ink/ink3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9:52:34.28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3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60-1 38,'0'0'32,"0"0"-10,0 0-2,-5-4-4,5 4-5,0 0-2,0 0-3,0 0-3,0 0 1,-5 4-2,5 3-1,-2 4 0,1 2 0,-1 5-1,0 4 1,-1 2-1,-3 1 1,2 2-1,-1-2 2,0-3-1,1-1-1,-1-3 0,1-4 1,1-3-1,2-3 0,1-8 1,-3 9-1,3-9 0,0 0 0,0 0 1,0-4-1,3-4 0,0-1 0,2-3 1,0 0-1,0-6 0,2 2 0,0-2 1,3 0-1,-1 1 0,-1 1 0,1 1 1,-1 5-1,0 2 1,-1-1-1,0 6 0,-7 3 0,11-3 1,-11 3-1,10 1 0,-10-1 0,11 12 0,-3-6 1,-4 4-1,2 2 0,-1 1 1,-2 2 0,0 0-1,-2 2 0,-1-1 1,0-3-1,0-3 1,0 1-1,0-11 1,-1 10-1,1-10 1,0 0 0,0 0-1,0 0 0,0-9 1,1-1-1,2-1 0,1 0 0,2-5 0,0-3 0,4 5 0,1-3 0,2 0 0,1-1 1,0 4-1,2 2 0,0 1 0,-2 2 0,-1 1 2,-3 7-2,1 1 0,-1 1 1,-3 4-1,0 4 1,-1 6 0,1 4 0,-3-3 0,0 4 0,1 2 0,-5-2 0,0-2 0,0 2-1,0-4 1,-3-5 0,0-2-1,0 0 0,3-9-1,-1 9-1,1-9-6,0 0-27,0 0-2,-3-6-3,3-2-2</inkml:trace>
</inkml:ink>
</file>

<file path=ppt/ink/ink3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98 12,'0'0'32,"0"0"1,0 0-11,0 0-6,8-1 1,-8-7-4,0 8-3,7-12-3,-4 4-2,0-2 2,0 2-3,-3-1 1,0-1-2,0 3 0,-3 1 1,-3-4-2,-2 6 0,-2 0-1,0 4 1,-1 0-2,-2 5 0,0 0 1,0 6-2,0 3 1,2 3 0,0 2 0,-1-2-1,5 4 1,0 2 0,3-3 0,1-3 0,3-1 0,0-4 0,3-1 1,4-5 0,2-3 0,0-3-1,3-1 1,1-4 0,-1-7 0,3 1 0,-3-4-1,1 2 1,0-5 0,-3 4-1,-2 0 1,-2 5 0,-2 2-1,-4 7 1,0 0-1,0 0-1,-5 0 1,0 8 0,3 5 0,0 0 0,1 0 0,1 3 0,3-1 0,2-2 1,4-1-1,-1 0 0,5-6 0,1-3-2,2-1-6,-3-3-22,5-5-7,1-3-3,-2-4-2,1-2-2</inkml:trace>
</inkml:ink>
</file>

<file path=ppt/ink/ink3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72,'0'0'38,"0"0"-2,-5 5-14,10 7-12,-1-5-2,6 7-1,-2-2-2,4 5-2,1-4-1,-1 2 0,1-2-2,-2 1 1,2-3-2,-1-2-2,-2 1-7,-3-7-26,1-3 0,-1 0-4,2-6-2</inkml:trace>
</inkml:ink>
</file>

<file path=ppt/ink/ink3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192-1 95,'0'0'38,"0"0"-3,-7 4-23,7-4-3,-7 11 0,-2-1-4,4 6-1,-7 2-2,1 4 0,-3 4 0,-2 0 0,-2 2 0,-1-1-1,-1 0-1,2-4 0,4-5-5,-1-6-10,8-3-23,7-9 0,0 0-5,0-13-3</inkml:trace>
</inkml:ink>
</file>

<file path=ppt/ink/ink3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152 116 30,'0'0'29,"0"0"-4,0 0-4,10 0-3,-10-9-5,10 3-2,-6-3-2,6 1-2,-6-5 0,4 5-2,-3-7 0,-2 7-2,0-1 1,-3 0-2,0 2 2,0 7-2,-7-11-1,-3 8 1,-2 3-2,0 0 1,-4 0-1,-1 5 1,0 2-2,0 2 2,0 4-1,0 2 0,4 3 0,-1 1 0,2 0-1,2 3 1,5-1 0,-2 2 0,2-1-1,5-4 1,0 1 1,3-2-1,4-2 0,0-1 1,6-5-1,1-1 0,5-1 0,4-2 1,-1-4-2,4-1 2,0 0-1,-1-3-1,-2-3-1,-2-3-9,-2 4-23,-4-7-2,-2 2-3,-3-5-5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4.89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57 28,'0'0'34,"-5"-3"-6,5 3-6,0 0-5,0 0-5,-8-7-3,8 7-3,0 0-3,0 0-1,0 0-1,0 0 1,-1-11 1,1 11 0,0 0 1,0 0-2,0 0 1,0 0-1,-5-1 1,5 1-2,0 0 0,0 0-1,0 0 1,0 0 0,0 0 1,0 0 0,0 0 0,4-7 0,-4 7 0,2-7 0,-2 7 0,5-12 0,-5 12 0,0 0-1,3-8 0,-3 8 0,0 0 0,0 0-1,-9 4 1,9-4-1,-5 8 0,5-8 0,-1 10-3,1-10-5,0 0-11,0 0-9,0 0-21,5 0-22</inkml:trace>
</inkml:ink>
</file>

<file path=ppt/ink/ink3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99,'-6'1'35,"6"-1"-2,-6 9-26,6 2-1,0 0-1,0 3-1,0 1-1,0 0-1,3 2-1,-1-3-2,-2 0-5,0-7-8,1 2-21,-1-9-1,0 0-3,0 0-2</inkml:trace>
</inkml:ink>
</file>

<file path=ppt/ink/ink3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6 103,'-8'0'37,"8"0"-2,0 0-25,11 0-1,-1-1-3,3 1-2,2-3-1,5 3-1,0 0 0,-1-1-2,0 1-1,-1-3-3,0 6-21,-7-3-10,4 0-4,-5 0-4,-5 0-2</inkml:trace>
</inkml:ink>
</file>

<file path=ppt/ink/ink3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43,'0'0'26,"0"0"-6,0 0-1,0 0-6,0 0-2,0 3-3,3 6-1,0-1-2,6 4 0,-2 2-1,3 0 0,-2 2-1,2 3 1,2-1-2,0 1 0,-2-2 0,0 1 0,2-1-1,-4-1 1,2 0-1,-1-2-1,-4-3 1,5-1-1,-5 0 1,0-4-1,-5-6 0,7 9 0,-7-9-2,0 0-4,7 0-26,-7 0-4,0-12-2,0 2-3</inkml:trace>
</inkml:ink>
</file>

<file path=ppt/ink/ink3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0 73,'-10'9'36,"4"-1"-4,-3-3-22,2 5-3,-3 0 1,0 5-1,-2 0-3,2 2 0,-6 0 0,3 3-1,-2-2 0,-1 2-1,-1-2 0,1 0-1,2 0 0,0-5 0,2-1-1,3-3 0,0-1-1,2-3-2,7-5-7,-9 6-24,9-6-3,0 0-3,-1-5-2</inkml:trace>
</inkml:ink>
</file>

<file path=ppt/ink/ink3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42 25,'0'0'34,"0"0"-6,0 0-4,10-3-5,-10 3-4,3-7-5,-3 7-2,1-6-1,-1 6-2,0-9-1,0 9 0,-1-7-1,1 7-1,-9-7 1,9 7-1,-12-3 0,4 3-1,-1 0 0,-4 1 0,3 2 0,-3 1 0,0 3-1,2 0 0,-1 1 1,3 1-2,-1-1 1,1 0 0,3-1 0,4 2-1,-1 2 1,3 0 0,0-1 0,3 2 0,4 4 0,1 0 0,5 2 0,0 2 0,1-3 1,0-2-1,0 2 1,-4-3-1,0 1 2,-3-6 0,-1 0 0,-5-3 0,-1 1 1,0-7-1,-9 7 0,1-4-1,-3 0 0,0-2-1,-4 0 0,1 0 0,0-1-1,1 0-2,3-2-1,3 2-8,0-5-26,7 5 0,0-8-3,4 1-3</inkml:trace>
</inkml:ink>
</file>

<file path=ppt/ink/ink3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0 109,'0'9'37,"0"-9"-10,-1 10-19,1-10-2,-9 12-1,7-4-4,2-8-7,0 6-26,0-6-3,4-1-5,3-7-2</inkml:trace>
</inkml:ink>
</file>

<file path=ppt/ink/ink3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0 112,'0'0'37,"0"0"-7,0 0-23,-3 4 1,3 5-3,-2 3-1,1 1-2,0 4 1,1 5-1,-2-1 0,1 4-1,-1 2 1,-1 1-1,2-2 0,1 3-1,-1-4 0,1-2 0,0-1 0,0-5 0,0-4 0,1-3-1,0-3 1,-1-7-1,8 10 1,-8-10-2,9 0 0,-9 0-4,13-2-5,-4-7-27,1 1 0,-2-2-3,2-2-3</inkml:trace>
</inkml:ink>
</file>

<file path=ppt/ink/ink3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1 103,'0'0'38,"-10"3"-2,10-3-26,0 0-2,7 0-3,-1 0-1,5 0-3,1-1-1,1-2-2,2 3-9,1 0-25,1 0-1,-3 0-4,2 4-4</inkml:trace>
</inkml:ink>
</file>

<file path=ppt/ink/ink3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17-1 120,'-1'11'40,"-4"-5"-2,3 1-31,2-7-2,-5 9-3,5-9-6,-8 8-31,8-8-3,0 0-3,0-2-4,7-9 0</inkml:trace>
</inkml:ink>
</file>

<file path=ppt/ink/ink3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5 24,'0'0'33,"0"0"-1,-3-6-12,3 6-4,0 0-3,0 0-3,0 0-3,0 0-2,0 0-1,0 0-1,0 0 0,0 0-1,0 0-1,0 4 1,0-4 0,0 0-1,0 0 1,0 0 0,4-4 1,-4 4-1,0 0 0,0 0 0,0 0-1,0 0 1,0 0-1,0 0-1,0 0-1,0 0-4,0 8-10,0-8-20,3 8-2,-3-8-1,4 9-5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16.3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50 30,'0'0'58,"2"-11"-22,-2 11-11,6-10-10,-6 10-3,5-8-3,-5 8-2,11-10-2,-11 10 0,10-6-1,-2 5-2,-3-2 1,6 3-2,-3 0 1,3 2 0,0 1-1,1 2 0,-3 1 0,1 1-1,-2-2 1,2 4 1,-7-2-2,2 4 1,-1-2 0,0 1-1,-3 2 1,-1-2-1,2 4 1,-2-2-1,0 4 1,0-3-1,0 0 1,0 3-1,0 0 0,0 0 0,0 0 0,0 0 0,-2 0 0,2 0 0,0 0 0,0 0 0,0-3 0,0 0 1,0 1-1,2 1 0,-1-6 0,3 2 0,-4-2 0,0-9 0,8 12 0,-8-12 0,5 8 0,-5-8 0,4 8 0,-4-8 0,12 5 0,-12-5 0,9 5 0,-9-5 0,11 8 0,-11-8 0,12 6 0,-12-6 1,0 0-1,4 8 0,-4-8 0,0 0 1,0 9-1,0-9 0,0 0 1,-11 9-2,11-9 2,-8 6-1,8-6 0,-13 10 0,13-10 0,-4 10 0,2-2 0,2-8 0,-3 13 0,3-5 0,0-8 0,0 14 0,0-6 0,1-2 0,1 3 0,1-1-1,-1 0 1,-1 0 0,1 1 0,-2 2 0,0-4 0,0 3 0,0 2 0,-3-4 0,1 3 1,-3 2-1,-3-1 0,7 1 0,-4 0 0,2 0 0,-5-1 0,6-2 0,-3 0 0,0-1 0,5-9 0,-6 9 0,6-9 0,0 0 0,-6 10-2,6-10-3,0 0-10,-10 0-7,10 0-6,-18-7-26,9 2-32</inkml:trace>
</inkml:ink>
</file>

<file path=ppt/ink/ink3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41,'-3'11'33,"3"-11"0,-1 9-18,1-9-4,0 7-3,0-7-1,0 0-2,8 6-1,-8-6 0,10-1 0,-10 1 2,6-7-1,-6 7 0,0 0-1,0-7 2,0 7-3,-6 2 1,6-2-2,-11 7-5,5-5-14,6-2-17,0 0-4,0 0-3,0-8-2</inkml:trace>
</inkml:ink>
</file>

<file path=ppt/ink/ink3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149 6 27,'0'0'26,"0"0"-5,-1-7-4,1 7-3,0 0-1,0 0-3,0 0-2,0 0 0,0 0-2,0 0-2,0 0 0,0 0 0,-6 3-2,5 4 1,1-7 0,-8 12 0,4-2-1,0 1 1,-2 3 0,3 0-1,-1 1 1,0 0-1,-3 4 2,1 1-2,0 1 1,1 2-2,-4 3 1,3 0-1,1 0 0,-4 2 0,4-3 0,-4 0-1,3-1 1,-1-5-1,2-2 1,-3-1-1,4-5 1,0-1-1,3-4 0,1-6 0,-6 7 0,6-7-2,0 0-1,0 0-4,0 0-22,0-4-6,0 4-4,7-17-3,0 6 0</inkml:trace>
</inkml:ink>
</file>

<file path=ppt/ink/ink3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62,'0'0'33,"0"0"0,0 0-20,0 0-1,0 0-3,-3 4-1,3 4-3,3-1 0,1 4 0,-2 1 1,2 2-3,0 2 0,2 1 0,-3 0 0,1 5-2,0 1 0,1 0 1,-2 1-2,2 0 1,-3 3 0,0-2-1,0 0 1,-2-1 0,0-2-1,3-4 0,-3-1 1,1-2 0,1-4-1,0-2 0,1-2-1,-3-7 1,3 8-1,-3-8-2,0 0-6,0 0-27,6-2-1,-6 2-3,0-15-2,-2 5-2</inkml:trace>
</inkml:ink>
</file>

<file path=ppt/ink/ink3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4 54,'0'0'35,"-10"1"-1,10-1-11,0 0-12,0 0-1,0 0-3,7 0-1,1 0-2,7 0-1,-1 0 2,2 0-2,2 0-1,-1 0-1,2 0-3,-7 0-10,4 0-22,-5 0-3,-2-1-2,2-3-3</inkml:trace>
</inkml:ink>
</file>

<file path=ppt/ink/ink3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 52,'0'0'36,"0"0"-1,-6-7-15,6 7-5,0 0-3,0 0-4,3 5-2,-3-5-2,10 11 1,-2-1-2,4-1 0,0 5-1,3 1 0,-1 3 0,-3 0-1,6 2 1,-5 2-1,0-1 0,-2-2 0,0 0 0,-3-1-1,1-3 1,-4 0 0,0-5 0,-1 0-1,-3-10-2,6 9-1,-6-9-6,0 0-27,2-2-1,-2-8-4,0-1-2,0-1 0</inkml:trace>
</inkml:ink>
</file>

<file path=ppt/ink/ink3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197-1 101,'0'0'35,"0"0"-3,-9 3-22,9 5-2,-7 2-1,1 1-3,1 4-1,-5 2 0,-2 0 0,4 5 0,-6 0-1,1 0 0,-1-3-1,-1 3 1,1-2-1,1-3-1,1-1 0,-3-3 1,7-3-3,-2-4-2,6 2-5,-5-6-29,9-2 1,0 0-4,7-11-3,3-1 1</inkml:trace>
</inkml:ink>
</file>

<file path=ppt/ink/ink3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22 36,'-8'1'33,"8"-1"-1,0 0-12,0 0-5,0 0-3,0 0-4,0 0-1,0 0-2,7-1 1,-2-3-1,7 4-1,-1-2-1,3 2 2,2-2-2,1 2-1,0-1 1,3 0-1,-4-1 0,1 0 0,-3-2-1,-1 3 0,-5 0 0,2-1-1,-10 2 0,10 0-2,-10 0-1,0 0-5,0 0-28,0 0-1,0 0-1,-8 1-5,3 1 2</inkml:trace>
</inkml:ink>
</file>

<file path=ppt/ink/ink3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 76,'0'0'35,"0"0"0,0 0-23,6 1 0,2-2-4,5 0-2,1-4 1,3 1-3,0-1-1,2 1-1,-1 1-1,-1 0 0,-3-1 1,1 3-2,-5-1 1,0 0-4,1 2-13,-5-2-18,2-3-4,-4-1-2,1-2-3</inkml:trace>
</inkml:ink>
</file>

<file path=ppt/ink/ink3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91 0 72,'0'0'33,"2"5"0,-2-5-21,-5 16-3,1-7-2,3 8-1,-2-1 0,0 3-1,-4 3-1,6 1 1,-4 1-1,1 3-2,0 3 2,-2 2-2,-1-2 0,1 4 0,-1-2-1,1 0 1,-2-4-1,4-1 0,-1-9-1,3-2 1,-3-4-1,2-4-1,3-8 0,0 0-4,0 0-7,0 0-25,10-4 1,-5-6-5,-1-2-2</inkml:trace>
</inkml:ink>
</file>

<file path=ppt/ink/ink3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 24 74,'0'0'36,"0"0"-2,0 0-21,-3-8-4,3 8 0,3-7-3,7 5-2,-3-2 0,4 2 0,1 0-1,2 2 0,0 0-1,0 0 0,0 2-1,1 3 1,-5 3-1,2 1 0,-2-1 1,0 7-1,-4-1 0,1 4 1,-6 1-1,-1-1 1,0 0 0,-1 4 0,-8-3-1,1-1 2,-1-1-2,-2-3 1,-2 0-1,-1-3 0,-2 0 0,1-3 0,-5-4-1,-3 0-2,5-3-1,-5-1-8,4 0-27,2-5-2,2 2-3,3-8-3,8-1 1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59:24.6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185-1 38,'0'0'43,"0"0"-6,0 0-14,0 0-7,0 0-4,0 0-4,0 0-2,0 0-1,0 0-2,0 0 0,0 0-1,0 0 0,0 0 0,-8 6 0,8-6 1,-3 8-2,3-8 1,-5 8 0,2 0 0,1-1-1,2 1 1,0 0-1,0 2 0,0-1 0,0 2-1,0-3 1,2 3 0,3 1-1,-2 1 0,-3 0 0,1-4 0,-1 5 2,0-1-2,0 1 0,-1 1 0,-2-2 0,-2 4 1,3-3-1,-1 3 1,0 0-1,-2 1 0,0 0 0,0 0 1,-1 1-1,-1-3 0,3 3 0,-1-3 0,-2 0 0,1-2 0,-4 1 0,5-1 1,-6-3-1,5-3 0,-5 0 0,-1 0 0,3-2 0,-3-1 0,3-4 1,1 1-1,8-2-1,-16 0-1,16 0-7,0 0-9,0-3-5,0 3-16,0-14-34</inkml:trace>
</inkml:ink>
</file>

<file path=ppt/ink/ink3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241 1 221,'-3'17'1,"-5"1"2,-1-1-2,-2-3 1,-2 0-1,-1-3 0,-2 0 0,1-3 0,-5-4-1,-3 0-2,5-3-1,-5-1-8,4 0-27,2-5-2,2 2-3,3-8-3,8-1 1</inkml:trace>
</inkml:ink>
</file>

<file path=ppt/ink/ink3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47,'-3'7'37,"3"-7"-2,0 0-17,0 12-3,0-12-3,7 15-2,-3-5-3,8 0-2,-2 5 1,1-2-2,3 5-1,-1-3-1,0 1 0,1 5 0,0-5-1,-1 3 0,-1 0-1,-5-2 1,1 0 0,1-2-1,-5-2 1,-3-2-1,4-3-1,-5-8-1,5 11-6,-5-11-28,0 0-1,0-4-2,0-5-4,2-7 0</inkml:trace>
</inkml:ink>
</file>

<file path=ppt/ink/ink3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 95,'-7'4'37,"-3"2"-4,8-1-24,-10 1-1,9 6-2,-7-3 1,3 4-3,-4 0 0,-2 3-1,2 0-1,-3 6 1,-2-6-2,-1 3 0,1 1 0,1-4-1,-1-3-1,3-1-3,5 2-10,2-11-23,6-3-1,0 0-3,7-10-4</inkml:trace>
</inkml:ink>
</file>

<file path=ppt/ink/ink3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0 100,'0'0'36,"0"0"-9,0 0-15,0 0-4,0 0-3,-2 9 0,2-9-3,8 9 0,1-4 0,-1 2-1,4 1 1,1-2 0,2 2-1,0-2 0,0 3 0,-1-6-1,0 3 1,-3 0-1,-3-1 1,0-1-1,-8-4 1,5 5 0,-5-5 0,-3 8 0,-2-4 1,-5 4-1,-2-1 0,1-1 1,-5 3-1,2 1-1,-2-1 1,2 4-2,1-2 2,3-1-1,0-1 0,0-1 0,4-1-1,1-1-2,5-6-1,-3 8-5,3-8-28,0 0 0,8-2-5,1-2-1,4-2 0</inkml:trace>
</inkml:ink>
</file>

<file path=ppt/ink/ink3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0 107,'-9'8'37,"1"-4"-2,1 2-28,-5-2 1,1 4-2,0 1-2,-2-2 0,-1 2-1,-1 3-1,1-2 0,0 1 0,-2 0-1,3-3 0,1 1-1,0 0-2,5-3-7,-3-3-27,10-3-2,0 0-3,0 0-3,0-7 0</inkml:trace>
</inkml:ink>
</file>

<file path=ppt/ink/ink3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51 129 83,'0'0'38,"-3"-2"-3,3 2-19,-11 1-5,5 0-1,-1 6-4,1-1-1,2 3-1,-3-3-2,5 5 1,0 0-2,0 0 1,2 4-1,0-2 1,2 2-2,2-2 1,3 3-1,0-4 0,2 1 0,-2-4 1,7-2-1,-1-2 0,2-5 1,1-1 0,2-8 0,1 0-1,-1-6 1,2 0-1,-1-7 1,-2-2-1,-3 1 1,-6-3-2,-2-1 1,-4 0 0,-4 2 2,-6 0-2,-7 5 2,0 1-1,-5 9 1,-3 2 0,2 5-1,-3 3 1,1 6-2,2 5 1,1 1-3,1 2-4,12 2-32,-4-3-2,9-3-2,2-2-4,0-8-4</inkml:trace>
</inkml:ink>
</file>

<file path=ppt/ink/ink3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32 6,'0'-10'17,"0"10"-2,3-8 1,-3 8 0,3-8-2,-3 8-3,0 0-1,0-6-1,0 6-1,0 0-1,0 0-2,0 0 0,0 0-1,0 0-1,0 6 0,0 0-1,0 2 0,0 4 0,0 7 1,0-1 0,-3 5-1,3 4 1,-1 1 1,-1 3-2,-1 3 0,0-1 0,2 0-1,-5-2 0,3 0 0,2-5 0,-2 0 1,-1-5-1,1-3 0,2-5-1,-2 0 1,3-6 0,-2-2-1,2-5 0,0 0-1,0 0 0,0 0-4,0 0-9,2-4-20,1-4-2,1-5-1,0 2-2</inkml:trace>
</inkml:ink>
</file>

<file path=ppt/ink/ink3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13 71,'0'0'33,"0"0"0,-3-9-24,3 9-1,6-4 0,-1 4-2,1 0-1,5 0-1,-1 4-1,5 3 0,-3 1 0,3 5 0,-3 0 0,3 1-1,-7 3 0,2-2 0,-4 1 0,1-1 1,-6 0-1,-1-1 0,0-2 0,-5-1 0,-3-2 0,-1 1 0,-6-5-1,5 1 0,-7-2-1,3 0 0,1-3 0,0 1 0,1-1-2,2-1-2,10 0-3,-13-3-12,13 3-18,0-10-1,3 1-3,5-2-2</inkml:trace>
</inkml:ink>
</file>

<file path=ppt/ink/ink3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15,'0'0'30,"0"0"-4,0 0-5,-7-2-3,7 2-4,0 0-2,0 0-3,0 0-3,0 0-1,0 0-1,0 0 0,0 6-2,0-6 2,0 0-1,9 10 0,-9-10 0,15 13 0,-5-10 0,0 3-1,2-1 2,-1 3-2,0-4-1,-2 1 1,-1 0-1,-2 0 0,-6-5-1,10 12 1,-10-12 1,1 6-1,-1-6 0,-4 12-1,-3-7 1,-2 3 0,0-3 0,-1 3 0,0-2-1,0 2 0,0-3 0,3-1 0,7-4-1,-10 7 0,10-7-2,0 0-2,0 0-5,0 0-14,0 0-11,8-2-4,1-2-1,4 1 0</inkml:trace>
</inkml:ink>
</file>

<file path=ppt/ink/ink3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0 33,'0'0'36,"0"6"-1,0 1-11,-4-4-5,1 6-4,-7-4-2,5 5-6,-7-1-1,2 0 0,2-3-3,-2 4 0,-1-3-2,3-3 0,0 2 0,2-3-1,6-3-1,-10 6-3,10-6-2,0 0-7,0 0-21,0-6-3,5 2-1,5-3-4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5.43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25 400 0,'0'0'10,"0"0"0,0 0-2,0 0-3,0 0-3,0 0-2,0 0 0,0 0 3,-3 8 4,3-8 1,0 0-1,0 0 2,0 0 3,0 0-1,0 0-1,0 0 0,0 0-1,0 0-2,0 0 0,0 0 0,0 0 0,0 0-1,0 0-2,0 0 1,-6 5-1,6-5-2,0 0 2,0 0-2,0 0 0,0 0 1,-2 8 0,2-8 0,0 0 0,-3 11 0,3-11-1,-5 6 0,5-6-1,0 0 0,-7 7 0,7-7 1,0 0 0,0 0-1,1-6 1,5 1 0,-2-7 0,2 0-1,3-5 1,1 0-1,-1-4 0,2 0 0,-3-3 0,7-3-1,-4-1 1,1 0-1,1 1 1,-4 0-1,2 0 0,-3 1 0,1 6 0,-2-1 0,2 1 2,-4 7-2,-2-2 1,0 5-1,1 1 0,-4 9 1,3-12-1,-3 12 1,0 0-1,0 0 0,0 0 0,1 3 0,-1-3 1,0 18-1,0-8 0,2 6 0,-1 0 0,1 1 0,1 6 0,0 3 0,0 0 1,-1 4-1,1-1 0,2 1 0,-5 4 0,3-3 0,0-1 0,0-2 0,0-4 0,1 3 0,-1-6 0,0 0 0,0-4 0,-3 0 0,1-5 0,1-4 0,1 4 0,-3-12-1,0 6-1,0-6-3,0 0-8,0 0-7,0 0-8,0-8-20,0 8-29</inkml:trace>
</inkml:ink>
</file>

<file path=ppt/ink/ink3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18:01.7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0 170 38,'0'0'35,"9"-4"0,-9 4-13,0 0-6,0 0-4,0 0-3,0 9-1,-2-1-3,2 1-2,-5 2-1,5 1 1,-2 0-2,2 1 2,0-1-1,6 0 0,0-6 0,4 1-1,-2-5 1,6 0-1,1-2 1,5-3-1,-2-6 0,2 1 0,0-4 0,-2-1-1,-1-4 1,-1 1 0,-5-6 0,-5-1-1,0-1 1,-6 0 0,-6 0 1,-1 2-2,-6 2 2,-3 1-1,-1 7 1,-2 2-1,-1 8 0,1 2 0,-1 7 0,6 4-1,-2 5 0,2 3 0,9 3 0,-4 3-1,3 0-5,2-6-15,4 2-17,0-3-1,1-6-3,2-2-4</inkml:trace>
</inkml:ink>
</file>

<file path=ppt/ink/ink3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2:00.6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3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29.7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27 6,'0'0'18,"0"0"-3,0 0 2,0 0-2,0 0-1,0 0-2,0-8 1,0 8-3,0 0-1,0 0-2,0 0 1,8-6-2,-8 6-1,4-2-2,-4 2 1,12-2-1,-12 2 0,13 0 1,-5 0-2,1 0 1,2 2-1,3-1 1,-2 0-1,3-1 0,0 0 0,-1 0 1,1 0-2,-1 0 1,-2 0 0,0 0-1,0 0 0,-7 0 0,5-1 0,-10 1 0,7 0 0,-7 0-1,0 0 0,0 0-2,0 0-2,0 0-7,0 0-22,0-7-2,0 7-4,-7-5-2,7 5 4</inkml:trace>
</inkml:ink>
</file>

<file path=ppt/ink/ink3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0.1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0 72,'-8'6'35,"8"-6"-5,-5 11-20,5-1-2,-2-1 1,2 2 0,-4 1-4,4 0 0,-4 2-1,4 0 1,0 1-2,0 2-1,-2-3 0,1 1 0,1 0-1,0 1 1,0-5-1,0 2 0,0-6-1,0 0-2,0 2-3,0-9-18,0 0-12,0 0-3,4 0-2,-4 0-4</inkml:trace>
</inkml:ink>
</file>

<file path=ppt/ink/ink3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1.1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169 64 28,'4'-8'30,"-4"8"-9,10-9-1,-10 9-4,4-8-1,-4 8-5,5-7-1,-5 7-3,1-8 0,-1 8-1,0-6 0,0 6-1,-6-7-1,6 7-1,-14-6-1,8 3 2,-4 1-2,-1 2 0,-1 0 1,0 0-1,-2 0 1,4 0-1,-3 5 1,2-2-2,-1 3 2,0-2-1,2 2-1,0 5 1,2-1-1,2 3 0,-1-1 0,5 2 0,-2 3 0,1-2 1,2 1-1,1 0 0,0-2 0,0 0 0,1 1 1,2-3-1,2 1 0,-4-2 0,3-1 1,3-2-1,-5 0 0,5 1 1,-7-9 0,11 7-1,-2-3 1,-4-2-1,4-2 1,2 0-1,-2-2 1,1-2-2,2-1 0,-1 0-3,4 2-9,-6-5-22,3 3 0,-4-4-5,3 0-3</inkml:trace>
</inkml:ink>
</file>

<file path=ppt/ink/ink3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18:57:31.7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47 26,'0'0'31,"0"0"-2,-5 11-10,5-11-5,-6 8-2,6-8-2,-4 12-2,4-12-3,0 14 1,0-6-2,4 0 0,2 1-1,-4-1 0,6-3-1,-1 1 1,3 0-1,-2-2-1,0-2 1,5-1 0,-5-1-1,4 0 0,-2-4 0,2 0 1,-5-3-1,1-1 0,2-4 0,-8 2-1,1-4 2,-3 2-2,0-5 1,-4 2-1,-1 3 1,-3-2-1,-5 6 1,5 3-1,-4 0 1,1 5 0,-1 0-1,0 7 0,0 1 1,4-1 0,0 5-3,-1-4-2,6 6-23,2-5-8,-1 2-1,-1-4-4,3-7-2</inkml:trace>
</inkml:ink>
</file>

<file path=ppt/ink/ink3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44.35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-2 17 8,'0'0'10,"0"0"-2,0 0 0,0 0 1,0 0-2,0 0 2,0 0-2,0 0 0,-5-1 0,5 1 1,0 0 0,0 0-1,0 0 0,0 0 0,0 0-1,0 0 0,0 0-1,0 0 0,0 0 0,0 0-1,0 0 0,0 0-1,0 0 0,0 0 0,0 0 0,0 0-1,0 0 0,0 0 1,0 0-1,0 0-1,0 0 1,0 0 0,0 0 0,0 0-1,0 0 1,0 0-1,0 0 1,3 0-1,-3 0 1,10 0 0,-3 0 0,5 0 1,1 0 0,2 0-1,4-3 1,-1 3-1,5-3 0,-3 2 0,3-2 0,1 2-1,-4-1 0,2 1 0,-6 0 0,1 1-1,-2-1 1,-2 1-1,-2 0 1,-2 0 0,-4 0-1,-5 0 0,9 0 1,-9 0-1,0 0 0,0 0 0,0 0 0,0 0-1,0 0 0,0 0-2,0 6-2,0-6-4,-4 11-16,4-11-11,-9 11-2,0-7-1,9-4-3</inkml:trace>
</inkml:ink>
</file>

<file path=ppt/ink/ink3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45.79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15 27 28,'0'0'22,"1"-8"-2,-1 8-4,3-7-2,-3 7-1,0 0-3,0 0-1,4-7-2,-4 7 1,0 0-1,0 0-1,0 0 0,0 0 1,0 0-3,0 0 0,0 0-1,0 0 0,0 0-1,0 0 1,-3-5-1,3 5 0,0 0 0,0 0-1,0 0 1,0 0-1,0 0 0,0 0 0,0 0-1,0 0 0,-4 4 0,4-4 0,0 0 1,-7 9-1,7-9 0,-4 14 0,2-8 0,1 4 0,-1 0 0,2 0 0,0 2 1,0-3-2,0 2 2,2-3-1,1 2 0,5-2 0,-2 1 1,3-1-1,-1-2 1,3 0 0,2-3-1,0 1 1,2-2 0,0-2 0,3 0-1,-1-3 0,0-3 1,0-1 0,3 1-1,-4-4 0,1 0 0,-2-1 1,-2-1 0,-1-1-1,-3 2 0,-3 1 1,0-1 0,-4 3-1,-2 1 0,0 7 1,0-7-1,0 7 1,0 0-1,-8 5 0,5 4 1,0 3 0,2 1 0,-3 5-1,1 3 1,2 4 0,0 4 0,-1 1-1,1 4 0,0-2 1,-3 3-1,-2-1 1,2-3-1,-3-1 1,1-7 0,-2-2 1,2-4 0,-4-4-1,2-3 1,-1-2-1,-4-1 0,1-4 0,-4-2-1,2-1-2,-6-2 1,1-3-1,3 2-4,-6-6-5,10 4-26,-4-2-3,7 3 1,2-2-5,7 6-2</inkml:trace>
</inkml:ink>
</file>

<file path=ppt/ink/ink3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47.04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6 40 19,'0'0'28,"0"0"-4,-6-6-3,6 6-2,0 0-2,0 0-5,0 0 0,0 0-4,0 0-1,0 0-1,0 0-1,6-3-2,-6 3 0,11-1 0,-6-1-1,6 2 2,-2-2-2,3-2 1,0 2-1,2-1 0,0-1-1,0 1 1,2 0-1,-5 2-1,1-1 0,-2 1 1,0-1-1,-4 1 1,-6 1-2,11-1 1,-11 1-3,0 0-3,5 1-12,-5-1-15,0 6-4,0-6-2,-9 9-2</inkml:trace>
</inkml:ink>
</file>

<file path=ppt/ink/ink3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47.38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28 84,'0'0'36,"0"0"-3,0 0-22,0 0-1,12 2-1,-3-4-3,4 0 0,-1-2-2,5 0-2,1-1 0,1 1-1,-1 1 0,-1 0-2,1 2-3,-4-2-7,3 3-23,-9 0-1,4 0-4,-3 1-3,-1-1 3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5.75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 30 126,'0'0'37,"-11"0"-14,11 0-13,0 0-2,0 0-3,0 0-1,1-9-1,9 9 0,1-4-2,4 1 2,3 0-2,-1 0 0,0 1 0,2 0 0,-3 0-1,-1 1-1,-2 1-2,-4-1-4,2 1-10,-3 2-5,-8-2-11,11 6-30,-11-6-15</inkml:trace>
</inkml:ink>
</file>

<file path=ppt/ink/ink3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51.84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138 17 36,'1'-10'34,"-1"10"1,0 0-12,-1-8-5,1 8-2,0 0-4,0 0-3,-7 0-3,7 0 1,-8 12-2,3-1-2,-2 4-1,3 2 0,-6 4 0,3 2-1,-1 3 1,-1 0 0,4 1-1,-5-2 0,5 2 0,-4-1 0,2-3 0,1 0 1,2 0-2,-4-3 0,4-3 1,1-1-1,-4-3 1,6-2-1,0-2 0,-1-2-1,2-7 0,-1 7-2,1-7-1,0 0-2,0 0-8,0-3-22,0-8-1,1-1-2,6-4-4,-2-2 4</inkml:trace>
</inkml:ink>
</file>

<file path=ppt/ink/ink3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52.22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 7 76,'0'-8'36,"0"8"-1,0 0-20,0 0-4,-3 0-3,3 5-1,0 4-2,0 3-2,1 3 0,6 3 0,-2 5-1,-1 2 1,5-2 0,-3 3-1,3 0 0,-2-1 0,-1 1 0,2-1-1,-3-2 0,1-2 0,-1-3-1,0 0 0,1-2 0,-1-1 0,-2-4-2,-2-3-2,3 1-3,-4-9-7,1 7-23,-1-7 0,0 0-4,0 0-1</inkml:trace>
</inkml:ink>
</file>

<file path=ppt/ink/ink3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52.54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 15 76,'0'0'37,"-9"1"-2,9-1-9,0 0-17,0 0 0,9-3-2,-3 1-2,4-1-1,2 2-1,3-1-1,-2 1 0,3-1-1,0 1-3,1 0-2,1 1-8,-3 0-24,1 0-1,-2 0-3,4 0-4,-4 0 3</inkml:trace>
</inkml:ink>
</file>

<file path=ppt/ink/ink3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53.19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14 5 81,'0'0'37,"-5"-3"-1,5 3-20,0 0-3,-9-3-3,9 3-3,0 0-2,0 3-1,0-3-1,11 12-1,-5-3 0,2 3 0,4 2 0,-1 3 0,0-3 0,4 3-1,-3 0 0,1 1 0,-2-2-1,1-1 0,0-1 1,0-2-1,-3 0-1,-1-1 0,1 0-1,-6-4-2,5 0-4,-8-7-9,2 8-21,-2-8 0,0 0-3,-2-8-1</inkml:trace>
</inkml:ink>
</file>

<file path=ppt/ink/ink3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53.53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156 3 84,'4'-6'35,"-4"6"-1,0 0-22,0 0-2,0 0-1,0 0-1,0 0-2,-5 9-1,2 2-1,-6-1 0,4 5-1,-7 0 0,0 3-1,-2 0 0,1 0-1,0-3 0,0 2 0,0-2-1,3-2 0,1-3-1,-2-1-1,5 0-4,-1-6-6,7-3-26,-6 3 1,6-3-4,0 0-2,0 0 0</inkml:trace>
</inkml:ink>
</file>

<file path=ppt/ink/ink3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54.07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9 58 81,'0'0'37,"-8"3"-3,8-3-18,0 0-7,0 0-2,7-3 0,-7 3-2,15-4-2,-5-2 0,3 2 0,1 0-1,0 0 1,1 1-2,1-2 0,0 1 0,-2 1 0,-3 0-2,2 1 0,-2 0-2,-5-1-4,6 2-22,-12 1-7,9-2-1,-9 2-4,6-7-1</inkml:trace>
</inkml:ink>
</file>

<file path=ppt/ink/ink3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54.49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26 4 96,'2'-8'37,"-2"8"-3,0 0-24,0 0-2,0 10 1,0-1-4,0 5 0,0 2-2,0 5 0,0 2-1,0 4 1,0-2 0,0 3-1,-2 0 0,2 1 0,-1-2-1,-3-2 0,2-1 0,-2 1 0,1-3-1,-2-3 0,3-1-1,-2-5-1,4-1-2,-1-6-4,1 4-18,0-10-11,0 0-2,0 0-2,0-9-3</inkml:trace>
</inkml:ink>
</file>

<file path=ppt/ink/ink3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2:54.94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41 18 94,'0'-6'37,"0"6"-3,3-6-22,5 5-2,-8 1-1,15-4-3,-5 4-1,-1 0-1,3 1 0,1 5-2,0-1 1,1 2-2,-4 3 0,4-2 0,-3 1 1,-2-1-1,2 3-1,-5-1 1,0-2 0,-2 3 0,0-3 1,-4 3 0,0-3-1,-6 3 0,0 0 0,-1-1 0,-6 2 0,-2-1-1,1-1-1,-6-3-3,-1 4-6,-5-4-27,2 3-2,0-3-4,3-3-2,6-3-2</inkml:trace>
</inkml:ink>
</file>

<file path=ppt/ink/ink3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19:37.3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0 39,'0'0'26,"0"0"-3,0 0-3,0 0-5,0 0-2,0 0-2,0 0-3,0 0-2,0 0-2,0 0-1,0 6 1,0 3-2,0-1 0,0 6 1,0 0-1,0 4-1,0 3 1,0 1 0,0 0-1,0 1 1,0-1 1,0-3-2,-1 0 0,1-4 1,-2-3-1,2-1 0,-4-4 0,4-7 0,0 8 0,0-8 0,0 0 0,0 0 0,0 0-1,0-5 1,0-2-1,4-3 1,-1 1-1,-1-7 0,2 2 0,4-4-1,-4-1 1,6-1 0,-1-1 1,-2 0-1,3 0 0,1 3 1,-5 2 0,4 3-1,-6 5 1,5 1-1,-5 7 0,-4 0 1,12 7-1,-8 2 1,4 7-1,-4 0 0,4 3 0,-4 0 1,-2 2-1,1-2 1,1 0-1,-3-4 1,0-1-1,-1-5 1,0 0-1,0-9 1,0 7 0,0-7-1,0 0 1,3-6-1,-2-4 1,6 2 0,-4-3-1,1-5 0,4 1 0,-2-2 0,4 2 0,0 0 0,-2-1 0,3 4 0,1 1 0,-3 4 0,-1 2 0,1 4 0,-4 1 0,5 1 0,-1 4 1,-5 4-1,1 2 1,3 0-1,-4 4 1,3 0 0,-5-1-1,-2-1 0,2 2 0,-1-4 1,-1 1-1,0-4 0,0-1 1,0-7-1,-1 8-1,1-8-1,0 0-5,0 0-17,0 0-13,5-7-3,6 1-1,-2-2-5</inkml:trace>
</inkml:ink>
</file>

<file path=ppt/ink/ink3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19:37.96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82 90 88,'5'0'36,"-5"0"-2,7-9-20,-7 1-5,1 1-1,-1-3-1,0 1-3,0-1 0,0 2 0,0-3-1,-1 5-1,-6-1 0,7 7 0,-6-6-1,-4 6 1,6 3-2,-6 7 1,3-1-1,-2 8 0,0 1 0,2 3 1,-2-2-1,5 3 0,-3-3 0,4-1 1,3-1 0,0-3-1,3-7 1,5-2-1,-1-1 2,5-4-2,-2-3 1,2-2 0,1-2 0,-1-4 0,-4 0-1,1-3 1,-3 5-1,0-2 1,-3 2-1,0-1 1,-3 3-1,0 7 1,0 0-1,0 0 0,0 0 0,0 7 0,0 3 0,0-3-1,5 5 1,-2-2 0,-2 1 0,4-2 0,3-1 0,-4 1-1,5-3-1,-2-4-5,6 4-15,-1-7-17,3-2 0,-2-5-4,7-1-1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6.65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0 135,'0'0'34,"-9"9"-15,9-9-10,0 9 0,0-9-4,3 19-1,-1-9-1,1 5-1,-2 2 1,3 3-2,-1 3-1,1 0 1,-2 1-1,-2 2 0,0 0 0,0-1 0,0-3 0,0-2 0,0-4-1,-2-4 0,2-12-3,0 0 1,0 0-2,0-9-2,2-3-3,-2-10-2,2 1-1,-2-3-5,0 3-1,-2-3 1,2 1 2,-2 3 12,1 2 14,1 0 10,0 3-2,1 1 0,3 1-4,3 3-4,1 0 0,6 5-3,-3 0-2,10 4 0,-6-1-2,4 2-1,-2 0 0,1 4 0,-6 0 0,-1 3-1,-4 1 0,-4 4-1,-3-3 1,-3 5-1,-5-5 1,-2 4-1,-1 0 0,0-4 0,3-1 0,1 0 0,7-8 0,-8 12-1,8-12 1,0 0 0,1 9 0,-1-9 0,16 11 0,-5-5 0,0 0 1,5 4-1,-4 1 0,2 0 0,0 2 0,-4-2 0,-1 1 0,-4 3 1,-5-4-1,0 2 1,-6-2-1,-4 4 1,-9-5 0,1-2-1,-4 0 0,-5-6-1,2 3-1,0-7-6,8-3-9,1-6-5,8-1-12,2-3-29,6-6-20</inkml:trace>
</inkml:ink>
</file>

<file path=ppt/ink/ink3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19:38.29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0-1 113,'0'0'36,"0"0"0,0 0-25,0 0-3,0 5-2,4 1-2,4 2-2,1-2 1,-2 3 0,5 2-1,0-2 0,2 4-1,0-5 1,-1 2-2,0-1 1,2 0 0,-5-1 0,-2-1 0,0 0-2,-2-2-1,1-1-5,-7-4-15,7 0-17,-7 0-1,8-13-2,-7 3-4</inkml:trace>
</inkml:ink>
</file>

<file path=ppt/ink/ink3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19:38.57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201 0 119,'0'0'38,"-8"9"-1,1 1-27,2-4-2,-3 6-2,1-1-1,-3 4-2,-1 2 0,-2 1-2,-1 2 1,0 1 0,-1-2-1,-1 3 0,2-3-1,-2-1-1,3 1-4,-2-10-16,6 1-18,2-5-1,7-5-4,0-7-4</inkml:trace>
</inkml:ink>
</file>

<file path=ppt/ink/ink3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16.6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171 44 41,'1'-9'28,"0"1"-5,-1 8-3,2-10-3,-2 10-6,2-10 0,-2 10-3,0 0 0,6-7-1,-6 7-3,0 0 0,0 0-1,0 6 0,-6 2 0,4 3-2,-1 2 0,-2 3 1,-2 4-1,5 0 0,-8 3 0,5 3 0,-3-1 1,3 1-1,-7 3 0,4-2-1,1-1 2,-5 1-1,3 1-1,1-3 2,-3 1-2,1-3 1,1 1 1,1-1-2,-3-2 1,7-5 0,-4-2 0,4 0 0,0-5-1,0-2 1,4-7-1,-2 6 0,2-6 0,0 0-2,0 0 1,0 0-3,1-3-5,-1-6-28,9-1-1,-4-8-3,5 1-4</inkml:trace>
</inkml:ink>
</file>

<file path=ppt/ink/ink3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17.1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19 62,'-1'-8'35,"1"8"1,0 0-23,0-11-1,0 11 0,0 0-4,0 0-1,0 0-1,1 6-2,1 2 0,-1 5-1,0 3 1,3 3-1,2 3-1,-4 3 0,2 0 0,3 3 0,-4 1-1,1-2 0,0 2 0,1 0-1,-2-2 1,-1 1 0,2-2-2,0-2 1,-3 0 1,1-3-1,-1-5 0,0 0 0,1-3 0,0-4 1,1-4-1,-3-5-1,0 7 0,0-7-2,0 0-3,0-10-14,0 4-19,0-4-2,0 0-1,0-4-3</inkml:trace>
</inkml:ink>
</file>

<file path=ppt/ink/ink3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17.46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7 85,'-6'0'38,"6"0"-3,-12 0-22,12 0-3,0 0-2,0 0-1,0 0-3,0 0-1,0 0-1,0 0 1,5 0-2,3 0 1,3 0-1,-1-2 0,2 0-1,1 1 1,3-1 0,0 2-1,-1 0-4,-5 0-21,6 0-13,-8 2-2,1-1-4,-3-1-3</inkml:trace>
</inkml:ink>
</file>

<file path=ppt/ink/ink3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18.58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7 46,'0'0'38,"0"0"-8,-5-8-8,5 8-4,0 0-6,0 0-1,0 0-5,3 5 0,-3-5-1,8 16-3,-2-6 1,6 4-1,0 4 0,-1 1 0,5 0 0,-2 2-1,-1 1 0,1-1 0,-1-1 0,-3 0 0,-3-2-1,4-2 1,-6-4-1,0 2 0,1-7 0,-6-7-1,2 9-2,-2-9-3,0 0-6,4-3-26,0-5-1,-4-4-2,2-2-2</inkml:trace>
</inkml:ink>
</file>

<file path=ppt/ink/ink3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18.90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203-1 85,'0'0'37,"0"0"-3,-10-3-22,10 3-3,-5 5-1,0 2-1,-3 0-2,-1 6-1,-2-1 0,0 5 0,-5 2-1,2 1 0,-5 1-1,3-1-1,1 0 0,-3 0 0,2-3 0,6-3-1,1 0-1,-1-7-3,8 1-3,2-8-21,0 0-10,2-8-3,9-3-3,2-3-2</inkml:trace>
</inkml:ink>
</file>

<file path=ppt/ink/ink3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19.4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23 64,'-9'1'37,"9"-1"-2,0 0-18,0 0-5,0 0-2,0 0-4,9 4-1,-3-3 0,4 0-1,2-1 0,3 0 0,2-2 0,4 1-1,-2-2 0,4 1-2,-7-3 1,4 3 0,-3-1-1,-3 2-1,-5-1 0,-2 2-1,-7 0-3,0 0-3,11-2-22,-11 2-10,0 0-1,-5-6-2,5 6-3</inkml:trace>
</inkml:ink>
</file>

<file path=ppt/ink/ink3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19.76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62 7 79,'-8'-5'40,"8"5"-5,-7-1-18,7 1-7,-1 5-3,1 1 1,-4 3-3,3 2-1,-3 3-1,1 0 0,1 0 0,-4 4 0,1-4-1,1 2-1,-3-2 0,3-2-3,4 0-4,-6-4-29,6-2-4,0-6-3,0 0-2,8-8-4</inkml:trace>
</inkml:ink>
</file>

<file path=ppt/ink/ink3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1.10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80 35 45,'1'-12'34,"-1"6"-10,0 6-4,0-11-4,0 11-3,0-8-3,0 8 0,0 0-3,0 0-2,0 0 0,0 0-1,0 0-1,0 11-1,-4-1 0,3 4 0,-1-1-1,-2 6 1,3 2 1,-1 3 0,-4 2-1,1 1 0,0 2-1,-1-4 0,2 2 1,-1 0-2,-2-4 1,3 0-1,-3-3 1,4-4-1,0 0 1,-1-2-1,0-4 1,2 0-1,2-2 0,0-8 0,-2 8 0,2-8-1,0 0-1,0 0-5,2-3-13,-1-8-19,3 0 0,-1-4-4,1-2-2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8.32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53,'0'0'51,"0"0"-17,0 0-11,0 0-8,0 0-4,-8 0-4,8 0-1,0 0-1,0 0-2,0 5 0,0-5-1,0 0 0,8 11-1,-8-11 0,9 14 1,-1-6-2,0 0 1,1 3-1,2 0 0,0-3 2,-1 6-2,2-4 0,-1 1 0,0 1 0,2-2 0,-4-1 0,5 3 0,-4-3 0,1 3 0,-4-4 0,3-1 0,-6 1 0,-4-8 1,11 12-2,-11-12 1,5 6-2,-5-6-1,0 0-9,0 0-8,0 0-6,-8-6-19,8 6-26</inkml:trace>
</inkml:ink>
</file>

<file path=ppt/ink/ink3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1.57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 28 76,'-11'0'37,"11"0"-2,0 0-19,0 0-3,6-2-3,0-2-1,8 4-3,-1-3-1,7 2-2,0-3 1,5 3-1,-3-1-1,5 1 0,-3-1 0,1 1-1,0-2 0,-5 2 0,0 0 0,-6 1-1,-2-2 0,-7 2 0,-5 0-2,10 1-2,-9 5-6,-6-1-27,-1 6-2,-1-1-3,-7 5-4,0 0 3</inkml:trace>
</inkml:ink>
</file>

<file path=ppt/ink/ink3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1.92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50 87,'0'0'39,"0"0"-1,6-1-20,8 1-8,-2-9-1,8 4-2,0-3-2,-2 1-2,6 1 1,0 1-2,-5 4 0,5-1 0,-7 2-1,1-1-1,1 1 1,-3 0-1,-2 1-2,-2-1-3,4 1-30,-4-1-3,0 0-5,-3-1-2,-1-5-3</inkml:trace>
</inkml:ink>
</file>

<file path=ppt/ink/ink3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2.6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123-1 87,'-11'4'37,"2"4"-1,-1 2-25,5 6-2,-3-2-1,2 6-1,-2 0-2,0 4 0,0 2-1,3-1-2,-2 0 0,1 0 0,0-2 0,0-2-1,2-2-1,-3-3-1,3-3-1,0-7-4,4 1-8,0-7-23,0 0-1,0-9-3,3-2-4</inkml:trace>
</inkml:ink>
</file>

<file path=ppt/ink/ink3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3.00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53 74,'5'-14'40,"0"0"-3,3 7-12,-1-3-16,5 7 0,-2-1-3,5 4-1,-2 1-1,3 5-2,-4 2 0,0 0 1,0 2-1,-7 0 0,-1 2 0,-1 0 0,-3-1 0,-7 1-1,1 0 1,-6-1-1,-2 0 0,0-4 0,-5-1-1,1-1-1,3-1-1,1-4-3,2 1-10,2-2-24,10 1 0,-3-9-5,5 3-2</inkml:trace>
</inkml:ink>
</file>

<file path=ppt/ink/ink3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3.2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106 1 97,'0'0'38,"7"6"-2,-7-6-25,-4 15-4,-3-8 1,1 6-2,-2-3-1,-3 6-3,2-4 0,-1 2 0,0 0-1,-2-3 0,3 0-2,2-3-1,0-1-6,-1-7-17,8 0-11,0 0-4,-5-6-1,5-4-4</inkml:trace>
</inkml:ink>
</file>

<file path=ppt/ink/ink3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3.4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0 100,'0'0'38,"0"0"-2,5 6-23,-5-6-5,12 12-2,-8-6-2,7 5-1,-4-3 0,4 3-1,0-3-2,-1 0-4,1 4-18,-2-6-14,0 2-2,2-4-4,-2-1-3</inkml:trace>
</inkml:ink>
</file>

<file path=ppt/ink/ink3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3.77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118 0 111,'-4'2'39,"-3"4"-3,2 3-26,-2 2-4,2 5 0,-3 0-2,3 5 0,-2 2-1,0 4 0,1 1-1,-2 4 0,1-1-1,0 5 0,0-4 0,0 0-1,-1-3-2,3-8-4,2 0-5,-4-11-27,7-10-1,0 0-2,3-4-2,4-12-1</inkml:trace>
</inkml:ink>
</file>

<file path=ppt/ink/ink3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4.1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65 15 93,'7'-7'38,"-2"-1"-3,6 8-19,-5-1-6,5 1-3,2 1-1,0 4-2,2 3-1,-1 1 0,0 2-1,-2-1 1,-4 2-1,-2-2 0,-3 1 0,-3-1 0,-4 0 1,-5-1-1,-9 0-1,2 0 1,-9-3-1,0-2-1,1-1-3,-1-3-3,8 0-26,-2-4-9,7-2-1,5-5-4,5-2-2</inkml:trace>
</inkml:ink>
</file>

<file path=ppt/ink/ink3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7.5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114 26 40,'0'-8'26,"0"8"-5,0 0-3,-1-10-3,1 10-2,0 0-2,0 0-1,-4-9-2,4 9 1,0 0-2,0 0-1,0 0-1,-8 0 1,8 0-3,-3 5 0,-1 3-1,3 0 0,-4 3-1,3 3 1,-3 2-1,4 2 0,-2-2-1,0 2 1,3-3 0,0 2-2,3-5 2,1 0-1,3-6 1,1-1 1,2-3-1,2-2 0,3-1 1,1-5-1,2-2 1,-2-1-2,2-3 1,0 1 0,-2-2 1,-3 2-1,-4 1-1,-2-1 2,-1 3-2,-3 0 2,-3 8-1,3-9 0,-3 9 0,0 0-1,-4 4 1,1 5 0,-1 1 0,3 5 0,-1 4-1,0 1 0,0 6 0,2 1 1,0 4-1,0 2 0,0 1 0,0 1 0,-2-1 1,-4-1 0,-3-2 0,-3 1 1,-2-7-1,-5-1 2,-2-5-1,0-2 0,-2-5-1,-1-3 1,2-5-2,1-4 0,2-5-3,1-4-3,10 2-14,-4-10-22,9 3 1,-1-4-6,4 1-2,4-3 2</inkml:trace>
</inkml:ink>
</file>

<file path=ppt/ink/ink3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29.81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19 28,'0'0'21,"0"0"-4,0 0-3,0 0-1,-2-7-3,2 7-1,0 0 0,0 0-1,0 0-1,0 0 1,-9-5-2,9 5 0,0 0 0,0 0 0,0 0 0,0 0-1,0 0-1,0 0-1,0 0 2,0 0-3,7 1 1,3-1-1,1 1 0,3-1 0,4 0 0,0 1 1,1-1-1,-1 0 0,1 0 0,-2 0 0,-2-1 0,-1 1 0,-6-1-1,3-2 1,-5 2-1,-6 1 0,8-1-1,-8 1-1,0 0-2,0 0-4,0 0-13,0 0-17,0 0-1,-8 5-3,8-5-4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7:00.43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16 51 45,'0'0'61,"-5"-7"-17,5 7-25,0 0-5,0 0-5,-5-10-3,5 10-2,0 0 0,0 0-2,0 0 1,0 7-2,-1 2 1,1 6 0,0-1-1,-2 7 0,1 1 0,1 0-1,-2-2 0,1 1 0,1-4 0,0-3 0,0-6 0,0-8 0,0 0 1,6 0 1,-1-8-1,2-5 0,-2-2-1,5-4 1,-4 0 0,5-4-1,-5 1 0,3-1 0,-2 3 0,5-1 0,-2 7 1,2-1-1,1 8 0,2 2 1,1 5 0,0 4-1,-1 3 1,1 8 0,-3-1 0,-1 5-1,-2-3 1,-1 4-1,-4-5 0,-2-1 0,-3-1-1,0-3-3,5 0-11,-5-10-5,0 10-5,0-10-22,0 0-34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48.72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161 0 126,'0'0'37,"-6"-1"-14,6 1-13,-13 0-3,13 0-1,0 0-3,-8 8 0,8-8-1,0 0 0,-6 10-1,6-10 1,-5 13-1,1 0 0,-1-1-1,0 5 1,-3-1 0,1 5-1,-1-1 0,-2-1 1,-1 1-1,0-2 0,2-2 0,1 4 0,-3-8 0,2-1-1,4-1 0,5-10-4,-9 7-8,9-7-8,0 0-6,0 0-20,-3-7-30</inkml:trace>
</inkml:ink>
</file>

<file path=ppt/ink/ink3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30.16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5 88,'0'0'36,"-9"2"0,9-2-21,0 0-4,12 2-1,-3-2-2,4-1-2,3 0-1,2 0-1,0 1-1,1-2 0,0 0-1,1 2-1,-2 0 0,-3 0 0,0 0-1,-3-2 0,-3 2-2,0 0-3,1 2-13,-4-2-20,-6 0 0,10-2-4,-10 2-4</inkml:trace>
</inkml:ink>
</file>

<file path=ppt/ink/ink3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31.04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157 17 72,'0'0'35,"-3"-11"-2,-1 5-18,4 6-4,0 0-1,0 0-3,-9 2-1,4 7 0,1 0-2,-2 7 0,-2-1 0,3 7 0,-3 3-1,3 2 0,-5 1-1,5 1 1,-4 2-1,4-2 0,-5 1-1,1 0 0,2-5 0,-2 1-1,3-4 1,-2 0-1,4-3 0,-2-3 1,2-3-1,3-1 0,-3-4 0,4-8 0,-3 10-1,3-10-1,0 0-1,0 0-3,0 0-6,0-6-25,0 6-2,0-11-3,0 4-1,0-1 1</inkml:trace>
</inkml:ink>
</file>

<file path=ppt/ink/ink3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0:32.08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94 54 60,'-5'-7'34,"5"7"-8,-3-6-8,3 6-2,0-6-6,0 6-1,0-8-3,0 8 0,0 0-2,6-7 0,-6 7-1,0 0 0,7-6-1,-7 6 1,8-4-1,-8 4-1,7-5 1,-7 5 0,11-3-1,-5 2 1,2 0 0,-1 1-2,2 0 1,2 1 0,-1 2 1,2 1-2,-3 0 1,2 0-1,1 1 0,-5 1 1,1-1-1,-1 0 0,-1 2 0,-6-7-1,10 10 2,-10-10-1,6 11 1,-6-11-1,2 14 0,-2-14 1,0 11-1,0-11 1,0 11 0,0-11 0,-5 11-1,5-11 0,-9 12 1,3-7-1,-1 1 1,1 2 0,-2-3-1,0 1 0,0-1 1,2 2 0,-2-3 0,-1 1-1,2-2 0,-2 0 0,-2-1 1,0 0-1,1 1 1,-6-3-1,1 1 0,-2-1 0,3 0-3,-4-1-4,8 1-23,-6 0-9,4 0-2,0-4-3,4 0-3</inkml:trace>
</inkml:ink>
</file>

<file path=ppt/ink/ink3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43.1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57 93 47,'0'0'33,"0"0"-9,0-10-4,0 10-4,0 0-3,0 0-4,0 0-1,-7 0-2,7 0-1,0 0-1,-8 3-1,6 5 0,-6 1 0,5 3-1,-2 1 0,-2 5-1,4 2 1,-1 2 1,3 0-1,-2 1 0,2-2 0,1 1-1,0-2 1,5-4-1,-1-1 0,2-1-1,3-6 1,3-2 0,0-1 0,4-4 0,-2-1 1,5-6-1,3 0 1,-1-5-1,-1-1 0,2-6-1,-4 1 1,-3-3-1,-1-2-1,-2-3 1,-7-1 0,1-1 0,-6-1 0,-3 2 1,-5-2 0,-4 3-1,-2 4 1,-1 4-1,-1 4-1,-5 4 2,4 5-2,-4 4 1,2 7 0,3 4 0,-4 6 0,4 4 0,1 3 1,3 5-1,0 1 0,5 0 0,-2 0 1,6 1 0,2-4-1,1-2 1,2-4-1,5-3 1,2-3 0,5-6-1,0-2 0,5-5 0,-1-2 1,3-2-1,-1-6 1,4-3 0,-5-1-1,3-5 0,-5-2-1,-3-3 1,-1 0 0,-5-3 0,-3-3 0,-5-1-1,-5-3 2,-4 4-1,-3-3 0,-3 6 1,-1 5-1,-4 5 1,3 7-1,1 8 0,-1 8 1,2 7-1,2 7 0,3 6-1,-1 1 1,4 3 1,2 1-1,4-1 1,1-2-1,6-4 1,1-2-1,5-4 1,0-7 0,2-1-1,2-7 0,0-3 0,3-2 0,-1-5 1,-3-6-1,2-3-1,-4-4 1,-1-5 0,-1-2 0,-9-2-1,0-4 1,-2-1 0,-4 2 0,-8-4 0,-1 10 0,-5 4 0,-4 9 0,-2 9-1,0 6 1,0 11-1,-1 8 1,5 9-1,1 0 1,4 4 1,3-2-1,9-3 0,3-4 0,2-2 1,6-4 0,1-6-1,4-5 0,4-2 0,1-6 1,-1 0-1,-3-3 0,6-7 1,-1-4-1,-5-3-1,2-2 1,-4-6 0,0-3-1,-8-6 1,0-4 0,-4 3-1,-4-4 1,-3 7 1,-3 2-1,-3 12 0,-3 8-1,-4 11 2,1 13-1,1 7 0,-1 10-1,2 0 2,2 4-1,4-3-2,1 1-3,5-10-8,5 0-27,1-7-1,6-6-3,0-6-3,3-6-2</inkml:trace>
</inkml:ink>
</file>

<file path=ppt/ink/ink3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43.9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109 39 84,'0'-6'36,"0"6"-2,0 0-25,0 0 1,-5 7-3,5 4-2,0 1-2,0 2 1,-2 4-2,1 2 1,-2-3-1,2 2-1,-3-2 0,4-1 0,-1-4-1,0-2-1,1-4-1,0-6-1,0 0-5,0 0-1,0 0-6,-7-7-4,4-3-6,-3-3-1,-1-1 2,0-4 4,-3 2 9,2-1 9,-1-1 8,1 3 9,0 1 7,4 4 1,-2-2 0,6 12-3,-8-14-5,8 14-3,0 0-3,0 0-2,0-8 0,0 8-2,11-3-1,1 1 0,0 0-2,2 0 1,4-1-1,3-1-1,-3 3 0,6-3 0,-7 2-1,-1-2-4,4 4-8,-9 0-26,1 0-1,-4 0-2,-8 0-6</inkml:trace>
</inkml:ink>
</file>

<file path=ppt/ink/ink3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44.71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 16 76,'-1'-10'37,"1"10"-1,-3-6-21,3 6-3,0 0-4,5 8-1,-1 0-2,5 3-2,2 2 1,0 2-1,2 2 0,0 2-1,2 3 0,-1 1 1,0 1-1,-1 0-1,-4-1 1,2-2-1,-3 0 0,-3-3-1,1-6-3,-2-2-2,2-4-7,-6-6-26,8 0-1,-6-5-2,5-8-4</inkml:trace>
</inkml:ink>
</file>

<file path=ppt/ink/ink3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44.94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201-1 77,'0'0'36,"-5"0"0,-6 3-25,9 10 0,-9 1-2,2 5-1,-6 1 0,2 6-2,-4-2-2,2 3 0,-3 1-1,-2-3-3,5 4-6,-1-4-29,3-3-3,0-8-3,5-4-5,8-10 1</inkml:trace>
</inkml:ink>
</file>

<file path=ppt/ink/ink3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48.2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0 292 47,'0'0'30,"0"0"-7,0 0-4,0 0-5,0 0-1,0 0-4,0 0-2,4-6-1,3 1 0,-1-4-2,4-1 1,1-1-2,3-2 0,-1-4 1,2 1-2,-2-2 0,1-2-1,0 1 0,-1 1 1,-3 2-1,-2 2 0,-2 4 1,-4 2-1,-2 8-1,0 0 1,-2 0 0,-8 8 0,2 3-1,-1 6 1,-3-2-1,-1 5 0,0 0 0,-2 2 0,1 0 0,0-4 0,2-1 0,1-4 0,3-1 0,1-5 0,7-7 1,-4 7-1,4-7 0,0 0 0,3-7 1,3 0-1,2-5 0,4-3 0,1-3 0,1-3 1,2-2-1,-2-3 1,1-3-1,1 3 0,-3 3 1,-3 1-1,1 2 0,-3 6 1,-3 1 0,-2 6-1,-3 7 1,5-8 0,-5 8-1,0 0 1,0 0-1,0 0 0,0 0 0,0 0 0,0 8 1,0 3-1,0 7 0,0 5 1,0 6-1,0 6 1,-4 4-1,3 1 2,-4 3-2,1-3 1,-2-1 0,0-5-1,-1-4 1,4-7 0,-2-5 0,1-5-1,4-13 0,-1 8 1,1-8-1,1-8 0,3-2-1,1-8 0,-2-2 1,4-6-1,-1 0 1,0-11-1,-2-4 0,1 0 1,0 0-1,-2 3 2,1 2-1,-3 6 0,-1 7 0,0 8 0,0 15 0,0 0 0,0 21 0,-1 4 0,-3 8 0,0 4 0,0 6 0,1 4 1,-1-1-1,-1-4 1,2-5 0,1-4-1,-1-6 0,0-7 1,3-8 0,0-12-1,0 0 0,0 0 0,0-8 0,2-11 0,2-6 0,-2-1-1,4-8 0,-2 0 0,1-7 1,0-1-1,0 0 1,-2 2-1,1 9 1,-1-1-1,-2 9 1,2 10-1,-3 13 1,0 3-1,0 15 1,0 7 1,0 6-2,0 5 2,0 4-1,0-2 1,0-2-1,0-4 1,1-4-1,-1-8 1,1-6-1,-1 0 1,0-14 0,2 6-1,-2-6 0,4-8-1,-2-6 1,1-2 0,-2-7-1,1-5 1,-1-4-1,0-7 1,2-3-1,-2 2 1,2 2 0,-3 5 0,3 7 0,-3 7 0,0 19-1,0 0 1,-3 22 0,0 6 0,-2 9 0,4 4 0,-2 5 1,-1-1 0,1-2 0,1-6 0,0-2-1,2-7 1,0-5 0,0-3 0,0-6-1,0-4 0,0-10-1,-1 8-1,1-8-2,0-6-4,0 6-17,3-20-14,-1 6-3,-2-5-3,2-1 0</inkml:trace>
</inkml:ink>
</file>

<file path=ppt/ink/ink3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49.56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143 57 53,'1'-7'35,"-1"7"-9,0 0-8,0-11-1,0 11-6,0 0-3,-1 13-1,-2-6-3,1 9 0,0 1-2,2 1 1,-1 3-2,0-2 2,-2 2-1,3-3-1,-1-2 0,1-6-1,0-3 1,0-7 0,0 0 0,0 0 0,0 0-1,1-5 1,2-3-1,-2-6 1,0-1-1,-1-3 0,0-1 0,2-1 0,-2-2 0,0 4 0,2 1 0,-2 4 0,0 4 0,0 9 0,0 0 0,0 0 0,-4 12 0,4 5 0,0-1 0,-2 4 0,-1-1 1,3 1-1,-1-3 0,1-3 1,0-4-1,0-2 0,0-8 1,0 12 0,0-12 0,0 0-1,0 0 1,-6-4 0,4-5 0,-5-1-1,-1-2 0,-4-2 0,-1-3 0,0-1 0,0 2 0,-2 2-1,2 1 2,3 3-1,4 0 0,6 10 0,-12-8-1,12 8 2,0 0-1,0 0 1,5-6-1,4 4 1,5-3 0,3 2 0,4-3 1,2 4-2,2-3 1,-1 0 0,2-1 0,-5 2 0,-2 2-1,-3 0 1,-4-1-1,-2 1 1,-10 2-1,10-1 1,-10 1 0,0 0-1,0 0 0,0 0 0,-10 3 0,0-1 1,-2 1-1,-4-2-1,-3 3 0,-2-1-2,-1 3-3,-6-2-15,4 0-18,3 1-2,2-4-3,10-1-4</inkml:trace>
</inkml:ink>
</file>

<file path=ppt/ink/ink3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51.2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113 56 31,'-4'-6'34,"4"6"-5,0-9-9,0 2-1,0 7-5,0-13-3,0 13-2,4-13-1,-4 13-2,0-9-1,0 9 0,0 0-2,0 0-1,0 0 0,-4 10 0,1 3 0,-1 6 0,3 1-1,-1 4 0,0 0 0,2-1 1,0-1 0,5-2-1,2-6 1,-2-3-1,7-5 1,-1-5-1,1-1 0,0-4 0,1-5 0,-4-2-1,4 1 0,-6-7 0,0 2 0,-1 1 0,0 0 1,-5 3-1,0 1-1,-1 3 1,0 7 0,0 0 0,0 0 0,0 13-1,0 4 1,0 1 0,0 6 1,0 5 0,-1 3 0,0 2 1,-3-1 0,-3 2-1,0 0 1,-1-5 1,-5 0-2,3-7 1,-8-2 0,5-6-1,-7-3 0,4-3-1,-3-4-2,-2-3-3,8 0-21,-6-3-15,6-3-1,0-6-4,5 0-4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2.59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15 45,'0'0'34,"0"0"-7,0 0-7,0 0-6,0-7-4,0 7 0,0 0-2,0 0-1,0 0 0,0 0-1,0 0-1,0 0-1,0 0-1,0 0 0,0 0 0,0 0-2,0 0 0,0 0-1,0 0 1,7-5 0,-7 5-1,0 0 0,9-2 1,-9 2-1,13 0 0,-7 0 1,2 0-1,-2 0 0,0 0 1,4 0-1,-3 0 0,3 2 0,-4-2 0,4 1 0,-4-1 0,3 0 0,-9 0 0,13 0 0,-13 0 1,9 0-2,-9 0 1,0 0 0,8 0-2,-8 0-2,0 0-9,0 0-9,0 0-10,0 0-25,-6 11-13</inkml:trace>
</inkml:ink>
</file>

<file path=ppt/ink/ink3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54.8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8-2 47,'0'0'38,"-8"-1"-1,8 4-16,0-3-7,0 11 0,0-5-5,2 7-1,4 2-2,2 1-1,3 1-1,3 5-1,0-1-1,-1 2 0,1 0-1,1-1 0,-2-2 0,0-1 1,-1-2-2,-1-5 0,-4 0 0,1-5-2,-6 1-4,-2-8-8,0 0-25,8 0-1,-8 0-2,3-8-3</inkml:trace>
</inkml:ink>
</file>

<file path=ppt/ink/ink3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55.16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278 3 88,'0'0'41,"0"0"-4,-4-9-22,4 9-5,-12 8-2,7 5-1,-7-2-2,-3 10-1,1 2-1,-9 6 0,1 2-2,-5-1 1,3 0-2,-2 1 1,-1-3-2,5-5-1,3-4-3,5-7-7,5 1-28,5-7 0,4-6-4,0 0-3</inkml:trace>
</inkml:ink>
</file>

<file path=ppt/ink/ink3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55.4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54 1 104,'0'6'41,"0"1"-3,-1 3-29,0 1-2,-6 2 0,4 3-2,-3-1-2,-1 1-1,1 2-2,-2-5-6,5 3-31,-5-6-2,4-1-4,4-9-4</inkml:trace>
</inkml:ink>
</file>

<file path=ppt/ink/ink3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56.21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 1 93,'0'0'38,"-5"4"-4,-3 2-25,8 11-4,-1-3 1,1 4-2,0-1 1,2 3-2,5-7 0,1 0 0,4-9 0,1-2-1,0-4 0,2-4-1,1-3 1,2-5-1,-2 1 0,0-2 0,-1 1-1,-2-3 0,-5 6 0,0 0 1,-3 3-1,-5 8 0,0 0 1,0 0-1,5 7 1,-5 11 0,-1 7 0,-2 3 0,1 8 0,0 2 1,-2 0-1,2 2 2,-5 0-2,0-2 1,-4-7 0,-1-3 0,-2-6 0,-1-2-1,0-5-1,-4-6 0,5-5-2,-3-4-4,6 0-17,-1-6-18,5-5-2,4-8-3,3 1-2</inkml:trace>
</inkml:ink>
</file>

<file path=ppt/ink/ink3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57.0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27 5 78,'0'0'39,"-8"-2"-5,8 2-20,0 0-4,-8-3-2,8 3 1,0 0-4,9 5 0,2-3-3,3 3 2,1-1-2,5 3 0,-1-3 0,1 1-1,0-1 0,-4 0 0,-1 0 0,-3-2-1,-3 2 0,-9-4 1,5 9-1,-5-1 1,-5-2 0,-4 2 0,-5 4 0,0 1 0,-6 0 0,0 0-1,-2 1 1,3-1-1,-2 1 0,2-2-1,6 0-1,2-2-1,6 1-6,-3-4-20,8-7-9,3 7-3,10-7-2,3-5-2</inkml:trace>
</inkml:ink>
</file>

<file path=ppt/ink/ink3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57.25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231 0 88,'4'9'41,"-10"-2"-5,-2 6-10,-8-2-19,2 7 0,-3-3-1,-2 2-2,-3 2-1,-1 0-1,1-3-1,2 0 0,-2 0-1,4-3-2,3-2-4,2-7-5,13-4-27,0 0 1,0 0-5,13-6-1,6-6 0</inkml:trace>
</inkml:ink>
</file>

<file path=ppt/ink/ink3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3:57.64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40 109 120,'0'10'37,"-6"0"0,4 4-30,-6 2-2,2 2 0,1 0-2,4 1-1,1-2 0,4-3-1,5-3 1,4-4 0,3-3-1,5-4 1,5-2-1,0-7 1,2-5-2,-2-2 1,-2-2 0,-1-2 0,-6-4 0,-5-2 0,-7 1 0,-5-1 1,-10 2 0,-1 4 0,-8 2 0,-2 2-2,-4 10 1,0 2 0,-2 4-1,4 7-3,1 8-6,-1-3-26,7 6-6,0 0-1,4-1-4,0-1-5</inkml:trace>
</inkml:ink>
</file>

<file path=ppt/ink/ink3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24:08.9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65 21 27,'11'-2'33,"-5"1"-9,1-4-7,6 5-1,-1-4-4,4 2-4,-3-1-1,4 3-3,1-1 0,2 1-2,-6-2 0,5 2-1,-3 0 1,2 0-1,-3 0 0,-2 0 0,0 1 0,-4 0 0,-2-1 0,0 1 0,-7-1 0,0 0 0,0 0 1,0 0-1,0 0 1,0 0-1,-10 4 1,0-4-1,-3 1 0,-1 0-1,-2-1 1,-5 1 0,-1 1 0,-5 2 0,-3-2 0,1 1 1,1-1-1,1 2 0,1-3-1,5 3 1,6-3 0,3 1-1,4-1 2,8-1-2,0 0 1,6 0-1,4 0 1,7 0-1,5 0 1,4 0 0,2-1-1,4 1 1,-2 0-1,-1 0 1,-1-1-1,-3 1 1,-6-1-1,-3 1 1,-6 0 0,-2-1 0,-8 1 1,0 0-1,-10-1 0,-1 0 1,-8 1-1,2-2 0,-7 2-1,0 0 0,1 0-2,-4 0-6,6 4-28,1 0-2,0 2-2,6-3-5</inkml:trace>
</inkml:ink>
</file>

<file path=ppt/ink/ink3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21:19:35.50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3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21:23:46.35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3.0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0-1 65,'0'0'51,"0"0"-15,0 0-20,0 0-7,0 0 0,0 0-5,0 0 0,7 0 0,-7 0 0,9 0-2,-9 0 0,14 1-1,-6-1 0,0 1 0,1-1 0,-1 1 0,0-1-1,4 0 1,-3 0-1,-1 0 1,0 0-1,-2 0 0,0 0 0,-6 0 1,13 0-2,-13 0 1,11 0-1,-11 0-4,9 1-6,-9-1-9,0 0-10,7 5-24,-7-5-18</inkml:trace>
</inkml:ink>
</file>

<file path=ppt/ink/ink3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09.68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41 6 19,'0'0'31,"0"0"-3,0 0-5,0-9-5,0 9-4,0 0-1,0 0-4,0 0-1,0 0 0,0 0-3,-4 6-1,4-6 0,-1 8-1,1-8 1,-3 15-2,2-5 0,0 2 0,-1 1 0,-3 6-1,3-2 0,-1 3 0,0-1 1,1 1-1,-4-1 0,4 1 0,0-5 0,1-1-1,0-4 1,1-1-1,0-9 1,-2 8-1,2-8 1,0 0-1,0-8 1,3-1 0,0 2 0,1-4-1,4-4 1,-2-5-1,3 1 1,3-2-1,-1 2 0,-3 0 0,4 0 0,0-4 0,-2 9 0,-3 3-1,2 2 1,0 4 0,-5 3 0,2 2-1,-6 0 2,13 9-1,-5 0 0,-5 1 1,5 3-1,-4 1 1,-2 0 0,1 0-2,1-1 2,-4-1-1,1-2 0,-1-2 0,0-8 0,0 12 0,0-12 0,0 0 1,0 0-1,3-4 1,-1-2-1,5-3 1,-2-2-1,5-1 0,-4-2 0,5 0 0,1 0 0,-6 1 0,6 1 0,-2 4-1,-4 2 1,2 2 0,-3 4 1,-5 0-1,12 6 1,-4 0-1,-5 3 0,5 2 1,-4 2 0,0 1 0,-2-1 0,5 0 0,-7-1-1,0 2 1,1 0 0,-1-3-1,0-2-1,0 3 0,0-3-3,0-9-1,0 13-7,0-13-23,0 0-5,0 0-3,0 0-1,11-6 1</inkml:trace>
</inkml:ink>
</file>

<file path=ppt/ink/ink3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10.27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79 37 95,'0'0'38,"0"0"-3,2-9-23,-2 9-4,0-7 0,0 7-2,0-6-2,0 6 0,-3-9 0,3 9-2,-8-6 0,8 6 0,-8 0-1,0 6-1,3 1 1,-6 4-1,2 3 0,2 2-1,-3 1 1,6 1-1,-3-2 1,6-1 0,1-4 0,0 1 0,0-12 0,13 9 2,-2-7-2,2-3 0,-1-3 0,1-3 1,-1-3 0,-3-2 0,3-1-1,-1-1-1,-2-2 2,-4 7-1,-2-2 1,0 1-1,1 4 0,-4 6 0,0 0 0,0 0 1,0 0-1,0 7-1,0 3 1,0 0 0,1-1 0,0 5-1,2-3 1,5-1 0,-4-1 0,5-3-1,-4 0 0,7-1-2,0 1-4,-4-7-13,9 1-20,-3-8 0,0 5-4,0-7-1</inkml:trace>
</inkml:ink>
</file>

<file path=ppt/ink/ink3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10.53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88,'0'0'40,"0"0"-5,0 0-21,0 0-6,0 0 0,8 4-3,-8-4-1,12 13 0,-3-6-1,3 5-1,0-4 1,0 3-1,-3 0-1,4-1 0,-2 2-2,0-1-1,2-1-3,-8-3-3,7 3-20,-3-10-12,-3 3-1,-6-3-2,13-8-1</inkml:trace>
</inkml:ink>
</file>

<file path=ppt/ink/ink3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10.77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189-1 80,'0'0'39,"-5"-3"-1,5 3-20,-12 0-7,12 0 0,-13 12-5,2-4 0,-2 4-3,0 0 1,-2 0-1,1 6-1,-1 2 0,1 0-2,0-3-2,1 1-4,10 1-32,-8-6-1,3 0-4,1-9-3,-1-2-2</inkml:trace>
</inkml:ink>
</file>

<file path=ppt/ink/ink3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26.8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0 233 7,'0'0'14,"0"0"-1,0 0-1,0 0 1,0 0-1,0 0-2,0 0 0,0 0-2,0 0-2,0 0 1,0 0-2,0 0 0,0 0-1,-4-2 2,4 2-2,0 0 0,0 0 2,0 0-2,0 0-1,4-7 0,-4 7 1,9-6-2,-9 6 1,12-15 2,-4 6-3,0-4 1,4 2 0,-4-1 0,3-3-1,-2 3 0,4 0 0,-5-2-2,0 3 2,1-3-2,-2 1 3,0-1-3,-3 3 1,1-1 0,-1 5 1,-1-1-1,-3 8 0,1-10 0,-1 10 0,0 0 0,0 0 0,1-6-1,-1 6 0,0 0-1,0 6 1,0 2 0,-1 2-1,0 6 1,1 4-1,-3 5 1,-1 8-1,0-1 2,1 4-2,1-2 1,-2 1 0,0-1 0,1-4 0,3-7 0,-1-4 0,-1-4-1,2-4 1,0-2 0,0-9 0,0 6 0,0-6 0,0 0 0,0 0 1,0 0 0,4-10-1,-1 4 1,1-6-1,-1-2 1,-1-5-1,1-7 0,2 0 0,-1-3 1,-1 0-1,2-4 0,0 3 0,-3 0 0,2 8 0,0 4 0,0-1 1,-2 6-1,-2 3 0,0 10-1,3-9 2,-3 9-1,0 0 0,0 0 0,0 0-2,0 11 3,0 0-2,0 4 1,1 5-1,2 6 1,-3 2 0,1 5-1,-1 1 2,0-1-2,0-2 2,0-2-1,0-5 0,0-6 0,-1-4 0,-2-4 1,3-10-1,0 8 0,0-8 0,0 0 0,0-8 0,3-4 0,-2-2 0,2-8 1,-3-3-1,1-4 0,1-1 0,-2-4 0,0 2 1,0-3-1,0 6 0,0 4 0,0 1 0,0 5 0,0 5 0,0 4 0,0 10 0,0-8-1,0 8 1,1 3-1,-1 9 0,1 4 1,3 2-1,0 3 1,-2 6-1,-1 1 1,1 5-1,0 2 1,0-2 0,-2-2 0,0-2-1,0-3 1,-2 0 0,0-8 0,0-4 0,2-3 0,-1-4 1,1-7-1,0 0 0,-4 8-2,4-8-4,0 0-4,0-4-28,0 4-1,4-15-4,-2 5-1</inkml:trace>
</inkml:ink>
</file>

<file path=ppt/ink/ink3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28.43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121 19 4,'0'0'29,"0"0"4,0 0-14,0 0-2,0 0-2,0 0-3,0 0-4,0 0 0,0 0-2,0 0-1,0 0-1,0 0-1,-5 0-1,5 0-1,-2 9 0,2-1 0,0 3-1,-2 2 0,0 3 2,2 2-1,-1 0 0,1-2-1,-1 1 1,1-1 0,0-5-1,0-3 1,0-8 0,0 11 0,0-11 1,0 0 0,0 0-1,2 0 1,2-8-1,0 2 1,0-4-1,-1 0 0,2-3-1,1-4 2,-5 0-2,1 1 0,2 2-2,0-1 4,-2 3-2,-2 3 0,0 2 0,0 7 0,0 0-2,0 0 2,0 6 0,0 4 0,0 3 0,0 2-1,0 0 1,0 2-1,0 0 2,0-3-1,1-4 0,0 1 0,1-3 0,-2-8 1,2 9-1,-2-9 2,0 0-1,0 0-1,0 0 1,0 0-1,-4-9 0,2 0 1,-8-2-1,5-1 1,-7-2-1,2-1 0,-1-1-1,-2 3 1,1 0 0,1 3 0,-1-1 0,1 1 0,0 4 0,4 0 0,-2 2 0,5 2 0,4 2 0,-11-4 1,11 4-2,0 0 1,0 0 0,0 0 0,0 0 0,7-1 0,2 1 0,5 0 1,4 0 0,2 0 0,6 0-1,2-1 1,-1-1 0,1-2-1,-1 2 1,0 0-1,-6 0 1,-4 1-1,-3-1 1,-9 2-1,-5 0 1,9 0-1,-9 0 1,-8 0-1,2 0 1,-8 0-1,-3 0 0,-4 0 0,-3 0 0,0 1 0,0 0 0,-1 0 0,0 2 0,4-2 0,2 2 0,3 1-1,5-1-1,-1-2-4,9 7-22,-4-5-10,7-3-3,-6 6-4,6-6 1</inkml:trace>
</inkml:ink>
</file>

<file path=ppt/ink/ink3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29.71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172 8 31,'0'0'35,"0"-8"-9,0 8-8,0 0-3,0 0-3,0 0-2,0 0-3,-6 2-2,3 5-1,0 3 0,-2 3 0,-3 3-1,3 6 0,-4 1 1,-2 6-1,0 4 0,1-1 1,-2 3-1,0 0-1,-1-3 1,1 0-1,0-3-2,3-2 1,2-4 0,0-5-1,1-4 0,3-3 0,-1-3 0,0-1 0,4-7-1,-2 7-1,2-7-2,0 0-4,0 0-21,0 0-9,7-8-3,-1-5-3</inkml:trace>
</inkml:ink>
</file>

<file path=ppt/ink/ink3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0.08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5 14 60,'1'-8'39,"-1"8"-2,0 0-17,-6-6-9,6 6-1,0 0-3,0 4-3,0 4 1,0 2-2,5 4-1,0 3 0,-1 5 0,3 3 0,-1 4 0,1 1 0,0-2 0,-2 6-1,0-2 1,-2 3-2,0-7 1,2 1 0,-1-2-2,-3-6 1,3-1-1,0-6-3,3-2-1,-7-12-3,13 9-17,-13-9-14,12-7-2,-11-4-4,1 1 3</inkml:trace>
</inkml:ink>
</file>

<file path=ppt/ink/ink3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0.32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29 26 62,'-11'0'37,"5"0"-1,6 0-19,-12 0-5,12 0-1,0 0-4,0 0-2,0 0 0,12-6-2,0 5 0,4-1-1,5 2-1,1-1-2,9 0-6,-3 0-30,5 0 0,-4-6-4,-3 1-5</inkml:trace>
</inkml:ink>
</file>

<file path=ppt/ink/ink3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3.65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13 14 11,'-6'-8'26,"6"8"-3,0 0 0,0 0-4,0 0-2,-7-7-2,7 7-4,0 0-2,0 0-3,0 0-1,0 0 0,0 5-2,0-5-1,7 14 1,-3-4 0,5-1 0,-1 3 1,1 1 0,4 2-1,0 1 1,1 0-1,0-3 0,0 5 0,-1-4-1,-1 5 0,-2-2 0,1-2-1,-3-1 0,0 0 0,-2 1-1,4-5 1,-8 2-1,-2-12 0,10 11 1,-10-11-1,5 12-1,-5-12 0,0 0-1,0 0-3,7 3-5,-7-3-28,1-4 0,-1-8-2,2-2-4,-2-1 4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7.15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43 8 18,'0'-9'49,"0"9"0,0 0-25,0 0-7,-8 0-7,8 0-3,0 0-2,0 0-2,0 0-1,0 0 0,0 0-1,0 0 0,0 0 1,0 0 0,0 6 1,0-6 0,0 7-1,0-7 1,-1 14 0,1-7-1,0 5 0,-4 2-1,4 1 0,-1 2 0,1 1 1,-2 4-2,1 1 1,-1 2-1,1-4 1,-2 4-1,1-2 0,0 1 0,2-4 0,-4 1 0,2-2 1,-1-2-1,3-1 0,-5-5 0,5 1 0,-1-3 0,-2-3 0,3-6 0,0 8 0,0-8 0,0 0 0,0 0-1,0 0 0,0 0-3,0 0-2,0 0-12,0 0-5,0-7-16,0 7-27</inkml:trace>
</inkml:ink>
</file>

<file path=ppt/ink/ink3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3.96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309 11 77,'-7'-9'36,"7"9"0,-15-3-20,10 7-4,-3-2-2,0 8-3,-4 0-1,-1 4-2,-1 3 0,-5 4-1,-1 0 0,-1 3-1,0 1-1,-4 0-1,3 1 1,1-3-1,1-2 0,2-2 0,3-2-1,5-6-1,3-2-2,-2-6-6,9-3-29,0 0 0,5 0-3,2-9-2</inkml:trace>
</inkml:ink>
</file>

<file path=ppt/ink/ink3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9.0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 37 32,'0'0'26,"0"0"-4,0 0-3,-8-3-4,8 3 0,0 0-6,0 0 1,0 0-3,0 0 0,0 0-2,0 0 1,0 0-1,0 0-2,1-7 1,4 7-1,3-1 2,2 0-2,0-1 0,5 1 0,-2 0-1,6 0 0,-1-2 0,2 1 0,1 0 0,-4-2-1,3 0 0,0 4 0,-5-3 0,-2 2 0,0 1-1,-6-2-1,-7 2 1,10 0-2,-10 0-3,0 0-6,0 0-26,0 0 1,0 0-3,0 0-3,-5-1 0</inkml:trace>
</inkml:ink>
</file>

<file path=ppt/ink/ink3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9.39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40 1 60,'-10'-2'36,"10"2"-1,-7 0-14,-1 0-7,8 5-2,-5 2-4,3 5 0,-2 3-3,4 4 0,-1 0-1,1 3-1,0-1 0,0 1-2,0-3-1,0-3-2,0 3-11,0-11-23,4 2-2,-4-10-2,8 0-5,0-5 4</inkml:trace>
</inkml:ink>
</file>

<file path=ppt/ink/ink3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40.47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89 134 64,'-8'-7'36,"2"0"-3,6 7-14,-15-5-5,15 5-3,-13 4-4,6 6 0,0 1-3,4 5 0,-1 0-2,2 7 1,2-1-2,2-2 1,2-2-1,6-3 0,2-1 1,3-5-1,2-2 0,4-3 0,-1-4 1,4-4-1,0-1-1,-1-4 1,-3-6-1,1 0 1,-3-4-1,-4-3 0,-2-1 0,-8-2 0,-1-3 0,-5 2 0,-3 1 0,-11 0 0,2 5-1,-8 3 1,-1 5 0,-4 5 0,-1 5 0,1 4-1,0 8 2,3 6-1,2 2 1,3 6-1,3 1 0,7 2 0,4-3 1,5 4-1,1-4-1,10-2 1,1-2 0,3-5 0,4-7 0,1 1 1,2-3-1,0-7 0,1-4 1,0-6 0,-2 0-1,-1-4 1,-2 1 0,-3-6-1,-2-3 0,-5 3 1,-2-3-1,-5 0 1,-1-5-1,-7 5 0,-6 1 0,-3 4 0,-5 5 0,-3 4 0,-4 4 0,0 7 0,1 11 0,1 3 1,5 5 0,1 3-1,7 5 1,7-3-1,3 3 1,3-5-2,7-4 1,2 0-1,7-4-2,0-9-7,6 0-27,-2-7-2,1-1 0,-4-8-4,2-3-3</inkml:trace>
</inkml:ink>
</file>

<file path=ppt/ink/ink3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41.62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123 45 87,'0'0'36,"0"0"-2,0 0-18,0 0-7,-4 10 0,4 3-3,-2 1-2,-1 4 0,3 1-2,0 1 0,-1-3 0,-1 0-1,2-6 1,0 0-1,0-3-1,0-1-1,0-7 1,0 0-3,0 0-1,0 0 0,0 0-2,-2-10 0,-2 4-2,-3-5 3,0-2 0,-3-2 2,-2 0 0,1-2 2,1 3 2,-2 0 0,0-1 2,5 4 0,-1 0 0,4 3 1,-1 1 0,5 7 0,0-9 2,0 9-2,5-5 1,7 4-1,1-1 1,5 1-1,0-2 0,7 1-1,2-1-1,2 0 0,1 0 0,0 1-1,-5-2 0,0 3-1,-5-1-1,-2-1-4,-3 3-7,-6 0-24,-1 0-2,-8 0-2,8 0-3,-8 0-3</inkml:trace>
</inkml:ink>
</file>

<file path=ppt/ink/ink3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49.03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28 16 13,'0'0'18,"0"0"-2,0 0 1,0 0-4,0 0-2,-5-2 0,5 2-3,0 0-1,0 0 0,0 0-2,0 0 1,0 0-2,0 0 1,-7 0 0,7 0 0,0 0-1,0 0 0,0 0 0,7 0 0,-7 0 2,8 0-1,-8 0-1,13 0 0,-4 0 1,-1 0-2,4-2 0,1 2 0,-1-3 0,3 0-2,-2 2 1,2 1-1,-3 0 1,1-1-1,-1-1 0,0 2 0,0 0 0,-6 0-1,4 2 1,-5-1 0,-5-1-1,10 2 0,-10-2 0,0 0 1,0 0-1,7 1 1,-7-1-1,0 0 0,0 0 1,0 0 0,0 0 0,0 0 0,0 0-1,0 0 0,-7 0 0,7 0 1,-13 0-2,4 0 2,0 0-1,-7 2 0,-3-2 1,1 1-1,-5 1 0,5 1 1,-5-2-1,5 2 0,-2 0 1,4-3-1,4 3 0,5-2 0,7-1 0,-12 1-1,12-1 2,0 0-1,0 0 0,0 0-1,0 0-3,7-1-12,4 1-21,0-4 1,4-2-6,2-4-2,6 3-1</inkml:trace>
</inkml:ink>
</file>

<file path=ppt/ink/ink3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53.69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0 175 6,'0'0'13,"0"0"-1,0 0-2,0 0 3,0 0-3,0 0 0,0 0 0,0 0 0,0 0-1,0 0 1,0 0-1,0 0-1,11 0 0,-11 0-1,6-7-2,-6 7-1,12-10 0,-5 5-1,0-3-1,2 1 0,3-2-1,-6 3 0,5-6 2,0 0-3,1-1 1,-6-1-1,5 2 1,-2-1 0,-4 1 0,-1 1 0,2 2 0,-4 4 1,-2 5-1,3-10 0,-3 10 0,0 0 0,0 0 1,-1 3-2,1-3 0,-6 18 1,-2-3-1,4 4 0,-5 3 0,1 2 1,-1 2-1,-3 6 0,0-1 0,3-3 0,2-3 1,-1-1-2,3-4 1,2-5-1,3-7 1,0-8 0,3 2 0,2-7 0,2-3-1,-1-6 0,4-3 0,0-3 1,-3-1-1,1 0 0,-3-2 0,2 3 0,-5-4 1,1 0 0,0 4 1,-2 2-1,4 1 1,-5 0 0,0 7-1,0-1 1,0 11 0,0 0 0,3 3-1,-2 8 2,1 4-2,-2 5 1,0 3 0,0 6-1,0 2 0,-2 0 1,0 1-1,-1 0 0,-4-4 0,3-2 0,-1-5 0,1-6 0,2-4 0,0-5 0,2-6 0,0 0 0,0 0 0,3-12 0,2 0 0,-1-3 0,1-6 0,3-2 0,-4-3-1,4-1 2,-4 0 1,2 0-4,0 1 4,-4 1-2,1 6 1,-1 2-1,3 4 1,-5 4-1,0 9-1,1-7 2,-1 7-1,0 10 0,0 2 0,0 7 0,-5 3 0,2 3 0,1 4 0,-1 3 0,-5-2 1,2 3-1,-2-6-1,2-2 1,1-5 0,0-4-1,2-5 1,2-3-1,1-8-2,0 0 2,0-8-2,2-3-1,0-5-2,3-3-1,0-6 1,-1-2 1,0 0-1,3 1 1,-4-4 1,1 5 2,2-1 2,-3 5 2,1 4 1,-3 3-1,4 3 2,-3 1-1,-2 10 0,0 0 1,0 0-1,2 11 0,-2 5 1,0 3-2,-2 7 0,-1 4 1,-5 3-2,4 2-1,-6-4-3,4 1-17,-6-7-12,3-2-2,1-7-1,0-8-4</inkml:trace>
</inkml:ink>
</file>

<file path=ppt/ink/ink3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54.75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101 62 62,'0'-9'32,"0"9"-1,-4-8-15,4 8-6,0 0-3,0 0 0,0 0-1,0 0-2,-5 8-1,5 2 0,-1 0 0,0 2-1,-1 1 0,-2 0 1,3-2-2,0 2 0,-1-2-1,1-3 1,1-8 0,0 10 1,0-10-2,0 0 2,0 0-2,0 0 2,1-7-1,-1-2-1,0 1 0,0-4 0,0-2 0,0 0-1,-1 0 1,0-1 0,-1 1-1,-4 1 1,2 3 0,0-1 0,-3 4 0,2 0 0,5 7 0,-9-5 0,9 5 1,-7-2-1,7 2 1,0 0-1,-9-2 0,9 2 1,0 0-1,0 0 1,0 0 0,5 0-1,3 0 1,2 0 0,-2 2 0,6-2 1,-2 0-1,2 1 0,1-1-1,-1 1 1,-2-1-1,0 0 1,-3 0-1,-2 2 0,-7-2 1,8 2-1,-8-2 0,0 0 1,0 0 0,0 0 0,-1 1-1,1-1 1,-14 2-1,5-2 0,-3 1 1,0-1-1,-1 3 0,-2-3 0,0 1 0,-1 0 1,0 2-1,3-1-1,-1-1 0,2 0-3,7 5-10,-5-3-22,10-3 0,0 0-5,0 0-2,6-3 2</inkml:trace>
</inkml:ink>
</file>

<file path=ppt/ink/ink3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55.70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176 20 69,'2'-10'34,"-2"10"0,0-10-17,0 10-5,0 0-1,0 0-4,0 0-2,0 0 0,-3 8-2,3 2 0,-3 4 0,2 3 0,-2 0-1,-2 7 0,0 0 0,1 4 0,-8 0 0,3 2-1,-3 0 1,-2-1-2,1 1 1,0 0 0,0-6 0,1 1-1,2-3 1,-1-3-1,0-1 1,6-4-1,-3-2 0,4-7-1,1 4 0,3-9-1,-5 6-5,5-6-8,0-5-22,1-2-1,4-1-1,-3-4-5,3-1 4</inkml:trace>
</inkml:ink>
</file>

<file path=ppt/ink/ink3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56.21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108 31 57,'0'0'34,"3"-7"-2,-3 7-15,0 0-6,6-9-1,-6 9-1,7-6-3,1 5 0,-3 1-2,5-2-1,-2-1 1,3 2 0,0-1-1,4 2 0,-3 1-1,1 4 0,0 0 0,-1 4-1,1 0 1,-6 1-2,1 3 1,-3-1 0,2 4 0,-6 0 0,-1 0 1,-3-1 0,-5-1-1,3 2 2,-7-4-1,2 3 1,-2-6-1,0-1-1,-3 0 0,2-1 1,-2-2-1,-2-1-1,1-4-1,-6 1-3,5 3-4,-10-4-23,5 0-8,2-2-2,0 2-4,3-3-1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7.7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32 48,'0'0'50,"0"0"-11,0 0-21,0 0-4,0-4-4,0 4-4,10-5-1,-10 5-1,12-6-2,-12 6 1,14-6-2,-7 2 1,2 1 0,-3 1-1,4 1 0,-3 0 0,3 1 0,-4 0 0,4 2 0,-10-2 0,12 14-1,-6-7 0,2 2 1,-6 2 0,2-1-1,-2 3 1,-2 0 0,0-3 0,0-2-1,-2 2 1,-2-1-1,-1-3 0,5-6 1,-11 13-1,11-13 1,-16 8-1,9-3 1,-3 0-1,-1-2 0,-1 4 0,1-2 0,-3-3 0,4 1 0,2 2-1,-1-4-2,9-1-3,-11 4-9,11-4-6,0 0-13,0 0-25,0 0-17</inkml:trace>
</inkml:ink>
</file>

<file path=ppt/ink/ink3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0.22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179 6 33,'0'-7'24,"0"7"-4,0 0-2,0 0-4,0 0-1,0 0-3,0 0-3,0 0-1,0 0-1,0 0-2,0 0 0,0 0-1,-6 5-1,2 5 2,0 3-1,2 4 1,-8 6 0,4 2 0,-3 1-2,-3 5 2,0 2-2,-2-2 0,4 3 0,-3-3 0,1-2-1,2-1 2,-1-4-1,4-3 2,0-3-1,1-2 0,-1-2-1,4-3 2,-2-3 0,1 2-1,3-2-2,1-8-3,-3 8 0,3-8 0,0 0-4,0 0-11,0 0-19,-4-4-4,4-6-1,4-2 1</inkml:trace>
</inkml:ink>
</file>

<file path=ppt/ink/ink3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0.58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16 59,'0'0'38,"2"-7"-1,-2-2-23,0 9-4,0 0-2,0 0-2,1 6-3,5 4 0,-1 3-1,-1 7-1,5 2 1,-1 6-1,2 1 0,1 0 0,1-4 0,-2 2-1,-4-2 0,5-1 1,-6-1-1,4-2 0,-6-5 1,1 2 1,1 2-2,-3-4-2,-1-1-3,-1-8-6,5 4-17,-5-11-10,0 11-2,0-11-3</inkml:trace>
</inkml:ink>
</file>

<file path=ppt/ink/ink3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0.85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23 31 43,'-8'-3'38,"-1"0"0,5-8-20,4 11-5,-2-7-4,2 7-3,4-5 0,6 4-4,-1 1 0,9 0 0,-1 0-2,7 0 0,0 1-1,1-1-3,5 0-22,-1 0-10,-1-1-2,-1 0-4</inkml:trace>
</inkml:ink>
</file>

<file path=ppt/ink/ink3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1.47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1-1 60,'0'0'37,"0"0"-1,0 0-19,0 0-8,0 5-1,2 1-1,8 3-3,0 1-1,3 0 1,0 5-1,4 0 1,-2-1-2,-1 4 1,0-3-1,-2 3 0,-3-1-1,1 2 0,0-2 1,-4-2-3,2-3-1,-2 0-5,2 4-27,-3-9-3,-5-7-2,8 7-3,-8-7-1</inkml:trace>
</inkml:ink>
</file>

<file path=ppt/ink/ink3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1.76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256 1 62,'-3'-7'37,"3"7"-1,-11 0-15,11 0-12,-10 11 0,2-3-2,-4 1-2,1 1 1,-1 7-3,-4-1 1,-1 5-2,-1-3 1,-1 4-2,-1-4 1,3 4-2,-3-2 0,2-2-2,3-4-10,2 2-25,1-1-1,9-5-4,3-10-4</inkml:trace>
</inkml:ink>
</file>

<file path=ppt/ink/ink3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2.74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37 37,'0'0'35,"0"0"1,0 0-19,0 0-3,0 0-2,0 0-4,0 0-1,0 0-2,0 0 0,9-2-2,-2 0 0,4 3 1,-1-5-1,3 4 0,2-5 0,2 1-1,-1-3-1,1 1 1,-1 4 0,3-3-1,-5 5 0,1-2-1,-2 2 0,-1 0-1,-4 0-1,-1 0-2,1 5-9,-8-5-24,0 0 1,0 0-4,0 0-4</inkml:trace>
</inkml:ink>
</file>

<file path=ppt/ink/ink3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3.01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33-1 79,'0'0'39,"-7"0"-3,7 0-15,-8 7-12,8 2 0,-2 3-4,2 4-1,-3-2-2,2 5 0,1 1 0,-2 3 0,0-5-2,-1 3-1,3-3-2,-5-2-14,4 0-19,1-1-2,0-15-5,0 0-2</inkml:trace>
</inkml:ink>
</file>

<file path=ppt/ink/ink3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4.39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113 9 23,'0'0'34,"0"0"-3,0 0-8,0 0-3,-5-10-4,5 10-4,0 0-1,0 0-4,-6 3-1,6 7-2,-1-2 1,0 7-1,-5 2-1,4 9-1,-3 1 0,-2 1 1,0-1-1,1 6-1,-2 0 0,-3-5 0,4 1 0,1-5-1,-2-2 2,1 1-1,2-4 0,2-6 0,1 5 0,-1-1 0,3-6 1,-1 0-1,1 1-2,0-12 1,0 15-2,0-15-1,0 0-5,0 0-19,0 0-10,-6-13-4,6-1-2,0-2 0</inkml:trace>
</inkml:ink>
</file>

<file path=ppt/ink/ink3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4.86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61 63,'0'0'34,"0"-8"1,0 2-20,0 6-4,0 0-2,11-11-2,-11 11-1,14-8-1,-3 4-1,4 0 2,0-1-2,5 3 0,1-2-1,3 4 1,0-2-2,1 1 0,-1-1 0,0 2 0,0-2 0,-6 2-1,1 0-1,-5 0 0,-2 0 0,-4 0 0,0 3-3,-8-3-1,7 8-5,-7-8-15,-3 11-12,-2-4-4,-3 5-1,-3 1-3</inkml:trace>
</inkml:ink>
</file>

<file path=ppt/ink/ink3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5.29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15 57 41,'-6'7'33,"6"-7"1,-9 1-18,9-1-2,0 0 1,0 0-3,4-12 1,5 9-5,-1 2 1,1-7-3,5 3-1,0-4-1,3 3-2,2 1 0,-2 3 0,6-3 1,-1 0-2,-2 2 0,1 2-1,-1 1 0,0 0-3,-5 3-2,3 1-30,-5 0-3,-2-2-2,-3-2-4,0-2-3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1:58.68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18 85,'0'0'50,"0"0"-16,0 6-20,0 0-5,0-6-1,-3 11-3,3-11-2,-3 14 1,3-5-3,0 2 1,0-2-1,3 4-1,0-2 0,0 4 1,-1-1-1,-1 0 0,-1 3 0,0-4 0,0 1 0,-1-5 0,-1-2 0,2-7 0,-4 11-1,4-11-1,0 0 0,-5-6 0,5-2-2,0-2 1,0 0-1,0-4 0,3 0 1,-1-1-1,-1 2 2,4-1 0,-4 3 2,3 0 1,-3 0 0,4 1 1,-4-4 0,4 5 0,0-1 1,1-2 0,-1 4-1,4 1 0,-3-1 0,5 3 0,-4 3-1,2 2 1,-3 4-1,2 4 0,-5-1 0,0 4-1,-3 2 1,-4 0 0,-1 1-1,0-3 0,-2-3 1,-1 1-1,8-9 0,-8 7 0,8-7 0,0 0 0,0 0 0,6 5 0,-6-5 0,10 0 0,-3 0 0,3 2 0,1-2 0,1 2 0,2 1 0,-1-2 0,1 4 0,-1-1 0,-2 0 0,-4 1 1,-7-5-1,8 10 1,-8-10 0,-6 13-1,-3-7 1,-7 3 0,-1-2-1,-1 3 2,-4-4-2,2-3-2,0 5-2,-2-8-9,4 1-8,4-1-9,3-4-26,0-4-22</inkml:trace>
</inkml:ink>
</file>

<file path=ppt/ink/ink3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6.14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69 15 49,'0'0'35,"0"0"-9,0 0-4,0 0-4,0 0-4,0-8-2,0 8-4,-1-7-3,1 7 1,0 0-4,-4 7 2,0 0-2,2 9-1,0 1 0,-1 2 0,-1 7 1,-1-8-1,5-18-1,0 0 0,-12 43 0,12-43 2,-8 31-3,8-31 2,-7 30 0,7-30-1,0 0 1,-12 42-4,12-42-1,0 0-8,-5 32-19,5-32-3,0 0-6,0 0-3,0 12 1</inkml:trace>
</inkml:ink>
</file>

<file path=ppt/ink/ink3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6.53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31 73 54,'2'-8'35,"1"-11"-7,2 10-7,1-5-4,4 7-5,-3-1-3,6 6-3,-1-4 0,4 6 0,-3 0-2,3 6-1,-3 5 0,-1 0-1,-4-1 1,0 2 0,-4-1 0,-4 0 0,-3 1 0,-2 0-1,-4-4 0,-3-1-1,0 2 0,-5-4-3,-2 3 3,2 3-1,0-9-1,-2-2-1,5 1-2,-2 3-5,11-4-28,-5 2 0,10-2-5,-4-7-3,4 7 1</inkml:trace>
</inkml:ink>
</file>

<file path=ppt/ink/ink3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7.51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147 63 46,'0'0'35,"-3"-2"-7,3 2-6,0 0-5,0 0-5,-9-3-4,9 3 1,0 0-4,-4 6-2,-4 4-1,4-3 2,-5-2-2,0 7 1,-5-1 0,1 2-2,-4-3 1,2 1-1,2-4 0,0-1 0,4-1-2,9-5 1,-8 5-1,8-5 1,1-8-3,4 0 1,0-4-1,1-1 1,2-1 0,-4-5-2,1 0 1,-2 3 2,-3 1 0,0 1 1,0 4 0,-4 0-1,0 2-1,4 8 4,0 0-1,0 0 1,0 0 0,0 0 0,0 0 3,9 6-1,-1 3 0,1-2-2,0 2 3,5 4-3,-1-1 1,-2 1-1,-1 1-1,1-7 0,-1 1-1,0 5 1,-4-2-3,-6-11-2,13 12-13,-13-12-19,11 6-2,-11-6-2,5 0-3</inkml:trace>
</inkml:ink>
</file>

<file path=ppt/ink/ink3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8.0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82 0 99,'-5'13'35,"-2"-7"1,6 1-24,-4 8-5,5 1-1,-8-1-2,6 9-1,-2-7 0,0 12 0,4-29-2,-6 30 1,6-30 0,-7 39-3,7-39 1,-9 33-2,9-33-1,-8 30 1,8-30 0,-7 28-1,7-28-1,0 0 3,0 0-2,-4 33-1,4-33 3,2-14 1,3-6-1,3-18 1,-2 2-1,4-1 0,-4 0 0,2 7 3,-4 1-1,3 5 0,0-1 3,2 13-3,-4 6 2,4 5-2,2 2 3,-2 4-2,2 3 0,-1 2 0,2 6-1,-4-4 1,0-3-2,-8-9 3,10 9-1,-10 1 0,0-10-1,-8 10 1,-3-10 0,-2 0-1,-3 5 0,-1 4-2,-1-3-8,-4-4-29,3 7-1,-1-13-2,6 4-5,3-6 2</inkml:trace>
</inkml:ink>
</file>

<file path=ppt/ink/ink3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9.77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20 18 62,'0'-8'35,"0"8"1,0 0-18,0-10-3,0 10-4,0 0-3,0 0-2,0 0-1,0 0-2,-5 0-1,5 8 1,0 2-2,0 0 1,0 3 0,0 5 0,0 1 0,0 0 0,0 4 0,1-3 0,4 2-1,2-1-1,1-7 0,2-2 1,1-8-1,1-3 0,3-1 0,-2 0 1,3-5-1,-3-7 1,1 1-1,-2 0 0,2-2 0,-2-1-1,-7-6 1,3 4-1,-4-4 1,-2 4 0,2 5 1,-4 0-1,0 5 1,0 6 1,0 3-2,0 4 1,0 7-1,0 3 1,0 3-1,0 4 1,0 1-2,3 3 4,-2 5-1,-1-1-1,0 2 1,0-1 0,-4-2 0,-4-3 1,-3 0 0,-1-3-1,-3-8-1,-1-3 0,0 0 0,-1-9-1,-1 0 0,2 1-4,1-1-10,-1-10-27,3 4-1,1-6 0,3-13-6,2 8 1</inkml:trace>
</inkml:ink>
</file>

<file path=ppt/ink/ink3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24.60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 32 9,'0'0'28,"0"0"-3,0 0-9,9-4-1,-9 4-1,0 0-2,0 0-2,11-5-1,-11 5 0,7-4-2,-7 4 1,11-4-2,-3 2 1,0 2-2,2-1-1,2 0-1,-1-2 1,3 3-1,-1-2-1,2 1 0,-2-1-1,0 0 0,-1 2 0,-3-1 0,0 1-1,-3 0-1,-6 0 0,8 1-1,-8-1-5,0 0-13,0 0-14,-2 6-3,2-6-1,-13 2-5</inkml:trace>
</inkml:ink>
</file>

<file path=ppt/ink/ink3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24.94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5 1 70,'-6'8'34,"6"-8"1,0 0-21,0 0-6,6 4 2,2-3-3,2-1-1,3 0-1,1 2-1,4-2-1,1 0-1,-1 0-1,6-2 1,-9 0-2,3-1 0,-1 3 0,-1 0-1,-2 0-4,-2 10-8,-4-10-21,1 0-3,-3 0-1,3-2-2</inkml:trace>
</inkml:ink>
</file>

<file path=ppt/ink/ink3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25.43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120 1 83,'0'0'38,"0"0"-2,-12-5-18,11 11-6,-6-1-2,7-5-5,-6 15 0,-1 2 0,2-2-2,2 9 1,-5 1-1,4 3-2,-2 5 1,0 0 0,1-3-1,-3-1 0,3 4-1,-3-6 0,4-2 0,-3-6 2,3-2-3,2 0 2,0 3-2,-3-5 0,5-3-4,-1-4-1,1 1-15,0-9-18,0 0 0,0 0-6,-4-6 1</inkml:trace>
</inkml:ink>
</file>

<file path=ppt/ink/ink3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25.80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91 8 104,'12'-6'36,"-5"6"-10,2-2-15,6 2-4,-1 2 0,2 2-2,-3 3-1,2 5-1,-1-1-1,-3 4 1,-2-3-1,-5 2 1,-2-1-2,-2 3 1,-2-5-2,-2 1 1,-6-4 1,-2 2 0,-1 2-1,-3-3 0,0 2-1,-7-4-2,5 2-6,-10-4-28,5-1-3,-2 0-2,5-4-3,-1 0-3</inkml:trace>
</inkml:ink>
</file>

<file path=ppt/ink/ink3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8-2 47,'0'0'38,"-8"-1"-1,8 4-16,0-3-7,0 11 0,0-5-5,2 7-1,4 2-2,2 1-1,3 1-1,3 5-1,0-1-1,-1 2 0,1 0-1,1-1 0,-2-2 0,0-1 1,-1-2-2,-1-5 0,-4 0 0,1-5-2,-6 1-4,-2-8-8,0 0-25,8 0-1,-8 0-2,3-8-3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00.66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9 88,'-4'-8'50,"4"8"-25,0 0-11,0 0-4,0 0-3,-7-2-2,7 2-1,0 0-1,-2 3-1,2-3 0,0 14 0,2-3-1,1 1 1,1 2-1,3 2 0,2 2 0,2-1 0,-1 1-1,2-2 1,-1-1-1,5 0 0,-4 2 0,-1 0 0,-1-4 0,-1 3 0,0-5 0,-4 1 0,0 0 0,-2-6-1,2 1-2,-5-7-2,0 0-7,0 0-10,0 0-10,0-4-25,0-5-21</inkml:trace>
</inkml:ink>
</file>

<file path=ppt/ink/ink3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6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278 3 88,'0'0'41,"0"0"-4,-4-9-22,4 9-5,-12 8-2,7 5-1,-7-2-2,-3 10-1,1 2-1,-9 6 0,1 2-2,-5-1 1,3 0-2,-2 1 1,-1-3-2,5-5-1,3-4-3,5-7-7,5 1-28,5-7 0,4-6-4,0 0-3</inkml:trace>
</inkml:ink>
</file>

<file path=ppt/ink/ink3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6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54 1 104,'0'6'41,"0"1"-3,-1 3-29,0 1-2,-6 2 0,4 3-2,-3-1-2,-1 1-1,1 2-2,-2-5-6,5 3-31,-5-6-2,4-1-4,4-9-4</inkml:trace>
</inkml:ink>
</file>

<file path=ppt/ink/ink3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7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14 1 93,'0'0'38,"-5"4"-4,-3 2-25,8 11-4,-1-3 1,1 4-2,0-1 1,2 3-2,5-7 0,1 0 0,4-9 0,1-2-1,0-4 0,2-4-1,1-3 1,2-5-1,-2 1 0,0-2 0,-1 1-1,-2-3 0,-5 6 0,0 0 1,-3 3-1,-5 8 0,0 0 1,0 0-1,5 7 1,-5 11 0,-1 7 0,-2 3 0,1 8 0,0 2 1,-2 0-1,2 2 2,-5 0-2,0-2 1,-4-7 0,-1-3 0,-2-6 0,-1-2-1,0-5-1,-4-6 0,5-5-2,-3-4-4,6 0-17,-1-6-18,5-5-2,4-8-3,3 1-2</inkml:trace>
</inkml:ink>
</file>

<file path=ppt/ink/ink3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 5 78,'0'0'39,"-8"-2"-5,8 2-20,0 0-4,-8-3-2,8 3 1,0 0-4,9 5 0,2-3-3,3 3 2,1-1-2,5 3 0,-1-3 0,1 1-1,0-1 0,-4 0 0,-1 0 0,-3-2-1,-3 2 0,-9-4 1,5 9-1,-5-1 1,-5-2 0,-4 2 0,-5 4 0,0 1 0,-6 0 0,0 0-1,-2 1 1,3-1-1,-2 1 0,2-2-1,6 0-1,2-2-1,6 1-6,-3-4-20,8-7-9,3 7-3,10-7-2,3-5-2</inkml:trace>
</inkml:ink>
</file>

<file path=ppt/ink/ink3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7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231 0 88,'4'9'41,"-10"-2"-5,-2 6-10,-8-2-19,2 7 0,-3-3-1,-2 2-2,-3 2-1,-1 0-1,1-3-1,2 0 0,-2 0-1,4-3-2,3-2-4,2-7-5,13-4-27,0 0 1,0 0-5,13-6-1,6-6 0</inkml:trace>
</inkml:ink>
</file>

<file path=ppt/ink/ink3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7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40 109 120,'0'10'37,"-6"0"0,4 4-30,-6 2-2,2 2 0,1 0-2,4 1-1,1-2 0,4-3-1,5-3 1,4-4 0,3-3-1,5-4 1,5-2-1,0-7 1,2-5-2,-2-2 1,-2-2 0,-1-2 0,-6-4 0,-5-2 0,-7 1 0,-5-1 1,-10 2 0,-1 4 0,-8 2 0,-2 2-2,-4 10 1,0 2 0,-2 4-1,4 7-3,1 8-6,-1-3-26,7 6-6,0 0-1,4-1-4,0-1-5</inkml:trace>
</inkml:ink>
</file>

<file path=ppt/ink/ink3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9:12.20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20 18 62,'0'-8'35,"0"8"1,0 0-18,0-10-3,0 10-4,0 0-3,0 0-2,0 0-1,0 0-2,-5 0-1,5 8 1,0 2-2,0 0 1,0 3 0,0 5 0,0 1 0,0 0 0,0 4 0,1-3 0,4 2-1,2-1-1,1-7 0,2-2 1,1-8-1,1-3 0,3-1 0,-2 0 1,3-5-1,-3-7 1,1 1-1,-2 0 0,2-2 0,-2-1-1,-7-6 1,3 4-1,-4-4 1,-2 4 0,2 5 1,-4 0-1,0 5 1,0 6 1,0 3-2,0 4 1,0 7-1,0 3 1,0 3-1,0 4 1,0 1-2,3 3 4,-2 5-1,-1-1-1,0 2 1,0-1 0,-4-2 0,-4-3 1,-3 0 0,-1-3-1,-3-8-1,-1-3 0,0 0 0,-1-9-1,-1 0 0,2 1-4,1-1-10,-1-10-27,3 4-1,1-6 0,3-13-6,2 8 1</inkml:trace>
</inkml:ink>
</file>

<file path=ppt/ink/ink3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18:42:00.6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3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21:19:35.50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3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21:23:46.35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01.00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237-1 81,'0'0'54,"-10"0"-20,-1 6-19,0 11-5,-3-5-2,2 8-2,-1-2-3,1 4 0,-3-1-1,6 2-1,-2-3-1,0 2 0,2 1 0,-2-2 1,0-3-1,0 1 0,-2 0-1,2-4 0,0 2-2,-4-6-2,11 1-6,-2-6-11,6-6-9,0 0-28,-5-8-16</inkml:trace>
</inkml:ink>
</file>

<file path=ppt/ink/ink3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09.68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41 6 19,'0'0'31,"0"0"-3,0 0-5,0-9-5,0 9-4,0 0-1,0 0-4,0 0-1,0 0 0,0 0-3,-4 6-1,4-6 0,-1 8-1,1-8 1,-3 15-2,2-5 0,0 2 0,-1 1 0,-3 6-1,3-2 0,-1 3 0,0-1 1,1 1-1,-4-1 0,4 1 0,0-5 0,1-1-1,0-4 1,1-1-1,0-9 1,-2 8-1,2-8 1,0 0-1,0-8 1,3-1 0,0 2 0,1-4-1,4-4 1,-2-5-1,3 1 1,3-2-1,-1 2 0,-3 0 0,4 0 0,0-4 0,-2 9 0,-3 3-1,2 2 1,0 4 0,-5 3 0,2 2-1,-6 0 2,13 9-1,-5 0 0,-5 1 1,5 3-1,-4 1 1,-2 0 0,1 0-2,1-1 2,-4-1-1,1-2 0,-1-2 0,0-8 0,0 12 0,0-12 0,0 0 1,0 0-1,3-4 1,-1-2-1,5-3 1,-2-2-1,5-1 0,-4-2 0,5 0 0,1 0 0,-6 1 0,6 1 0,-2 4-1,-4 2 1,2 2 0,-3 4 1,-5 0-1,12 6 1,-4 0-1,-5 3 0,5 2 1,-4 2 0,0 1 0,-2-1 0,5 0 0,-7-1-1,0 2 1,1 0 0,-1-3-1,0-2-1,0 3 0,0-3-3,0-9-1,0 13-7,0-13-23,0 0-5,0 0-3,0 0-1,11-6 1</inkml:trace>
</inkml:ink>
</file>

<file path=ppt/ink/ink3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10.27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79 37 95,'0'0'38,"0"0"-3,2-9-23,-2 9-4,0-7 0,0 7-2,0-6-2,0 6 0,-3-9 0,3 9-2,-8-6 0,8 6 0,-8 0-1,0 6-1,3 1 1,-6 4-1,2 3 0,2 2-1,-3 1 1,6 1-1,-3-2 1,6-1 0,1-4 0,0 1 0,0-12 0,13 9 2,-2-7-2,2-3 0,-1-3 0,1-3 1,-1-3 0,-3-2 0,3-1-1,-1-1-1,-2-2 2,-4 7-1,-2-2 1,0 1-1,1 4 0,-4 6 0,0 0 0,0 0 1,0 0-1,0 7-1,0 3 1,0 0 0,1-1 0,0 5-1,2-3 1,5-1 0,-4-1 0,5-3-1,-4 0 0,7-1-2,0 1-4,-4-7-13,9 1-20,-3-8 0,0 5-4,0-7-1</inkml:trace>
</inkml:ink>
</file>

<file path=ppt/ink/ink3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10.53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88,'0'0'40,"0"0"-5,0 0-21,0 0-6,0 0 0,8 4-3,-8-4-1,12 13 0,-3-6-1,3 5-1,0-4 1,0 3-1,-3 0-1,4-1 0,-2 2-2,0-1-1,2-1-3,-8-3-3,7 3-20,-3-10-12,-3 3-1,-6-3-2,13-8-1</inkml:trace>
</inkml:ink>
</file>

<file path=ppt/ink/ink3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10.77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189-1 80,'0'0'39,"-5"-3"-1,5 3-20,-12 0-7,12 0 0,-13 12-5,2-4 0,-2 4-3,0 0 1,-2 0-1,1 6-1,-1 2 0,1 0-2,0-3-2,1 1-4,10 1-32,-8-6-1,3 0-4,1-9-3,-1-2-2</inkml:trace>
</inkml:ink>
</file>

<file path=ppt/ink/ink3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26.8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0 233 7,'0'0'14,"0"0"-1,0 0-1,0 0 1,0 0-1,0 0-2,0 0 0,0 0-2,0 0-2,0 0 1,0 0-2,0 0 0,0 0-1,-4-2 2,4 2-2,0 0 0,0 0 2,0 0-2,0 0-1,4-7 0,-4 7 1,9-6-2,-9 6 1,12-15 2,-4 6-3,0-4 1,4 2 0,-4-1 0,3-3-1,-2 3 0,4 0 0,-5-2-2,0 3 2,1-3-2,-2 1 3,0-1-3,-3 3 1,1-1 0,-1 5 1,-1-1-1,-3 8 0,1-10 0,-1 10 0,0 0 0,0 0 0,1-6-1,-1 6 0,0 0-1,0 6 1,0 2 0,-1 2-1,0 6 1,1 4-1,-3 5 1,-1 8-1,0-1 2,1 4-2,1-2 1,-2 1 0,0-1 0,1-4 0,3-7 0,-1-4 0,-1-4-1,2-4 1,0-2 0,0-9 0,0 6 0,0-6 0,0 0 0,0 0 1,0 0 0,4-10-1,-1 4 1,1-6-1,-1-2 1,-1-5-1,1-7 0,2 0 0,-1-3 1,-1 0-1,2-4 0,0 3 0,-3 0 0,2 8 0,0 4 0,0-1 1,-2 6-1,-2 3 0,0 10-1,3-9 2,-3 9-1,0 0 0,0 0 0,0 0-2,0 11 3,0 0-2,0 4 1,1 5-1,2 6 1,-3 2 0,1 5-1,-1 1 2,0-1-2,0-2 2,0-2-1,0-5 0,0-6 0,-1-4 0,-2-4 1,3-10-1,0 8 0,0-8 0,0 0 0,0-8 0,3-4 0,-2-2 0,2-8 1,-3-3-1,1-4 0,1-1 0,-2-4 0,0 2 1,0-3-1,0 6 0,0 4 0,0 1 0,0 5 0,0 5 0,0 4 0,0 10 0,0-8-1,0 8 1,1 3-1,-1 9 0,1 4 1,3 2-1,0 3 1,-2 6-1,-1 1 1,1 5-1,0 2 1,0-2 0,-2-2 0,0-2-1,0-3 1,-2 0 0,0-8 0,0-4 0,2-3 0,-1-4 1,1-7-1,0 0 0,-4 8-2,4-8-4,0 0-4,0-4-28,0 4-1,4-15-4,-2 5-1</inkml:trace>
</inkml:ink>
</file>

<file path=ppt/ink/ink3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28.43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121 19 4,'0'0'29,"0"0"4,0 0-14,0 0-2,0 0-2,0 0-3,0 0-4,0 0 0,0 0-2,0 0-1,0 0-1,0 0-1,-5 0-1,5 0-1,-2 9 0,2-1 0,0 3-1,-2 2 0,0 3 2,2 2-1,-1 0 0,1-2-1,-1 1 1,1-1 0,0-5-1,0-3 1,0-8 0,0 11 0,0-11 1,0 0 0,0 0-1,2 0 1,2-8-1,0 2 1,0-4-1,-1 0 0,2-3-1,1-4 2,-5 0-2,1 1 0,2 2-2,0-1 4,-2 3-2,-2 3 0,0 2 0,0 7 0,0 0-2,0 0 2,0 6 0,0 4 0,0 3 0,0 2-1,0 0 1,0 2-1,0 0 2,0-3-1,1-4 0,0 1 0,1-3 0,-2-8 1,2 9-1,-2-9 2,0 0-1,0 0-1,0 0 1,0 0-1,-4-9 0,2 0 1,-8-2-1,5-1 1,-7-2-1,2-1 0,-1-1-1,-2 3 1,1 0 0,1 3 0,-1-1 0,1 1 0,0 4 0,4 0 0,-2 2 0,5 2 0,4 2 0,-11-4 1,11 4-2,0 0 1,0 0 0,0 0 0,0 0 0,7-1 0,2 1 0,5 0 1,4 0 0,2 0 0,6 0-1,2-1 1,-1-1 0,1-2-1,-1 2 1,0 0-1,-6 0 1,-4 1-1,-3-1 1,-9 2-1,-5 0 1,9 0-1,-9 0 1,-8 0-1,2 0 1,-8 0-1,-3 0 0,-4 0 0,-3 0 0,0 1 0,0 0 0,-1 0 0,0 2 0,4-2 0,2 2 0,3 1-1,5-1-1,-1-2-4,9 7-22,-4-5-10,7-3-3,-6 6-4,6-6 1</inkml:trace>
</inkml:ink>
</file>

<file path=ppt/ink/ink3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29.71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172 8 31,'0'0'35,"0"-8"-9,0 8-8,0 0-3,0 0-3,0 0-2,0 0-3,-6 2-2,3 5-1,0 3 0,-2 3 0,-3 3-1,3 6 0,-4 1 1,-2 6-1,0 4 0,1-1 1,-2 3-1,0 0-1,-1-3 1,1 0-1,0-3-2,3-2 1,2-4 0,0-5-1,1-4 0,3-3 0,-1-3 0,0-1 0,4-7-1,-2 7-1,2-7-2,0 0-4,0 0-21,0 0-9,7-8-3,-1-5-3</inkml:trace>
</inkml:ink>
</file>

<file path=ppt/ink/ink3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0.08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5 14 60,'1'-8'39,"-1"8"-2,0 0-17,-6-6-9,6 6-1,0 0-3,0 4-3,0 4 1,0 2-2,5 4-1,0 3 0,-1 5 0,3 3 0,-1 4 0,1 1 0,0-2 0,-2 6-1,0-2 1,-2 3-2,0-7 1,2 1 0,-1-2-2,-3-6 1,3-1-1,0-6-3,3-2-1,-7-12-3,13 9-17,-13-9-14,12-7-2,-11-4-4,1 1 3</inkml:trace>
</inkml:ink>
</file>

<file path=ppt/ink/ink3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0.32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29 26 62,'-11'0'37,"5"0"-1,6 0-19,-12 0-5,12 0-1,0 0-4,0 0-2,0 0 0,12-6-2,0 5 0,4-1-1,5 2-1,1-1-2,9 0-6,-3 0-30,5 0 0,-4-6-4,-3 1-5</inkml:trace>
</inkml:ink>
</file>

<file path=ppt/ink/ink3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3.65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13 14 11,'-6'-8'26,"6"8"-3,0 0 0,0 0-4,0 0-2,-7-7-2,7 7-4,0 0-2,0 0-3,0 0-1,0 0 0,0 5-2,0-5-1,7 14 1,-3-4 0,5-1 0,-1 3 1,1 1 0,4 2-1,0 1 1,1 0-1,0-3 0,0 5 0,-1-4-1,-1 5 0,-2-2 0,1-2-1,-3-1 0,0 0 0,-2 1-1,4-5 1,-8 2-1,-2-12 0,10 11 1,-10-11-1,5 12-1,-5-12 0,0 0-1,0 0-3,7 3-5,-7-3-28,1-4 0,-1-8-2,2-2-4,-2-1 4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08.32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 32 33,'3'-10'32,"-3"10"-1,4-8-6,-4 8-8,4-9-3,-4 9-2,1-6-2,-1 6-4,0 0 0,0 0-2,0 0 0,0 0-1,0 0 0,0 0 0,0 5-1,0-5 0,-1 12 0,-1-4 0,2 0-1,-2-1 1,2 4-1,-3 2 0,3-1-1,0 4 1,-1-1-1,1 2 0,0-1 0,-3 0 0,3 1 0,0-4 0,0-1 0,0-1 1,0-3-1,0-8 0,-2 10 0,2-10-1,0 0 0,0 0-3,0 0-1,0 0-3,0 0-10,0-8-8,0 2-23,0-3-19</inkml:trace>
</inkml:ink>
</file>

<file path=ppt/ink/ink3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3.96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309 11 77,'-7'-9'36,"7"9"0,-15-3-20,10 7-4,-3-2-2,0 8-3,-4 0-1,-1 4-2,-1 3 0,-5 4-1,-1 0 0,-1 3-1,0 1-1,-4 0-1,3 1 1,1-3-1,1-2 0,2-2 0,3-2-1,5-6-1,3-2-2,-2-6-6,9-3-29,0 0 0,5 0-3,2-9-2</inkml:trace>
</inkml:ink>
</file>

<file path=ppt/ink/ink3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9.0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 37 32,'0'0'26,"0"0"-4,0 0-3,-8-3-4,8 3 0,0 0-6,0 0 1,0 0-3,0 0 0,0 0-2,0 0 1,0 0-1,0 0-2,1-7 1,4 7-1,3-1 2,2 0-2,0-1 0,5 1 0,-2 0-1,6 0 0,-1-2 0,2 1 0,1 0 0,-4-2-1,3 0 0,0 4 0,-5-3 0,-2 2 0,0 1-1,-6-2-1,-7 2 1,10 0-2,-10 0-3,0 0-6,0 0-26,0 0 1,0 0-3,0 0-3,-5-1 0</inkml:trace>
</inkml:ink>
</file>

<file path=ppt/ink/ink3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39.39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40 1 60,'-10'-2'36,"10"2"-1,-7 0-14,-1 0-7,8 5-2,-5 2-4,3 5 0,-2 3-3,4 4 0,-1 0-1,1 3-1,0-1 0,0 1-2,0-3-1,0-3-2,0 3-11,0-11-23,4 2-2,-4-10-2,8 0-5,0-5 4</inkml:trace>
</inkml:ink>
</file>

<file path=ppt/ink/ink3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40.47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89 134 64,'-8'-7'36,"2"0"-3,6 7-14,-15-5-5,15 5-3,-13 4-4,6 6 0,0 1-3,4 5 0,-1 0-2,2 7 1,2-1-2,2-2 1,2-2-1,6-3 0,2-1 1,3-5-1,2-2 0,4-3 0,-1-4 1,4-4-1,0-1-1,-1-4 1,-3-6-1,1 0 1,-3-4-1,-4-3 0,-2-1 0,-8-2 0,-1-3 0,-5 2 0,-3 1 0,-11 0 0,2 5-1,-8 3 1,-1 5 0,-4 5 0,-1 5 0,1 4-1,0 8 2,3 6-1,2 2 1,3 6-1,3 1 0,7 2 0,4-3 1,5 4-1,1-4-1,10-2 1,1-2 0,3-5 0,4-7 0,1 1 1,2-3-1,0-7 0,1-4 1,0-6 0,-2 0-1,-1-4 1,-2 1 0,-3-6-1,-2-3 0,-5 3 1,-2-3-1,-5 0 1,-1-5-1,-7 5 0,-6 1 0,-3 4 0,-5 5 0,-3 4 0,-4 4 0,0 7 0,1 11 0,1 3 1,5 5 0,1 3-1,7 5 1,7-3-1,3 3 1,3-5-2,7-4 1,2 0-1,7-4-2,0-9-7,6 0-27,-2-7-2,1-1 0,-4-8-4,2-3-3</inkml:trace>
</inkml:ink>
</file>

<file path=ppt/ink/ink3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41.62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123 45 87,'0'0'36,"0"0"-2,0 0-18,0 0-7,-4 10 0,4 3-3,-2 1-2,-1 4 0,3 1-2,0 1 0,-1-3 0,-1 0-1,2-6 1,0 0-1,0-3-1,0-1-1,0-7 1,0 0-3,0 0-1,0 0 0,0 0-2,-2-10 0,-2 4-2,-3-5 3,0-2 0,-3-2 2,-2 0 0,1-2 2,1 3 2,-2 0 0,0-1 2,5 4 0,-1 0 0,4 3 1,-1 1 0,5 7 0,0-9 2,0 9-2,5-5 1,7 4-1,1-1 1,5 1-1,0-2 0,7 1-1,2-1-1,2 0 0,1 0 0,0 1-1,-5-2 0,0 3-1,-5-1-1,-2-1-4,-3 3-7,-6 0-24,-1 0-2,-8 0-2,8 0-3,-8 0-3</inkml:trace>
</inkml:ink>
</file>

<file path=ppt/ink/ink3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49.03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28 16 13,'0'0'18,"0"0"-2,0 0 1,0 0-4,0 0-2,-5-2 0,5 2-3,0 0-1,0 0 0,0 0-2,0 0 1,0 0-2,0 0 1,-7 0 0,7 0 0,0 0-1,0 0 0,0 0 0,7 0 0,-7 0 2,8 0-1,-8 0-1,13 0 0,-4 0 1,-1 0-2,4-2 0,1 2 0,-1-3 0,3 0-2,-2 2 1,2 1-1,-3 0 1,1-1-1,-1-1 0,0 2 0,0 0 0,-6 0-1,4 2 1,-5-1 0,-5-1-1,10 2 0,-10-2 0,0 0 1,0 0-1,7 1 1,-7-1-1,0 0 0,0 0 1,0 0 0,0 0 0,0 0 0,0 0-1,0 0 0,-7 0 0,7 0 1,-13 0-2,4 0 2,0 0-1,-7 2 0,-3-2 1,1 1-1,-5 1 0,5 1 1,-5-2-1,5 2 0,-2 0 1,4-3-1,4 3 0,5-2 0,7-1 0,-12 1-1,12-1 2,0 0-1,0 0 0,0 0-1,0 0-3,7-1-12,4 1-21,0-4 1,4-2-6,2-4-2,6 3-1</inkml:trace>
</inkml:ink>
</file>

<file path=ppt/ink/ink3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53.69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0 175 6,'0'0'13,"0"0"-1,0 0-2,0 0 3,0 0-3,0 0 0,0 0 0,0 0 0,0 0-1,0 0 1,0 0-1,0 0-1,11 0 0,-11 0-1,6-7-2,-6 7-1,12-10 0,-5 5-1,0-3-1,2 1 0,3-2-1,-6 3 0,5-6 2,0 0-3,1-1 1,-6-1-1,5 2 1,-2-1 0,-4 1 0,-1 1 0,2 2 0,-4 4 1,-2 5-1,3-10 0,-3 10 0,0 0 0,0 0 1,-1 3-2,1-3 0,-6 18 1,-2-3-1,4 4 0,-5 3 0,1 2 1,-1 2-1,-3 6 0,0-1 0,3-3 0,2-3 1,-1-1-2,3-4 1,2-5-1,3-7 1,0-8 0,3 2 0,2-7 0,2-3-1,-1-6 0,4-3 0,0-3 1,-3-1-1,1 0 0,-3-2 0,2 3 0,-5-4 1,1 0 0,0 4 1,-2 2-1,4 1 1,-5 0 0,0 7-1,0-1 1,0 11 0,0 0 0,3 3-1,-2 8 2,1 4-2,-2 5 1,0 3 0,0 6-1,0 2 0,-2 0 1,0 1-1,-1 0 0,-4-4 0,3-2 0,-1-5 0,1-6 0,2-4 0,0-5 0,2-6 0,0 0 0,0 0 0,3-12 0,2 0 0,-1-3 0,1-6 0,3-2 0,-4-3-1,4-1 2,-4 0 1,2 0-4,0 1 4,-4 1-2,1 6 1,-1 2-1,3 4 1,-5 4-1,0 9-1,1-7 2,-1 7-1,0 10 0,0 2 0,0 7 0,-5 3 0,2 3 0,1 4 0,-1 3 0,-5-2 1,2 3-1,-2-6-1,2-2 1,1-5 0,0-4-1,2-5 1,2-3-1,1-8-2,0 0 2,0-8-2,2-3-1,0-5-2,3-3-1,0-6 1,-1-2 1,0 0-1,3 1 1,-4-4 1,1 5 2,2-1 2,-3 5 2,1 4 1,-3 3-1,4 3 2,-3 1-1,-2 10 0,0 0 1,0 0-1,2 11 0,-2 5 1,0 3-2,-2 7 0,-1 4 1,-5 3-2,4 2-1,-6-4-3,4 1-17,-6-7-12,3-2-2,1-7-1,0-8-4</inkml:trace>
</inkml:ink>
</file>

<file path=ppt/ink/ink3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54.75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101 62 62,'0'-9'32,"0"9"-1,-4-8-15,4 8-6,0 0-3,0 0 0,0 0-1,0 0-2,-5 8-1,5 2 0,-1 0 0,0 2-1,-1 1 0,-2 0 1,3-2-2,0 2 0,-1-2-1,1-3 1,1-8 0,0 10 1,0-10-2,0 0 2,0 0-2,0 0 2,1-7-1,-1-2-1,0 1 0,0-4 0,0-2 0,0 0-1,-1 0 1,0-1 0,-1 1-1,-4 1 1,2 3 0,0-1 0,-3 4 0,2 0 0,5 7 0,-9-5 0,9 5 1,-7-2-1,7 2 1,0 0-1,-9-2 0,9 2 1,0 0-1,0 0 1,0 0 0,5 0-1,3 0 1,2 0 0,-2 2 0,6-2 1,-2 0-1,2 1 0,1-1-1,-1 1 1,-2-1-1,0 0 1,-3 0-1,-2 2 0,-7-2 1,8 2-1,-8-2 0,0 0 1,0 0 0,0 0 0,-1 1-1,1-1 1,-14 2-1,5-2 0,-3 1 1,0-1-1,-1 3 0,-2-3 0,0 1 0,-1 0 1,0 2-1,3-1-1,-1-1 0,2 0-3,7 5-10,-5-3-22,10-3 0,0 0-5,0 0-2,6-3 2</inkml:trace>
</inkml:ink>
</file>

<file path=ppt/ink/ink3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55.70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176 20 69,'2'-10'34,"-2"10"0,0-10-17,0 10-5,0 0-1,0 0-4,0 0-2,0 0 0,-3 8-2,3 2 0,-3 4 0,2 3 0,-2 0-1,-2 7 0,0 0 0,1 4 0,-8 0 0,3 2-1,-3 0 1,-2-1-2,1 1 1,0 0 0,0-6 0,1 1-1,2-3 1,-1-3-1,0-1 1,6-4-1,-3-2 0,4-7-1,1 4 0,3-9-1,-5 6-5,5-6-8,0-5-22,1-2-1,4-1-1,-3-4-5,3-1 4</inkml:trace>
</inkml:ink>
</file>

<file path=ppt/ink/ink3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3:56.21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108 31 57,'0'0'34,"3"-7"-2,-3 7-15,0 0-6,6-9-1,-6 9-1,7-6-3,1 5 0,-3 1-2,5-2-1,-2-1 1,3 2 0,0-1-1,4 2 0,-3 1-1,1 4 0,0 0 0,-1 4-1,1 0 1,-6 1-2,1 3 1,-3-1 0,2 4 0,-6 0 0,-1 0 1,-3-1 0,-5-1-1,3 2 2,-7-4-1,2 3 1,-2-6-1,0-1-1,-3 0 0,2-1 1,-2-2-1,-2-1-1,1-4-1,-6 1-3,5 3-4,-10-4-23,5 0-8,2-2-2,0 2-4,3-3-1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08.9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41 43,'0'0'51,"0"-7"-16,0 7-15,0 0-7,0 0-4,5-8-1,-5 8-2,14-5-1,-5 0-1,4 0-1,-4 2 0,5 1-1,-4-2 0,4 4-1,-8 0 0,0 0 0,-6 0-1,5 12 1,-5-5-1,-2 3 0,-6 1 0,1 2 0,-3-1 1,-1 2-1,2-4 0,1 0 0,2-1 0,6-9 1,-5 10-1,5-10 0,0 0 0,0 0-1,0 0 2,5 4-1,-5-4 0,6 1 0,-6-1 0,11 1 0,-11-1 0,11 8 0,-11-8 0,11 11 0,-11-11 0,11 13 1,-8-5-1,0 1 1,0 1 0,-1 0 1,-2 0-1,0-2 0,0 0 0,-2 0 0,-4 0-1,6-8 1,-16 10-1,7-8 2,-5-1-4,4-1 1,1 4-2,-5-4-8,8-3-9,6 3-7,-7-6-21,7 6-29</inkml:trace>
</inkml:ink>
</file>

<file path=ppt/ink/ink3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0.22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179 6 33,'0'-7'24,"0"7"-4,0 0-2,0 0-4,0 0-1,0 0-3,0 0-3,0 0-1,0 0-1,0 0-2,0 0 0,0 0-1,-6 5-1,2 5 2,0 3-1,2 4 1,-8 6 0,4 2 0,-3 1-2,-3 5 2,0 2-2,-2-2 0,4 3 0,-3-3 0,1-2-1,2-1 2,-1-4-1,4-3 2,0-3-1,1-2 0,-1-2-1,4-3 2,-2-3 0,1 2-1,3-2-2,1-8-3,-3 8 0,3-8 0,0 0-4,0 0-11,0 0-19,-4-4-4,4-6-1,4-2 1</inkml:trace>
</inkml:ink>
</file>

<file path=ppt/ink/ink3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0.58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16 59,'0'0'38,"2"-7"-1,-2-2-23,0 9-4,0 0-2,0 0-2,1 6-3,5 4 0,-1 3-1,-1 7-1,5 2 1,-1 6-1,2 1 0,1 0 0,1-4 0,-2 2-1,-4-2 0,5-1 1,-6-1-1,4-2 0,-6-5 1,1 2 1,1 2-2,-3-4-2,-1-1-3,-1-8-6,5 4-17,-5-11-10,0 11-2,0-11-3</inkml:trace>
</inkml:ink>
</file>

<file path=ppt/ink/ink3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0.85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23 31 43,'-8'-3'38,"-1"0"0,5-8-20,4 11-5,-2-7-4,2 7-3,4-5 0,6 4-4,-1 1 0,9 0 0,-1 0-2,7 0 0,0 1-1,1-1-3,5 0-22,-1 0-10,-1-1-2,-1 0-4</inkml:trace>
</inkml:ink>
</file>

<file path=ppt/ink/ink3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1.47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1-1 60,'0'0'37,"0"0"-1,0 0-19,0 0-8,0 5-1,2 1-1,8 3-3,0 1-1,3 0 1,0 5-1,4 0 1,-2-1-2,-1 4 1,0-3-1,-2 3 0,-3-1-1,1 2 0,0-2 1,-4-2-3,2-3-1,-2 0-5,2 4-27,-3-9-3,-5-7-2,8 7-3,-8-7-1</inkml:trace>
</inkml:ink>
</file>

<file path=ppt/ink/ink3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1.76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256 1 62,'-3'-7'37,"3"7"-1,-11 0-15,11 0-12,-10 11 0,2-3-2,-4 1-2,1 1 1,-1 7-3,-4-1 1,-1 5-2,-1-3 1,-1 4-2,-1-4 1,3 4-2,-3-2 0,2-2-2,3-4-10,2 2-25,1-1-1,9-5-4,3-10-4</inkml:trace>
</inkml:ink>
</file>

<file path=ppt/ink/ink3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2.74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37 37,'0'0'35,"0"0"1,0 0-19,0 0-3,0 0-2,0 0-4,0 0-1,0 0-2,0 0 0,9-2-2,-2 0 0,4 3 1,-1-5-1,3 4 0,2-5 0,2 1-1,-1-3-1,1 1 1,-1 4 0,3-3-1,-5 5 0,1-2-1,-2 2 0,-1 0-1,-4 0-1,-1 0-2,1 5-9,-8-5-24,0 0 1,0 0-4,0 0-4</inkml:trace>
</inkml:ink>
</file>

<file path=ppt/ink/ink3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3.01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33-1 79,'0'0'39,"-7"0"-3,7 0-15,-8 7-12,8 2 0,-2 3-4,2 4-1,-3-2-2,2 5 0,1 1 0,-2 3 0,0-5-2,-1 3-1,3-3-2,-5-2-14,4 0-19,1-1-2,0-15-5,0 0-2</inkml:trace>
</inkml:ink>
</file>

<file path=ppt/ink/ink3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4.39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113 9 23,'0'0'34,"0"0"-3,0 0-8,0 0-3,-5-10-4,5 10-4,0 0-1,0 0-4,-6 3-1,6 7-2,-1-2 1,0 7-1,-5 2-1,4 9-1,-3 1 0,-2 1 1,0-1-1,1 6-1,-2 0 0,-3-5 0,4 1 0,1-5-1,-2-2 2,1 1-1,2-4 0,2-6 0,1 5 0,-1-1 0,3-6 1,-1 0-1,1 1-2,0-12 1,0 15-2,0-15-1,0 0-5,0 0-19,0 0-10,-6-13-4,6-1-2,0-2 0</inkml:trace>
</inkml:ink>
</file>

<file path=ppt/ink/ink3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4.86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61 63,'0'0'34,"0"-8"1,0 2-20,0 6-4,0 0-2,11-11-2,-11 11-1,14-8-1,-3 4-1,4 0 2,0-1-2,5 3 0,1-2-1,3 4 1,0-2-2,1 1 0,-1-1 0,0 2 0,0-2 0,-6 2-1,1 0-1,-5 0 0,-2 0 0,-4 0 0,0 3-3,-8-3-1,7 8-5,-7-8-15,-3 11-12,-2-4-4,-3 5-1,-3 1-3</inkml:trace>
</inkml:ink>
</file>

<file path=ppt/ink/ink3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5.29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15 57 41,'-6'7'33,"6"-7"1,-9 1-18,9-1-2,0 0 1,0 0-3,4-12 1,5 9-5,-1 2 1,1-7-3,5 3-1,0-4-1,3 3-2,2 1 0,-2 3 0,6-3 1,-1 0-2,-2 2 0,1 2-1,-1 1 0,0 0-3,-5 3-2,3 1-30,-5 0-3,-2-2-2,-3-2-4,0-2-3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7:04.2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72 0,'0'0,"0"0,0 0,0 0,0 0,-40 80,32-72,-16 7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0.62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 7 33,'0'0'48,"0"0"-11,0 0-14,-2-8-8,2 8-4,0 0-3,0 0-2,-1 8-2,1-1-1,0-1 1,0 5-2,0 1 0,0 3 0,0-1 0,1 3-1,-1-1 0,2 4 0,0-3 0,-2 1 0,1-4-1,-1 1 0,0-5 1,0 0-1,0-2 0,0-8 0,0 10 0,0-10 0,0 0-1,0 0 1,0 0-2,0 0 1,-1-11-1,-1 0 1,2-2-1,-3 2 1,3-3 1,-2 3-1,1-5 0,1 3 1,0-3 0,0 4 0,1-3 1,1 4 0,3-3 0,1 2 0,2 3 0,-2-2 0,2 4 1,1 2-1,-1 2 1,0 3-2,0 0 1,0 5 0,-4 3 0,1 2-1,-3 2 0,-2 1 1,0 0-1,0 1 0,-7-1 1,3-1-1,-3 0 0,1-4 0,0-2 0,6-6 0,-7 9 0,7-9 0,0 0 0,0 0 0,0 0 0,0 0 0,0 0 0,5 3 0,-5-3 0,16 6 0,-7-2 0,4 1 0,-2-2 1,1 6 0,-1 0-1,-3-1 2,-2 2-1,-1 1 1,-5-2-1,0 1 0,-5 1 0,1-1 1,-6 1-2,-2-3 1,-2-1-1,0-2 0,-4-2-1,1-3 1,-2 0-2,2-4-1,4 0-6,1-5-8,6-6-8,1 3-17,5-5-29</inkml:trace>
</inkml:ink>
</file>

<file path=ppt/ink/ink3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6.14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69 15 49,'0'0'35,"0"0"-9,0 0-4,0 0-4,0 0-4,0-8-2,0 8-4,-1-7-3,1 7 1,0 0-4,-4 7 2,0 0-2,2 9-1,0 1 0,-1 2 0,-1 7 1,-1-8-1,5-18-1,0 0 0,-12 43 0,12-43 2,-8 31-3,8-31 2,-7 30 0,7-30-1,0 0 1,-12 42-4,12-42-1,0 0-8,-5 32-19,5-32-3,0 0-6,0 0-3,0 12 1</inkml:trace>
</inkml:ink>
</file>

<file path=ppt/ink/ink3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6.53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31 73 54,'2'-8'35,"1"-11"-7,2 10-7,1-5-4,4 7-5,-3-1-3,6 6-3,-1-4 0,4 6 0,-3 0-2,3 6-1,-3 5 0,-1 0-1,-4-1 1,0 2 0,-4-1 0,-4 0 0,-3 1 0,-2 0-1,-4-4 0,-3-1-1,0 2 0,-5-4-3,-2 3 3,2 3-1,0-9-1,-2-2-1,5 1-2,-2 3-5,11-4-28,-5 2 0,10-2-5,-4-7-3,4 7 1</inkml:trace>
</inkml:ink>
</file>

<file path=ppt/ink/ink3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7.51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147 63 46,'0'0'35,"-3"-2"-7,3 2-6,0 0-5,0 0-5,-9-3-4,9 3 1,0 0-4,-4 6-2,-4 4-1,4-3 2,-5-2-2,0 7 1,-5-1 0,1 2-2,-4-3 1,2 1-1,2-4 0,0-1 0,4-1-2,9-5 1,-8 5-1,8-5 1,1-8-3,4 0 1,0-4-1,1-1 1,2-1 0,-4-5-2,1 0 1,-2 3 2,-3 1 0,0 1 1,0 4 0,-4 0-1,0 2-1,4 8 4,0 0-1,0 0 1,0 0 0,0 0 0,0 0 3,9 6-1,-1 3 0,1-2-2,0 2 3,5 4-3,-1-1 1,-2 1-1,-1 1-1,1-7 0,-1 1-1,0 5 1,-4-2-3,-6-11-2,13 12-13,-13-12-19,11 6-2,-11-6-2,5 0-3</inkml:trace>
</inkml:ink>
</file>

<file path=ppt/ink/ink3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8.0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82 0 99,'-5'13'35,"-2"-7"1,6 1-24,-4 8-5,5 1-1,-8-1-2,6 9-1,-2-7 0,0 12 0,4-29-2,-6 30 1,6-30 0,-7 39-3,7-39 1,-9 33-2,9-33-1,-8 30 1,8-30 0,-7 28-1,7-28-1,0 0 3,0 0-2,-4 33-1,4-33 3,2-14 1,3-6-1,3-18 1,-2 2-1,4-1 0,-4 0 0,2 7 3,-4 1-1,3 5 0,0-1 3,2 13-3,-4 6 2,4 5-2,2 2 3,-2 4-2,2 3 0,-1 2 0,2 6-1,-4-4 1,0-3-2,-8-9 3,10 9-1,-10 1 0,0-10-1,-8 10 1,-3-10 0,-2 0-1,-3 5 0,-1 4-2,-1-3-8,-4-4-29,3 7-1,-1-13-2,6 4-5,3-6 2</inkml:trace>
</inkml:ink>
</file>

<file path=ppt/ink/ink3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19.77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20 18 62,'0'-8'35,"0"8"1,0 0-18,0-10-3,0 10-4,0 0-3,0 0-2,0 0-1,0 0-2,-5 0-1,5 8 1,0 2-2,0 0 1,0 3 0,0 5 0,0 1 0,0 0 0,0 4 0,1-3 0,4 2-1,2-1-1,1-7 0,2-2 1,1-8-1,1-3 0,3-1 0,-2 0 1,3-5-1,-3-7 1,1 1-1,-2 0 0,2-2 0,-2-1-1,-7-6 1,3 4-1,-4-4 1,-2 4 0,2 5 1,-4 0-1,0 5 1,0 6 1,0 3-2,0 4 1,0 7-1,0 3 1,0 3-1,0 4 1,0 1-2,3 3 4,-2 5-1,-1-1-1,0 2 1,0-1 0,-4-2 0,-4-3 1,-3 0 0,-1-3-1,-3-8-1,-1-3 0,0 0 0,-1-9-1,-1 0 0,2 1-4,1-1-10,-1-10-27,3 4-1,1-6 0,3-13-6,2 8 1</inkml:trace>
</inkml:ink>
</file>

<file path=ppt/ink/ink3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24.60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 32 9,'0'0'28,"0"0"-3,0 0-9,9-4-1,-9 4-1,0 0-2,0 0-2,11-5-1,-11 5 0,7-4-2,-7 4 1,11-4-2,-3 2 1,0 2-2,2-1-1,2 0-1,-1-2 1,3 3-1,-1-2-1,2 1 0,-2-1-1,0 0 0,-1 2 0,-3-1 0,0 1-1,-3 0-1,-6 0 0,8 1-1,-8-1-5,0 0-13,0 0-14,-2 6-3,2-6-1,-13 2-5</inkml:trace>
</inkml:ink>
</file>

<file path=ppt/ink/ink3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24.94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5 1 70,'-6'8'34,"6"-8"1,0 0-21,0 0-6,6 4 2,2-3-3,2-1-1,3 0-1,1 2-1,4-2-1,1 0-1,-1 0-1,6-2 1,-9 0-2,3-1 0,-1 3 0,-1 0-1,-2 0-4,-2 10-8,-4-10-21,1 0-3,-3 0-1,3-2-2</inkml:trace>
</inkml:ink>
</file>

<file path=ppt/ink/ink3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25.43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120 1 83,'0'0'38,"0"0"-2,-12-5-18,11 11-6,-6-1-2,7-5-5,-6 15 0,-1 2 0,2-2-2,2 9 1,-5 1-1,4 3-2,-2 5 1,0 0 0,1-3-1,-3-1 0,3 4-1,-3-6 0,4-2 0,-3-6 2,3-2-3,2 0 2,0 3-2,-3-5 0,5-3-4,-1-4-1,1 1-15,0-9-18,0 0 0,0 0-6,-4-6 1</inkml:trace>
</inkml:ink>
</file>

<file path=ppt/ink/ink3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25.80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91 8 104,'12'-6'36,"-5"6"-10,2-2-15,6 2-4,-1 2 0,2 2-2,-3 3-1,2 5-1,-1-1-1,-3 4 1,-2-3-1,-5 2 1,-2-1-2,-2 3 1,-2-5-2,-2 1 1,-6-4 1,-2 2 0,-1 2-1,-3-3 0,0 2-1,-7-4-2,5 2-6,-10-4-28,5-1-3,-2 0-2,5-4-3,-1 0-3</inkml:trace>
</inkml:ink>
</file>

<file path=ppt/ink/ink3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8-2 47,'0'0'38,"-8"-1"-1,8 4-16,0-3-7,0 11 0,0-5-5,2 7-1,4 2-2,2 1-1,3 1-1,3 5-1,0-1-1,-1 2 0,1 0-1,1-1 0,-2-2 0,0-1 1,-1-2-2,-1-5 0,-4 0 0,1-5-2,-6 1-4,-2-8-8,0 0-25,8 0-1,-8 0-2,3-8-3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1.4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 32 48,'0'0'40,"0"0"-5,-6 3-12,6-3-7,0 0-4,0 0-4,0 0 0,0 0-2,0 0-2,0 0 0,7 0-1,-7 0-1,16-4 0,-5 0-1,3 1 0,-3-4 1,5 5-2,0-1 1,-3 1 0,0-2-1,-1 4 0,-1-4 1,0 4 0,-2 0-1,-9 0 0,11 0 0,-11 0 0,8 0 0,-8 0-1,0 0-1,0 0-3,0 0-8,2 10-8,-2-10-11,-2 12-23,-1-4-20</inkml:trace>
</inkml:ink>
</file>

<file path=ppt/ink/ink3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6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278 3 88,'0'0'41,"0"0"-4,-4-9-22,4 9-5,-12 8-2,7 5-1,-7-2-2,-3 10-1,1 2-1,-9 6 0,1 2-2,-5-1 1,3 0-2,-2 1 1,-1-3-2,5-5-1,3-4-3,5-7-7,5 1-28,5-7 0,4-6-4,0 0-3</inkml:trace>
</inkml:ink>
</file>

<file path=ppt/ink/ink3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6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54 1 104,'0'6'41,"0"1"-3,-1 3-29,0 1-2,-6 2 0,4 3-2,-3-1-2,-1 1-1,1 2-2,-2-5-6,5 3-31,-5-6-2,4-1-4,4-9-4</inkml:trace>
</inkml:ink>
</file>

<file path=ppt/ink/ink3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7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14 1 93,'0'0'38,"-5"4"-4,-3 2-25,8 11-4,-1-3 1,1 4-2,0-1 1,2 3-2,5-7 0,1 0 0,4-9 0,1-2-1,0-4 0,2-4-1,1-3 1,2-5-1,-2 1 0,0-2 0,-1 1-1,-2-3 0,-5 6 0,0 0 1,-3 3-1,-5 8 0,0 0 1,0 0-1,5 7 1,-5 11 0,-1 7 0,-2 3 0,1 8 0,0 2 1,-2 0-1,2 2 2,-5 0-2,0-2 1,-4-7 0,-1-3 0,-2-6 0,-1-2-1,0-5-1,-4-6 0,5-5-2,-3-4-4,6 0-17,-1-6-18,5-5-2,4-8-3,3 1-2</inkml:trace>
</inkml:ink>
</file>

<file path=ppt/ink/ink3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 5 78,'0'0'39,"-8"-2"-5,8 2-20,0 0-4,-8-3-2,8 3 1,0 0-4,9 5 0,2-3-3,3 3 2,1-1-2,5 3 0,-1-3 0,1 1-1,0-1 0,-4 0 0,-1 0 0,-3-2-1,-3 2 0,-9-4 1,5 9-1,-5-1 1,-5-2 0,-4 2 0,-5 4 0,0 1 0,-6 0 0,0 0-1,-2 1 1,3-1-1,-2 1 0,2-2-1,6 0-1,2-2-1,6 1-6,-3-4-20,8-7-9,3 7-3,10-7-2,3-5-2</inkml:trace>
</inkml:ink>
</file>

<file path=ppt/ink/ink3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7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231 0 88,'4'9'41,"-10"-2"-5,-2 6-10,-8-2-19,2 7 0,-3-3-1,-2 2-2,-3 2-1,-1 0-1,1-3-1,2 0 0,-2 0-1,4-3-2,3-2-4,2-7-5,13-4-27,0 0 1,0 0-5,13-6-1,6-6 0</inkml:trace>
</inkml:ink>
</file>

<file path=ppt/ink/ink3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4:58.67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40 109 120,'0'10'37,"-6"0"0,4 4-30,-6 2-2,2 2 0,1 0-2,4 1-1,1-2 0,4-3-1,5-3 1,4-4 0,3-3-1,5-4 1,5-2-1,0-7 1,2-5-2,-2-2 1,-2-2 0,-1-2 0,-6-4 0,-5-2 0,-7 1 0,-5-1 1,-10 2 0,-1 4 0,-8 2 0,-2 2-2,-4 10 1,0 2 0,-2 4-1,4 7-3,1 8-6,-1-3-26,7 6-6,0 0-1,4-1-4,0-1-5</inkml:trace>
</inkml:ink>
</file>

<file path=ppt/ink/ink3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39:12.20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20 18 62,'0'-8'35,"0"8"1,0 0-18,0-10-3,0 10-4,0 0-3,0 0-2,0 0-1,0 0-2,-5 0-1,5 8 1,0 2-2,0 0 1,0 3 0,0 5 0,0 1 0,0 0 0,0 4 0,1-3 0,4 2-1,2-1-1,1-7 0,2-2 1,1-8-1,1-3 0,3-1 0,-2 0 1,3-5-1,-3-7 1,1 1-1,-2 0 0,2-2 0,-2-1-1,-7-6 1,3 4-1,-4-4 1,-2 4 0,2 5 1,-4 0-1,0 5 1,0 6 1,0 3-2,0 4 1,0 7-1,0 3 1,0 3-1,0 4 1,0 1-2,3 3 4,-2 5-1,-1-1-1,0 2 1,0-1 0,-4-2 0,-4-3 1,-3 0 0,-1-3-1,-3-8-1,-1-3 0,0 0 0,-1-9-1,-1 0 0,2 1-4,1-1-10,-1-10-27,3 4-1,1-6 0,3-13-6,2 8 1</inkml:trace>
</inkml:ink>
</file>

<file path=ppt/ink/ink3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21:47:20.4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3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21:47:27.8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3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8-26T21:47:50.33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1.83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6 74,'0'0'54,"-8"2"-20,8-2-21,0 0-4,0 0-1,0 0-3,0 0 0,0 0-2,3-2-1,-3 2 1,14 0-1,-6 0-1,3 0 1,1 0-1,-1-3-1,5 3 1,-3-2 0,2 2-1,-1-1 0,1 1 0,-1 0 0,-3 0 0,1 0 0,-1 0-2,-1 5-3,-10-5-10,11 3-7,-11-3-12,7 4-30,-7-4-12</inkml:trace>
</inkml:ink>
</file>

<file path=ppt/ink/ink3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21.5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83 13 32,'0'0'33,"0"0"-11,4-7-2,-4 7-4,0 0-4,0 0-3,0 0-2,0 0-1,3-6-1,-3 6 0,0 0 0,0 0-1,0 0 0,0 0 0,0 0-1,0 0 1,0 0-1,0 0-1,-2 4 0,1 3 0,-3 4-1,0 1 1,1 6-1,2 2 0,-5 5 1,1 4-1,2 2 0,-2 0 0,-2 3 0,1-2 0,-1 0-1,3-4 1,-4-6-1,4-1 1,-1-7-1,0 0 0,2-4 1,-1-2-1,4-8 0,-3 7 0,3-7 0,0 0-1,0 0-1,0 0-4,0 0-12,3-9-19,2-1-1,-3-2-3,3-4-3</inkml:trace>
</inkml:ink>
</file>

<file path=ppt/ink/ink3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22.00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 19 71,'0'0'36,"-2"-10"-3,2 10-19,0-9-4,0 9 0,0 0-4,0 0-1,4 4-1,0 4 1,0 2-3,1 3 1,2 0 0,-1 5 0,2-1-1,0 5 1,-1-3-2,3 5 1,-4-2 0,4 2 0,-3 0-1,0-2 0,-1 1 0,1-1-1,-2-4 1,-1 1-1,0-5 1,-3-1-1,2-4 1,1 0-1,-4-9 0,5 8 0,-5-8-2,0 0-1,7 1-2,-7-1-4,8-2-15,-8-5-15,0 1 0,0-4-3,-3 2 0</inkml:trace>
</inkml:ink>
</file>

<file path=ppt/ink/ink3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22.30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32 45 47,'-8'0'39,"2"1"-3,-5-1-11,11 0-11,-7 0-1,7 0-5,0 0-2,3-7-1,-3 7-1,13-8-3,-3 2 2,1 4-2,0-2 0,2 2 0,1 0-1,-1 1-1,0 2-6,-2-1-28,-1 0-2,1-5-1,-1 2-4,1-4-1</inkml:trace>
</inkml:ink>
</file>

<file path=ppt/ink/ink3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24.50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0 23,'0'0'31,"0"0"-2,0 0-7,-7 0-3,7 0-4,0 3-3,0 5-3,4 0-2,3 2 1,-3 3-3,8 1 0,1 4-1,2 3 0,-2 0-1,2 1 0,2 0-1,-4 1-1,0-2 0,-2-1 0,-1-1 0,-3-7 0,0 2-1,-5-6 0,2 0-1,-4-8 0,4 7-3,-4-7-3,7 0-16,-7 0-13,5-13-1,-5 1-2,1-2-1</inkml:trace>
</inkml:ink>
</file>

<file path=ppt/ink/ink3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24.80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195 4 66,'-8'-5'36,"8"5"-2,-7 1-15,-3-1-6,7 6-1,-8 0-3,5 3-2,-4 1-2,-1 4 0,-3 2-1,4 5-1,-6 1 0,1 2-1,1 0 0,0 0 0,0 0-1,1-3-1,5-4 0,0-4-2,4-3-1,4-10-7,0 7-26,0-7-3,14-5-1,-3-7-4,6 0 0</inkml:trace>
</inkml:ink>
</file>

<file path=ppt/ink/ink3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25.83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34 14,'0'0'30,"0"0"3,-7-7-10,7 7-4,0 0-3,0 0-3,0-8-4,0 8-1,0 0-1,7-5-1,-7 5-2,11-3 0,-3 2-1,1-2 1,3 2-2,2 0 0,0 1 0,3-1-1,-1 0 0,0 1 0,1 0-1,-1 0 2,-3 1-2,0-1 1,-5 1-1,1-1-1,-9 0-1,11 1-3,-11-1-10,0 0-18,0 0-3,0 0-1,0 0-3,-8-6 4</inkml:trace>
</inkml:ink>
</file>

<file path=ppt/ink/ink3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26.0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2 54,'-8'-3'37,"8"3"-3,0 0-10,-11 2-9,11 6 0,0-8-6,0 14-1,-1-2-3,1 2-1,0 3-2,0 0 1,0 3-2,1 0-1,-1-2-1,0 3-3,1 0-16,-1-5-14,3-1-4,-3-4-2,1-4-2</inkml:trace>
</inkml:ink>
</file>

<file path=ppt/ink/ink3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37.44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5 7,'0'0'8,"0"0"1,0 0-1,0 0-1,0 0 0,7-1 1,-7 1-3,0 0-1,0 0-1,0 0 1,0 0-2,0 0 0,0 0 0,0 0-1,0 0 0,0 0 0,0 0-1,0 0 0,0 0 0,0 0 0,0 0 0,0 0 0,0 0-1,0 0-1,0 0-1,7-4 0,-7 4-1,0 0-2,0 0-1,0 0-7,0 0-6,0 0 1</inkml:trace>
</inkml:ink>
</file>

<file path=ppt/ink/ink3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38.72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176 84 19,'0'0'15,"0"0"0,0 8 0,0-8-3,0 0-3,0 0 0,0 0-1,0 0 1,0 0-1,0 0-2,6-1 1,-6 1-2,0 0 1,6-7-1,-6 7 0,8-6-2,-8 6 1,6-10 0,-6 10-1,11-10 1,-11 10-1,4-11 0,-4 11 0,1-12 0,-1 12 0,0-8 0,0 8 1,-3-9-1,3 9-1,-11-7 1,4 5-1,-2-3 1,-1 3-1,0 1 0,-2 1 0,-1 0 0,-1 0-1,1 2 0,-1 4-1,-1-1 1,0 2-1,2 3 1,0 1-2,1 4 1,-1 1 0,5 4 0,3 1 1,-1 4-1,4-2 1,2 4-1,0-4 1,6 0-1,2-1 1,3-8-1,2 2 1,2-5-1,4-3 1,1-2-1,2-2 1,0 0-1,1-4 1,-1 0-1,-2 0 1,-2-5-1,1 0 0,-6-2-1,3-2-3,-1 4-6,-2-6-25,0-1-3,0-2-1,-1-1-3,2-5-3</inkml:trace>
</inkml:ink>
</file>

<file path=ppt/ink/ink3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51.42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0 133 9,'0'0'31,"5"0"-2,-5 0-9,0 0-1,0 0-5,0 0-1,0 0-3,0 0-3,0 0 0,0 0 0,0 0-1,1-6-1,-1 6-2,6-8 0,-6 8 1,6-13-2,0 8 2,0-3-3,-2-1 1,7 2 0,-5-3-1,2 1 1,3 1-1,-3 1 0,0-1 1,4 0-1,-4 0 0,0 2 0,-2 1 1,1 0-1,-7 5-1,12-2 1,-12 2 0,8 3-1,-8-3 1,10 12-1,0-2 0,-4-1 0,2 0 0,4 1 1,-3-1-1,3-2 0,-1 0 0,2-3 1,0-1-2,1-2 2,0-1-1,2-2 1,-1-4-2,1-1-5,-1-4-15,3 1-16,-1-1-2,0-3-3,0-3-4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3.4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84 9 35,'0'0'37,"0"0"-5,5-9-2,-5 9-12,0 0-3,0 0-5,0 0-2,0 0-2,0 9-1,0-9-2,-1 8-1,1-8 0,-2 15 0,2-4-1,-2 2 0,1 4 0,-4 2 1,2 4-2,-2 2 1,2 3-1,-3 1 0,0 1 0,-2 0 0,3-1 0,-1-2 0,1-4 0,-1-1 0,3-3 0,-4-2 0,6-4 0,1-2 0,-3-1 0,1-2 0,2-8-1,-1 6-1,1-6 1,0 0-4,0 0-5,0 0-13,0 0-9,-4-6-26,1 0-11</inkml:trace>
</inkml:ink>
</file>

<file path=ppt/ink/ink3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52.81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81 34,'0'0'30,"0"0"-8,0 0-1,0 0-6,0 0-3,0 0-2,0 0-2,0 0-1,0 0-1,0 0 1,0 0-2,0 0-1,0 0 0,0 0-1,6-6 1,-6 6-1,6-9-1,-6 9 0,7-9-1,1 3 0,-4 0 0,4 1 0,-2-2 0,2 4 1,-1-4-1,1 3 0,0-1 0,0 1 0,-3 0-1,3 0 1,-8 4-1,12-3 0,-12 3 0,10 0 0,-10 0 1,11 5-1,-3 0 0,-1 2 0,1-1 0,1 1 1,0 1-1,0-3 1,1 0-1,2-2 0,-3 0 1,1-1-1,2 0 1,-1-2-1,-2 0 0,2-2 1,-1 0-1,1-2 0,1 1-1,-3-2-3,6 2-22,-5-5-10,4 0-1,-4-1-4,3-5-1</inkml:trace>
</inkml:ink>
</file>

<file path=ppt/ink/ink3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54.9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35 17,'6'-8'21,"-6"8"-1,3-7-1,-3 7-3,3-7-1,-3 7-3,0-7-2,0 7-1,0 0 0,0 0-2,0 0 0,0 0-1,-3-6 0,3 6-2,0 0 0,0 0-1,-4 5 0,3 2 1,1 0-2,0 6 0,0 1-1,0 4 1,1 1-1,3 2 1,3-2-1,-2 1-1,4-2 1,0-2-1,1-4 1,2-3-1,0-4 1,1-3 0,0-2-1,0 0 1,0-5 0,-2-2-1,1-3 1,-1-2-1,-2-2 1,-1-1 0,-3 0-1,0-3 0,-1 2 1,-1 2-1,-3 2 1,0 3-1,0 9 0,0-10 1,0 10-1,0 0 1,0 14-1,0-5 1,0 6-1,0 4 1,3-1-1,-1 6 1,4 0 0,-4 2 1,1-4-2,0 2 2,-2-3-1,-1 1 1,0-1-1,-4-5 0,-3 1 0,-1-2-1,-2-4 2,-3 1-2,-2-5 1,-2-1 0,0-3-1,-2-1 0,0-2-2,2-4-3,3 1-8,2-6-24,5 2-1,3-8-4,4 0-1,5-1-3</inkml:trace>
</inkml:ink>
</file>

<file path=ppt/ink/ink3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58.31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42 9,'0'0'15,"0"0"1,-4-6 1,4 6-2,0 0 0,0 0-1,0 0-1,0 0-2,0 0-1,0 0-2,0 0-2,0 0 0,0 0-2,0 0 1,0 0-1,7-6 0,0 5 0,3-2 0,0 1 0,2-2-1,3 0 1,1 2-2,-2-1-1,0 0 1,-1 2-2,-4-2 1,3 2-1,-3-1 1,-3 2-1,-6 0 0,9 0 0,-9 0-2,0 0-2,5 4-9,-5-4-19,0 6-3,0-6 0,0 6-5,0-6 3</inkml:trace>
</inkml:ink>
</file>

<file path=ppt/ink/ink3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58.62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34 81,'-7'7'34,"7"-7"-2,0 0-20,0 0-5,7 2 1,-7-2-2,13-1-2,-1 0-1,0-2 1,5 0-2,-3 1 0,2-1-1,2 2 0,1 1-1,-4-3-3,1 3-9,-1 0-20,-1-2-3,-2-3-1,0-4-4,1-1 1</inkml:trace>
</inkml:ink>
</file>

<file path=ppt/ink/ink3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59.33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32 7 59,'0'-8'34,"0"8"-1,0 0-14,0 0-5,-10 0-2,10 0-4,-6 10-2,4 1 0,0 1-2,0 5-2,1 0 1,1 6-1,-1 0 1,1 5-2,0-1 1,0 0-1,0 2 1,0-1-1,0-2-1,-1-2 1,-3-2-1,2-5 1,2 0-1,-1-3 1,1-4-2,-1-3 1,1-1-1,0-6-3,0 0-5,0 0-23,0 0-3,0-7-3,0 0-1,2-6-3</inkml:trace>
</inkml:ink>
</file>

<file path=ppt/ink/ink3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7:59.72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31 4 69,'-7'-5'35,"7"5"-1,0 0-12,0 0-11,0 0-3,3 0-1,5 2-1,0 2-2,2 4-1,4-2-1,-1 5 0,0-2 0,-1 4 0,-3-1 0,1 2-1,0 1 1,-7-2-1,1 3 1,-1-2 0,-3 0-1,0 0 1,-4-3 0,-2 2-1,-3-4 1,-3 1-2,-1-2 1,-2-1 0,1 0-1,-2-3-1,0 0-1,3 0-4,-1-4-24,6-4-5,4-2-4,4-6-2,2-4-2</inkml:trace>
</inkml:ink>
</file>

<file path=ppt/ink/ink3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8:01.22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64 6,'0'0'24,"0"0"-4,0 0-3,0 0-1,-4 1-3,4-1 0,0 0-3,0 0-1,0 0-1,0 0-1,0 0-1,0 0 0,0 0-2,0 0 1,0 0-1,0 0 1,0 0-2,-4 6 0,4-6 0,0 0 0,0 0-1,0 0 0,0 0 1,0 0-2,0 0 1,0 0 0,0 0-1,0-4 1,0 4 0,0-4-1,0 4 0,5-11 0,-5 11 0,7-11 0,-1 4 0,-1 1-1,2-1 1,-2 2 0,-5 5 0,12-10-1,-12 10 0,11-6 1,-11 6-1,8-1 0,-8 1 0,8 5 0,-8-5 0,10 15 0,-4-4 1,2 0-1,-2 3 0,4-2 0,0 0 0,-3 0 1,2-2-1,3-1 1,-7-4-1,4 1 1,-2-1 0,2-5-1,2 0 1,-4 0-1,5-4-1,-1-3-3,7 3-17,-4-4-15,1-4-1,-2-1-3,4-1-3</inkml:trace>
</inkml:ink>
</file>

<file path=ppt/ink/ink3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8:34.6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87 6,'0'0'9,"0"0"1,0 0-1,0 0 1,0 0 0,0 0 0,-5 0-3,5 0 0,0 0 0,0 0 1,0 0-1,0 0 0,0 0-2,0 0 1,0 0-2,0 0 2,0 0-2,0 0-1,0 0 0,0 0 2,0 0-3,0 0 1,0 0 1,0 0-1,0 0 1,0 0-2,0 0 1,0 0-1,0 0 2,0 6-2,0-6 0,0 0-1,0 0 0,0 0 0,0 0 1,0 0-1,0 0 1,1-6-1,-1 6 0,0 0 0,1-7 0,-1 7 0,0 0-1,7-11 0,-3 4 1,-1 1-1,-3 6 3,9-10-2,-9 10 0,7-9-1,-2 2 1,-5 7 0,6-10 1,-6 10-1,11-4 0,-11 4-1,4-6 0,-4 6 1,9-1-1,-9 1 0,4 0 0,-4 0-1,10-3 1,-10 3 0,9-3 1,-9 3-1,8-2 1,-8 2-1,12-2 0,-12 2 1,8 2-1,-8-2 0,9 4-1,-9-4 1,11 4 1,-11-4-1,13 7 0,-13-7 0,12 8 1,-12-8-1,12 12 1,-8-8-1,4-1 1,-3 0-1,1 3 0,1-3 0,0 0 0,-7-3 1,10 3-2,-10-3 2,12 5-1,-5-4 1,-7-1 0,12 0 0,-6 0-1,1 2 1,0-2 0,1-1-1,-2-1 0,5-2 0,-6 0 0,4 0-1,1 0-6,-5-4-30,8 0-1,-4 2-5,3-7-4</inkml:trace>
</inkml:ink>
</file>

<file path=ppt/ink/ink3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8-26T21:48:38.8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96 11,'0'0'15,"0"0"-1,0 0 0,0 0-3,0 0 0,0 0-1,0 0-2,0 0 1,0 0-2,0 0-2,0 0 0,0 0-1,0 0 1,0 0-1,0 0 0,0 0 0,0 0 0,0 0 0,0 0 0,0 0-1,0 0 0,0 0-1,0 0 0,0-3 0,0 3-1,0-7 1,0 7 0,6-9 0,-6 9-1,7-10 0,-7 10 0,9-12 1,-9 12 0,13-14-1,-7 5 1,-6 9 0,9-10-1,-9 10 0,8-8 0,-8 8 0,0 0 0,0 0-1,7-3 2,-7 3-2,0 0 0,0 0 0,6 9 0,-6-9 1,7 12-1,-2-3 0,2-3 0,-5 2 1,8-2-2,-6 1 2,5-4-1,-5-1 0,-4-2 0,12 2 1,-12-2-1,14 3 1,-14-3 1,11 0-1,-11 0 0,11-2 0,-11 2 0,13-3 0,-7 0 0,-6 3 0,12-5-1,-5 3 0,0-2-1,-2 0-1,4 0-28,-1-6-6,-1 0-4,-1-5-2,1-1-2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3.90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 0 81,'-11'10'53,"6"-3"-21,0 0-18,5-7-5,-1 17-1,1-17-3,0 15-1,0-15-2,9 16 1,-9-16-1,14 15 0,-6-4-1,-2 4 0,1 1-1,-1 1 1,2 2 0,-2 3-1,0-1 1,-1 3-1,1-2 2,1-3-2,1 1 0,-2 1 0,-2-4 0,3 0 0,-3-3 0,1-1 0,-2-2 0,2-2 0,-5-1-2,0-8 1,8 10-3,-8-10-9,0 0-8,0 0-9,0 0-23,-3-7-25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4.2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 29 96,'-11'6'50,"11"-6"-21,0 0-14,0 0-7,6 0-2,0-6-3,5 2 0,0-4-1,3 2 0,0 1-1,-1 4-1,-1-2 0,-2 1-3,4 2-6,-6 0-11,1 1-7,1 3-23,-3-4-21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5.02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43 33 140,'0'0'33,"0"0"-12,-3 8-14,3-8-1,0 7-3,0-7 0,0 13-1,0-5-1,3 4 0,0 1 0,0 1 0,-3 5-1,2-2 0,-2 4 0,0-1 1,0-1-1,0-5 0,0 0 0,0-1 0,0-7 0,0-6 0,0 0 0,0 0 0,0 0 0,0-6 0,-2-7 0,1-2 0,-1-3 0,-1-1 0,0-4 0,3-1 0,0 2 0,0 1 0,5 1 0,-1 3 0,3 2 0,2 2 0,-1 3 0,4 3 0,-4 3 0,2 0 0,-1 4 0,-1 2 2,0 3-2,-5 1 0,2 2 0,-5 4 0,0 1 0,-2 1 0,-4-2 1,1 2-2,0-1 2,-3 1-1,5-2 0,0-5-1,3 2 1,0-1 0,0-8 0,10 8 0,-1-4 0,-1-1 0,3 0 0,0 2 0,0 2 0,-2-3 0,1 2 0,-4 2 0,-6-8 0,6 15 0,-6-15 1,0 16-1,-6-6 0,-5-2 1,0 1 0,-5 0-1,-4 0 0,-1-5 0,-2 1 0,1-5-1,3 0-3,-3-8-5,13 1-9,-1-8-6,4-3-19,6-3-30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5.52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35 114,'-9'0'41,"9"0"-15,0 0-15,0 0-3,0 0-2,0 0-2,0 0-2,4-6 1,4 4-2,3-1 1,2 2-1,0-1-1,1 2 1,2-2 1,-1 1-1,-2-1 0,3 0-1,-3-1 0,-4 0 1,0 0-1,-1 1 0,-8 2-1,8-3-1,-8 3-6,0 0-9,0 0-5,0 0-12,0 0-31,0 0-11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5.81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16-1 144,'0'0'31,"0"0"-10,-5-4-14,5 4-2,-3 10 0,3 2-2,-1-3-2,1 7 1,0-1 1,1 5-2,1 1-1,-2 2 1,0-1 0,0 2-1,0-1 0,-2-4-1,1 2-3,-6-10-8,7-1-7,0-10-7,0 0-19,0 0-30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51 65 33,'0'0'32,"7"-10"-5,-7 10-5,4-11-5,-4 11-4,4-12-2,-4 3-3,0 9-1,6-12-1,-6 12-1,1-11-2,-1 11 0,0 0 0,0 0 0,0 0 0,0 0-1,0 0 0,0 9 0,0-1 1,0 6-2,-1-1 1,-4 3-1,2 4 1,1 3-1,-2 1 0,-1 2 1,0 0-2,4 2 0,-4 0 1,3 2-1,1 0 0,-4-3 1,4 1-1,-1-1 0,-3-1 0,4-2 0,-4 1 0,3-6 1,-2 0-1,-1-3-1,0-1 2,4-3-2,-2 0 1,1-6-1,2-6 0,0 0-4,0 0-8,0 0-9,3-13-9,-1-1-28,-1-1-18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7:30.29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187 38 33,'2'-11'41,"1"1"-5,-3 10-12,3-13-5,-3 13-5,1-10-4,-1 10-3,0 0-1,0 0-1,0 6-1,-1 6-1,-4 1-2,4 9 2,-7 2-2,3 8 1,-1 3-1,0 6 0,-2 0 0,-2 5-1,1-1 1,-2 3-1,0-2 0,0 0 0,2-5 0,-4 0 1,4-5 0,-4-1-1,4-10 0,-1-1 1,1-4-1,1-6 0,-1-1 0,2-5 0,3-1 0,4-7 0,0 0-1,0 0-1,0 0-4,-4-5-9,8-6-8,3-6-15,0-2-26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7.48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 34 132,'0'0'33,"0"0"-10,-10-1-18,10 1 0,0 0-1,8-5-1,0 1 0,5 1-1,-1-3 0,4 0-1,1 2 1,0 3-1,-1-2-1,1 3 1,-3 3 0,1 6-1,-6 0 1,0 3-1,-1 4 1,-5 0-1,-1 3 2,-2 3-1,-2-3-1,-1 0 1,-3 1-1,3-4 1,-3 0-1,4-6 1,0 0-1,2-10 0,-7 10 0,7-10 1,-13 4-1,4-4 0,-4 1 0,-3 1-1,-2 0 0,0 2-1,3 2-1,-3-4-2,9 7-10,3-7-7,6-2-10,0 0-26,9-7-20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18.8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46 0,'0'0'28,"5"-10"-1,-5 10-1,0 0-5,1-7 0,-1 7-9,0 0-1,0-7-4,0 7 0,0 0-1,0-11-2,0 11 1,0 0-2,0 0 1,0-9 0,0 9-1,0 0 0,0 0-1,0 8 0,0-8-1,0 15 1,0-6 1,0 3-2,0 1 1,0 0-1,0 2 0,-1-1 1,1 3-1,0-4 0,-2 4-1,2-4 0,0 2 1,-2-2-1,1 0 0,-2-4 0,1-1 0,2-8 0,-1 9 0,1-9 0,0 0 0,0 0 0,-2-5 0,2-3 1,0 0-1,0-4 0,2-2 0,-1-3 0,4 1 0,0-2 0,1 1 0,2 0 0,0 3 1,-1-2-1,1 4 0,0 2 1,0 2-1,0 3 0,0 3 0,-1 1 1,1 1-1,-8 0 0,13 8 1,-13-8 0,9 17-1,-7-9 1,-2 2-1,0 2 1,-5-1-1,-3 0 0,0-1 0,-1 0 0,1 1 0,2-2 0,6-9 0,-10 7 0,10-7 0,0 0 0,0 0 0,7 0 0,1-1 0,-2-2 0,3 3 0,-1 0 0,3 4 0,-3 1 0,0 0 0,0 1 0,-1 3 0,0-1 0,-3 2 0,1 0 0,-3-5 0,-2-5 2,0 13-2,0-13 1,-13 12-1,2-6 1,0-1-1,-3-2 0,-2 2 0,5-1-2,-6-4-6,6 1-9,-1-1-7,-2-2-14,3-3-35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2:33.82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1969 37 40,'7'-7'32,"-7"7"-4,0 0-7,0 0-8,0 0-6,0 0 0,0 0-5,0 0 0,0 0-1,0-7 1,0 7-1,0 0 0,0 0 0,0 0 0,0 0 2,0 0 0,0 0 1,0 0 1,0 0 0,0 0 0,0 0 0,0 0 0,0 0 0,0 0-2,0 0 1,0 0-2,0 0 0,0 0 0,0 0 0,0 0 0,-7-3 0,7 3-1,0 0 2,0 0-2,-7-2 0,7 2 0,-10-3 1,10 3-1,-16-2-1,10 1 1,-5-1 0,3 0 0,-4-1 0,-1 3-1,1-1 0,1 0 1,-3 0-1,0 0 0,-1 0 1,0 1-1,-1 0 0,0 0 1,-1 0-1,0 0 1,-4 0-1,-2 1 1,1 1-1,-3-1 0,1 3 1,-2-2-1,2 1 0,-1-2 0,3 1 0,-4 1 0,4-1 0,-4 0 0,3 1 0,-2 1 0,0-1 0,-2 1 0,0 1 0,2-1 0,-4 1 0,-1-3 1,0 3-1,0 0 0,4-1 0,-3 4 0,1-3 0,3 0 0,0 0 0,1 2 0,2-1 0,0 0 0,2 0 0,-3 0 0,4 0 0,-2 4 0,-1-4 0,4 2 0,-1 1 0,1-4 0,0 1 0,-1-2 0,-2 2 0,4 2 0,-2-2 0,1 2 0,-1-2 0,-2 5 0,3-4 0,-1 3 0,1-2 0,1 1 0,0-2 0,-2 2 0,3 0 0,-1 0 0,0 0 0,-2-1 0,3 0 0,4 0 0,-2 0 0,0 2 0,1-3 0,-1-1 0,5 1 0,-2-1 0,1 2 0,2-2 0,8-6 0,-12 9 0,12-9 0,-8 7 0,8-7 0,-9 7 0,9-7 0,-13 4 0,13-4 0,-9 4 0,-1-2 0,-1 2 0,2 1 0,-2 0 0,2 2 0,-2-2 0,0-3 0,1 3 0,-2 0 0,1 0 0,-3-1 0,-1 0 0,0 0 0,-4-2 0,3 3 0,-1 1 0,0-1 0,-2 1 1,3 0-1,2-2 1,0 1-1,5-1 0,-1 1 1,10-5-1,-14 6 0,14-6 0,-6 3 0,6-3 0,0 0 1,0 0-1,0 0 0,0 0 0,0 0 0,0 0 0,0 0 0,0 0 0,0 0 0,0 0 0,0 0 0,0 0 0,0 0 0,0 0 0,1-5 0,-1 5 0,8-14-1,0 7 1,-2-3 0,5-1 0,3-1 0,1-2 0,-1 3 0,3 0 0,-5-1 0,1 6 0,1 1 0,-6 1 0,-8 4 0,0 0 0,0 0 0,-5 8 0,-3-2 0,-4 2 0,-2 1 0,0-1 0,3 2 0,-3 2 0,1-5 0,0 1 1,2 2-1,5-3 0,0-1-1,6-6 2,-8 11-1,8-11 0,0 0 0,0 9 0,0-9 1,0 0-1,8 7 0,-8-7-1,9 2 2,1 2-1,-4-4 0,7 1 0,-1-1 0,2 0 1,2 0-1,1 0 0,2 0 0,0 0 0,3-1 0,1-2 0,-2 2-1,-4 0 1,5 0 0,-5 1 0,-4-2 0,-2 1 0,-2 1 0,-9 0 1,11-1-1,-11 1 1,0 0-1,0 0 0,8-3 0,-8 3-2,0 0 0,0 0-6,0 0-9,3 5-6,-3-5-6,-3 8-26,-5-6-40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09:00.99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09:04.99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06.6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239 130 35,'0'0'57,"0"0"-18,0 0-21,0 0-3,0 0-4,0-5-2,0 5-3,0 0-1,0 0-1,0-7-1,0 7 0,3-10-1,-3 10 0,3-14-1,-1 5 1,-1-1-1,1 0 0,-2 2 0,4-2 0,-4 2-1,-4-1 1,1 2 0,-2-2-1,-3 3 1,0 2 0,-3 1 2,-3 3-2,5 0-1,-5 0 2,-2 3-1,0 7 0,-1 2-1,0 2 1,0 3-1,-1 4 1,-2 2-1,6 6 1,1-2-1,2 2 1,0-1-1,7-1 0,2-3 0,2-2 0,0-5 0,6-5 0,4-2 0,2-5 0,1-5 0,1-2 0,8-7 1,-3-5-1,-1-1 0,3-11 0,-2 0 0,1-2 0,-3-5 0,1 3 1,-6 4-1,-1 3 0,-2 7 0,-5 2 0,-4 14 0,0 0 0,0 0 1,-5 16-1,-3 1 0,2 5 0,-5 2 1,8 3-1,-2 0 0,3-3 0,1-1 0,1-2 1,1-5-1,3-1 0,0-6 0,4 1 1,-8-10-2,11 5-1,-2 0-4,-9-5-11,13-1-5,-13 1-8,9-7-30,-9 7-32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08.76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83-1 62,'0'0'44,"0"-6"-10,0 6-14,0 0-6,0 0-4,0 0-3,0 0-1,0 0-1,0 0-2,0 0 0,-1 4-1,-2 4 0,1 5-1,-6 2 1,4 5-1,-4 0 0,0 5-1,-2-1 1,3-1-1,-3-1 1,4-4-1,-2-1 0,3-6 0,2-3 1,3-8-1,0 0 0,0 0 2,6 0-2,4-9 1,-2 0-1,3-4 1,3 3-1,-2-3 1,-1-1-1,5 3 0,-3 1-1,-2 1 1,-5 2 0,-6 7 0,9-7-1,-9 7 1,0 0 0,0 0 1,-9 0 0,1 3-1,-1 5 1,1 0-1,-3 3 1,0-1-1,3-1 1,-1 3-1,2-4 0,1-1 0,6-7 1,-3 13-1,3-13 1,1 7 0,-1-7 0,16 7 0,-5-4 0,2 2-1,1-2 1,-3 2-1,3-2 0,-2 0 0,-5 1-1,2-3 0,-9-1-3,0 0-7,11 0-8,-11 0-6,0-12-15,-5-3-37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09.64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107 83 48,'1'-13'58,"1"5"-26,-2 8-10,2-15-7,-2 15-4,0-10-3,0 10-2,0 0-1,0 0-2,0 0 0,0 0-1,0 0 0,-2 10-1,-1 0 0,1 4 0,-2 3-1,-3 1 1,4-1 0,2-1-1,-3-2 0,1-4 2,-1-2-2,4-8-2,-2 9 2,2-9 0,-1-7-1,-1-3 0,0 0 0,-1-4 0,-3-2 0,0-4-1,-4 3 2,2 1-1,-1 2 1,3 0 0,-4 4 0,4 0 0,6 10 1,-9-9 0,9 9 0,0 0 0,0 0 0,0 0 0,0 0 0,0 0 0,4-5 1,4 5-1,0 0 0,3 0-1,3 0 1,2 0 0,1 0-1,0 0 1,1 0-1,4 0 0,-5 0 0,0 0 0,-4 0 1,-2 0-2,-2 0-1,-9 0-4,14 1-8,-14-1-8,0 0-11,0 0-27,3 7-30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11.5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19 67,'0'0'61,"-3"-9"-28,3 9-16,0 0-5,-7-11-5,7 11-1,0 0-2,0 0-1,0 0-1,7 6 1,-7-6-2,9 16 1,-1-5-1,1 4 2,-1-1-2,3 5 1,2-3-1,-4 2 0,4 0 0,-2-3 0,-2 3-1,2-7 1,-2 2-1,-1-3 0,-3-1 0,3-1 0,-8-8 0,6 11-1,-6-11 0,0 0-3,10 5-10,-10-5-8,1-5-6,-1-8-26,2 3-29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11.8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202 1 144,'-3'-6'33,"3"6"-11,0 0-14,-11 0-2,11 7-2,0-7-1,-7 18 0,-1-6-2,1 9 1,-4-1-1,2 3 0,-4 0 0,-1 3 0,-3-2-1,1-2 2,1-2-2,-3-1 0,4-7 0,2 0-1,2-2-1,1-6 0,9-4-3,-8 1-12,8-1-6,5-8-10,6 0-31,-3-6-21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7:30.77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-1-3 83,'0'-9'48,"0"9"-21,0 0-16,0 0-2,0 0-1,0 6-2,3 7 0,-1 2-2,4 4 0,-3 3-2,3 4 1,2 1-1,0 5 0,-2-2-1,2 7-1,0 0 1,-2-1-1,0 1 1,2 1-1,-2-1 0,2 1 0,-1-4 0,0-5 1,0-1-1,-3-4 0,3-3 0,-3-3 0,1-6 0,-3-2 0,2 0-1,-4-10 0,0 0 0,0 0-3,5 5-4,-5-5-10,-1-4-9,1 4-18,-10-12-26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12.27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6 137,'0'0'35,"-3"0"-11,3 0-15,0 0-3,7 5-2,2-4-2,5 1 0,2-2 1,3 0-2,-1 0 0,3-1 0,-1-1 0,-1-2-1,-2-1 1,-1 4-1,-4 1 1,-2 0-2,-2 0 1,-8 0-2,8 0-1,-8 0-9,0 0-8,-2 10-8,2-10-20,-13 9-33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12.60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10-1 155,'0'0'28,"0"0"-11,-10 2-10,10-2-2,3 3-2,-3-3 0,13 0-1,-4 3 1,-1-3-2,5 1 1,-2-1-2,0 0 1,1 0 0,1 2 0,-1-2-1,-2 1 1,2-1-1,-1 0 0,-1 0-1,-2 0-1,-1 0-8,-7 0-8,13 0-7,-13 0-15,9-3-34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13.4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175-1 165,'-3'0'27,"3"0"-7,-11 0-14,11 0-1,-8 8-1,2 0-2,-1-1 1,1 3-1,0 1 0,-1 5-1,0 1 0,2 4 0,-4 4 0,2 2-1,-1 3 1,-1 5-1,-1 0 0,0 1 0,1-2 0,1-5 0,-1-1 0,-1-8 0,4-2 0,1-5 1,-3-6-1,8-7 0,0 0 0,0 0 0,3-6 0,4-5 0,-1-1 0,2-7-1,-2 1 1,4-2 0,-3-1 0,3-1-1,-2 4 1,0-2 0,3 5 0,-3 0-1,3 7 1,0 0 1,2 5-1,2 1 0,0 2 0,0 1 0,1 3 1,-1 4-1,-1-3 0,-4 3 0,1 2 1,-5 1-1,2-1 0,-4 5 0,-2-4 0,3 4 1,-5-4-1,0 2 0,0-3 1,-7 1-1,-2-4 0,0 2 1,-7-4-1,0 0 0,-4-4 0,-3 3 0,2-1-1,-1-2-1,5 3-6,-5-4-8,10 0-6,1-2-6,11 2-24,-3-10-41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14.5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70-1 155,'-6'-2'27,"6"2"-10,-6 0-10,6 0-2,-2 6 0,2 2-3,0-8 2,-3 14-2,0-2 0,3 1 0,-3 0 0,3 4-1,-5 2 1,2-2-1,-2 3 0,-1 1 0,1-6-1,-3 1 0,5-6 1,-1-1-1,4-9 0,-8 10 0,8-10 0,0 0 1,6-11-1,0 3 0,1 1 0,4-7 0,3 2 0,1-1 1,3 1-1,-1 3 0,0-3 0,0 2 0,-3 2-1,1-2 1,-4 3 0,-5 4 0,-6 3 0,0 0 0,4-7 1,-4 7-1,-7 5 1,-1 2 0,-3 0 0,0 1-1,-3 0 1,1 0-1,2 4 0,0-6 0,2-1 0,3 3 0,6-8 1,-5 10-1,5-10 0,1 7 1,-1-7-1,13 5 0,-5-2 0,3 0 1,-2 1-1,2-1-1,-1 1 2,-1 0-1,0-2 0,1 2 0,-4 0 0,3 0 0,-9-4 0,11 6 0,-11-6-1,13 6-1,-7-2-1,-6-4-8,13 0-8,-13 0-5,11 1-10,-11-1-35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19.0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196 154 43,'0'0'49,"0"0"-13,0 0-14,0 0-7,0 0-5,0 0-4,0 0 1,5-5-3,-5 5 0,6-8-1,-6 1 0,0 7-1,5-16 1,0 8-2,-5-4 1,0 1 0,-5-2-1,2 0 1,-5-1-1,-3 2 0,0 0 0,-2 1 0,1 5 0,-1 3 1,-1 0-2,2 3 1,-1 7 0,4 2 0,-4 4-1,0 3 0,-2 3 1,6 2-1,-3 4 1,4 1-1,-2 0 0,4 0 1,1 0-1,5-3 0,0-2-1,7-3 1,-1-4 1,6-4-1,1-4 0,3-6 0,-1 0 0,5-7 1,-3-5-1,2 0 0,0-7 1,-2-1-1,0-1 0,-2-3 0,-1 1 0,-1 0 0,-6 2 0,4-1 0,-8 7 0,0 6 2,-3 3-2,0 6 1,0 0-1,-5 11 1,0 4-1,1 2 1,-1 4-1,2-1 1,3-2-1,0 4 0,0-4 1,5-2-1,4 0 0,-3-4 0,5-4 0,-5 1 0,5-2-1,-11-7-1,13 9-6,-13-9-10,0 0-4,0 0-11,0 0-28,5-4-31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19.8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0 268 67,'0'0'64,"0"0"-28,0 0-19,9 5-5,-9-5-5,11-5-1,-6-7-2,6 3 0,-5-4-2,7-2 1,-2-1-2,-2-4 1,4 2-1,-2-3-1,-2-2 1,-1 2-1,-2-1 1,-4 1-1,2 2 1,-4 4-1,0 2 1,0 3-1,0 10 1,-12 0-1,4 3 0,2 5 1,-5 7-1,4-3 0,-2 6 0,6-2 0,-2 3-1,2 1 1,-2 1 0,4-1 0,-1 3 0,1 0-1,1 1 1,-2-2 0,2 1 0,0-4 1,0-2-1,0-1 0,0-5 0,0-1 0,0-10 0,5 9 0,-5-9 0,9 4-1,-9-4 0,8-3-1,0 3-8,-8 0-9,8-5-5,-8 5-16,11-15-34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20.9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108 37 100,'-4'-7'48,"4"7"-27,0 0-7,0 0-3,0 7-5,0-7 0,0 16-3,0-6 1,0 6-1,0-3-1,0 5-1,0-1 2,0 2-3,0-1 1,0-5-1,-3 4 1,1-8-1,0-2 0,2-7-1,0 0 0,0 0 1,-9-6-3,4-4 2,2-1 0,-6-3 0,2 1-1,-2 2 1,1 2 1,-1-2-1,1 1 2,0 4-1,8 6 0,-9-7 2,9 7-2,-8-10 1,8 10 0,-3-10 0,3 10 0,-2-6-1,2 6 1,0-7-1,0 7 2,5-10-1,3 3 0,0 2 0,3-2 0,1 2 0,-1-3 0,5 1 0,-2 2 0,0-1-1,2 1 2,-5 3-2,-2 1 1,4 0-1,-4 0 1,-3 1-1,-6 0 1,11 0-1,-11 0 0,0 0 0,8 1-2,-8-1-1,0 0-8,8 1-7,-8-1-6,8 0-15,-8 0-32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21.39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1 146,'-11'-2'32,"11"2"-10,0 5-13,0-5-3,2 13-1,1 0-1,5 0-1,-3 5-1,1-2 0,5 2 0,-2 0-1,1 1 0,1-1 0,-5-6 0,6 5-1,-1-7 1,-3 1-1,2-2 1,-3-2-1,1-1 0,-8-6-1,8 6-1,-8-6-4,0 0-8,0 0-6,6-11-7,-6-2-19,2 0-34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21.71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261-2 167,'-11'0'26,"11"0"-6,-17 6-13,14 10-1,-6-3-2,2 6-1,-4 4-1,3 2-1,-4 3 1,-2 2-1,-3 2-1,-1-3 1,-5 0-1,4 0 0,-1-5-1,-1-5 0,4-2-3,-3-8-8,13-6-8,-2-3-6,9 0-15,0-14-37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22.59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17 90,'0'0'52,"0"0"-21,6 6-18,5-7-3,6 1-3,1-3-1,7 2-2,-3-4-1,4 5-1,0-5 0,-1 4 0,-3-2-1,-5 3 0,0 0-1,-4 0 1,-2 0-1,-11 0-1,7-1-1,-7 1-3,0 0-9,0 0-7,-4-3-10,-3 3-24,-2 0-23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7:31.07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19 52 116,'-11'0'42,"11"0"-16,-9 0-15,9 0-3,6 0-2,8 0-2,2-1-1,4 1-1,3-4-1,5 1 0,-3-2 1,2 2-2,-2-5 0,1 2 0,-4 2-2,-2-3 0,-1 6-4,-7-2-10,1 0-7,-4-1-13,0 4-29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22.79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27 142,'0'0'33,"-11"4"-11,11-4-11,0 0-5,8 4-1,0-4-2,8 0 0,-1 0-1,9-4-1,-2 3 1,1-2-2,1 1 1,-4-2-1,-1 0 0,-5 0-2,2 3-1,-7-4-10,-3 3-7,-6 2-5,13-5-20,-13 5-33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23.5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27 0 159,'0'0'29,"-4"0"-9,0 14-11,-3-4-3,4 7-1,-1 2-1,4 2-2,-2 6 0,2 2 0,0 2-1,0 4 0,0 0 1,0 3-2,2 2 0,-2-1 1,0-5-1,1 1 0,-1-4 0,0-7 1,0-3-2,0-7 1,0-4 0,0-10 0,0 0 0,0 0-1,0 0 1,0-13 0,0-3-1,0-2 1,-1-5 0,1-4 0,-2-1 0,2-4-1,-2 4 1,2 1 0,2 1 0,3 4 0,-1 3 0,7 6 1,2 5 0,4 0-1,2 6 1,0 2 0,6 5 0,-3 3-1,1 5 1,-4 5 0,-2 0-1,-6 5 1,-4 2-1,-6-1 0,-2 2 1,-9 0-1,-5-2 0,-4-5 1,-3-2-2,-2-5 1,1-5 0,1-3 0,-2-4-1,6 0-2,5-2-1,0-9-8,13 11-7,0-12-5,5 8-10,3-1-33,6 3-18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09:24.3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-1 279 148,'0'0'30,"0"0"-9,0 0-12,3-5-2,5 4-3,-4-6 0,9 2-2,-2-7 0,5 1 0,-4-3-1,4 1 1,-1-3-2,-4-1 1,5-1 0,-3-1 0,-1-2-1,-4 0 1,0 0-1,-3 2 1,1 0 0,-6 4 0,0 2-1,0 5 1,0 8 0,-5-4 0,5 4-1,-11 12 1,5-2-1,0 4 0,-4 0 0,2 2 0,1 1 0,-1 0 0,-2 1 1,4-2-2,0 0 2,1 0-1,0-1 0,1-1 0,4-3 0,0 1 0,0-1 1,0-1-1,0 1 0,0 0 0,0-4 0,0-7 0,7 14 0,-7-14 0,7 9-1,-7-9 1,8 6 0,-8-6 0,7 4 0,-7-4 0,15 4 0,-6-4 0,-1 1-1,0-1-1,1 0-2,-1-7-8,3 5-7,-3-5-5,0 6-12,-8 1-34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2.1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91 28 38,'3'-8'50,"-3"8"-9,3-9-14,-3 9-10,0 0-4,0-11-3,0 11-2,0 0-2,0 0-2,0 9-1,0-2 0,-3 6 0,0 5-1,0 2-1,0 2 1,-2 6-1,-1 4 0,-2 1 0,0 3 0,2-4-1,-4 3 1,3 1-1,-3-4 0,4-5 0,-2-5 1,3-4-1,2-4 0,0-4 0,3-10-1,0 0 0,0 0-2,0 0-4,0-7-11,5-2-5,-2-7-12,5-3-28,-2-2-20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2.8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28 62 112,'0'0'44,"-6"-11"-18,0 0-18,6 11-1,1-15-1,-1 15-2,13-11 0,-5 8-2,3-2 1,3 3-1,3 0-1,0 2 0,4-2 1,1 2 0,-2 0-2,1 1 1,-4 2 0,-2 4 0,-4-1-1,-6 4 1,-3 3 0,-4 2-1,-6 0 1,-4 4-1,-4-1 0,-3 1 1,-4 0-1,1-3 1,0 2-1,0-4 0,1 0 0,6-6 0,1 1 0,6-6 0,8-3 0,0 0 0,0 0 0,0 0 0,12-7 0,3 3 0,0 4 0,4 0 0,0 5 0,1 6 0,-1 0 0,-3 6 0,-2 1 0,-2 2 0,-5-1 0,-3-1 1,-4-3 0,0-1-1,-6-4 1,-3-1 0,-2-3 0,-3-2-1,-4-3 1,-4 1-1,2-2 0,1 0 1,-1-3-2,-1-1 1,6 2-1,2-1-1,13 3-1,-12-2-7,12 2-10,1 0-4,10 0-16,-1-6-33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3.5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110 70 67,'-7'7'61,"4"-1"-25,0 4-20,3-10-7,-8 11-1,8-11-2,-3 8-2,3-8 0,0 0-2,0-6 1,0 6-1,8-16 0,-2 3 0,-1-2-1,3 1 0,-1-2-1,1 2 1,-1 1-1,-1 8 0,-6 5 0,0 0 1,6 8-1,-6 9 0,0 3 1,-3 6-1,-2 2 0,1 1 1,-1 2-1,0-6 0,-1-1 0,3-4 0,0-4 0,0-3 0,-2-2 0,5-11 0,-10 9 1,10-9-1,-14 1 0,3 0 0,2-1 0,-2 0 0,-2 0 0,4 0 0,-2-1 0,5 1 0,6 0 0,-10 1 0,10-1 0,0 0 0,13 4 0,-2-2 0,1 0 0,2-2 0,1 3 0,3-3 0,-2 0 0,0 1-1,-2 3-2,-2-4-10,3 2-7,-8-2-8,-7 0-24,10-4-37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4.52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29 35,'-4'0'57,"4"0"-20,0-8-13,0 0-6,0 8-6,3-7-3,-3 7-2,11-4-2,-5 4-1,4-1-1,-1 1-1,3-1 0,3 1 0,0 0-1,3 0 1,-1 0 0,3 0-1,-1 0 0,1 1 0,-1 1-1,-2 1 0,-2 1 1,-3-3-1,-3 1-1,-9-2-1,13 5-4,-13-5-6,0 0-11,-9 5-9,1-2-28,-5 1-22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4.84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26 7 83,'-9'5'58,"1"0"-24,-1-5-21,9 0-3,0 0-2,5 10-3,-5-10-1,17 0-2,-5 0 0,7 0 1,2 0-2,-1 0-1,0-1 1,4-2-1,-5 1 1,-1 1-1,0-2-2,-4-2-3,1 4-10,-4-1-8,-1 0-9,-1-2-33,1 1-18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5.60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223 54 88,'0'0'56,"0"-12"-25,-2-3-17,2 15-5,-9-14-3,9 14-1,-8-11-2,8 11 0,-11-2-1,11 2-1,-14 3 0,9 7 0,-6-1 1,6 4-2,-6 1 1,5 0-1,-3 2 1,2 1-1,0 0 1,2 2-1,2-6 1,-2 4 0,2-2-1,3 0 1,-3-2-1,3 1 1,0-3-1,-2-2 0,-1 2 1,-3-2-1,-2-2 0,-2 2 0,-1-2 0,1-1 0,-5 1 0,8-1 0,-3 3 0,1-4 0,9-5 0,-7 12 0,7-12 0,-1 15 0,1-8 0,3 0 0,0 2 0,5 1 0,-3-2 0,4 7 0,-3-5 0,1 0 0,-1 4 0,-1 1 0,-4 0 0,1 2 0,-2 2 0,0-3 1,-3 4 0,0-3-1,-1 3 1,-2-2-1,1 1 0,4-1 1,-1 1-1,-1-2 0,3-4 1,0 1-1,2-2 0,2-2 0,7-4 0,-1-1 0,2-3-1,4-2 0,0 3-3,-1-9-9,6 0-7,-6-5-7,4-5-21,0-4-38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6.2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94-1 144,'0'0'34,"0"0"-11,-2 8-16,-4 0-1,6 6-1,-5 0 0,5 8-2,-4 1-1,-3 4-1,0 4 1,-3 3-1,1 0 0,-2 0-1,0 1 0,1-6 0,3-5 0,2-6 0,3-6 0,2-12 0,3 3 1,10-7-1,1-11 0,3 1 0,2-2 0,2-1 0,0-1 0,-2 2 0,-1 2 0,-3 1 0,-4 2 0,-5 3 0,-4 0 0,-2 8 1,-3-2-1,-7 2 0,1 5 0,-3 4 0,-1 1 0,2 5 0,3-3 0,2 4 0,-2-3 0,8 1 0,0-4 0,3-1 0,5 2 0,-2-3 0,2 0 0,0-3 0,3 3 0,-2-4-1,4 0-2,-4-4-3,9 0-11,-4 0-6,3-6-10,-3-4-30,3 0-27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7:31.45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43 96,'0'0'49,"0"0"-19,0 0-19,0 0-4,9-5 0,-9 5-2,16-4-2,-7-1 1,9 5-1,-3-4-1,7 2-1,-1-4 1,1 4 0,1-3-1,-4 3-1,1 0 0,-2 0 0,-1 0-3,-6-1 0,1 3-7,-12 0-11,8 0-6,-8 0-20,0 0-30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6.56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99-1 159,'0'15'29,"0"1"-6,-2-8-15,1 11-3,-6-4-1,1-1-2,-3 3-2,-1-3 0,1 4-6,-7-10-12,2 3-5,0-5-14,3-1-30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7.50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0 347 55,'0'0'57,"0"0"-24,0 0-17,0 0-7,0 0-4,0 0-1,0 0 0,0-6-1,0 6 1,0 0 0,0 0 1,0 0-2,0 0 1,0 0-2,7-5 1,-7 5-2,8-7 1,-2-4 0,5 1-1,1-5 0,4 0 0,1-6 0,2 0 1,0-5-1,1-2-1,-1-1 0,-6-2 0,-2 2 0,-2 2 0,-6 2 0,0 5 1,-3 6-1,-1 7 0,1 7 1,-13-2-1,5 6 1,-1 7-1,-2 6 1,2-1-1,-4 5 0,-1 2 1,6 5 0,-3-2-1,-1 1 1,5 0-1,-2 3 1,3-2 0,-1-2 0,3 0-1,2-3 0,2-1 0,0-6 1,0 2-1,2-7 1,2 0-1,4-2 0,-2-4 0,2-2 0,-1 0 0,5 0-1,-2-3 0,-1 0-2,0-4-2,7 4-11,-8-8-6,8-1-9,-2-6-29,3-1-28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18.73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33 102,'-3'-7'50,"3"7"-22,-6-8-17,6 8-3,0 0-2,9-5-1,-9 5-2,10-9 0,-10 9-1,16-4 0,-7 4 0,2 0-1,-2 0 0,2 1 0,0 4-1,-1 2 1,-1-2 0,-1 1-1,1 1 0,-2 0 1,1 2-1,-4 0 1,-2 0-1,-1 2 1,-1-3-1,0 3 1,0-1 0,-3-1-1,0 3 0,-3-1 1,1-2-2,2 2 2,-2-1 0,-1 1-1,6 0 0,-2-1 1,1-1-1,1-3 0,0 3 1,0-3-1,0-6 0,0 13 0,0-13 0,1 14 0,-1-14 0,0 12 0,0-5 0,0-7 0,-3 14 0,3-14 0,-4 11 0,4-11 0,-7 8 0,7-8 0,0 8 0,0-8 0,0 0 0,-1 7 1,1-7-1,0 0 0,-5 9 0,5-9 0,0 0 0,-2 10 0,2-10 0,0 0 0,2 7 0,-2-7 0,6 8 0,-6-8 0,11 8 0,-6 2 0,1-2 0,1 2 0,-1 5 0,2-4 0,-4 4 0,4-4 0,-2 6 0,-2-2 0,2 0 0,-5-3 0,-1 3 0,0 1 0,-1 2 0,-5-3 0,2 2 1,0-5-1,-6 4 0,6-5 0,-4 1 0,0-3 1,0 0-1,2-2 0,-4-1 0,3 2-1,-3-3 0,1-2-4,6 4-9,-10-4-6,1-2-8,-4-1-21,0-3-39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23.03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10 28,'0'0'32,"0"0"-4,0 0-2,0 0-6,0 0-5,0 0-2,0 0-5,0 0-1,0 0-3,-5 0 0,5 0-2,0 0-1,0 0-1,0 0 0,0 0 1,0 0 0,0 0-1,0 0 2,0 0-1,0 0 0,0 0 1,8 3 0,-2-3 0,-6 0 0,17 0-1,-7 0 1,-1 0 0,1 0-1,2 0 1,-4 0-1,1-2-1,-1 0 1,0 2-1,-8 0 0,10-6-2,-10 6-2,0 0-11,7-3-9,-7 3-15,0 0-29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31.6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1046 50,'0'0'56,"-8"1"-24,8-1-13,0 0-7,0 0-3,0 0-3,0 0-2,-5-7 0,5 7 0,0 0-1,0-9 0,0 9 0,2-10-1,-2 2 1,1-1-1,-1-1-1,2-3 1,3 0-1,-4-3-1,1-2 1,1 1-1,-2-6 1,4 3-1,0 1 1,0-1-1,-2-2 1,3 2-1,-1 2 2,-1-1-2,0 3 1,3-2-1,-3 4 1,0-4-1,1 3 0,0 1 0,-1-2 0,3 1 0,-3-1 0,1 1 0,3-1 0,-2 1 0,2 0 1,-3-1-1,3 1 0,-1 1 0,1-1 0,2 1 0,-3-2 0,4 2 0,-1-3 0,-2 1 0,3 0 0,-2-1 0,2-1 0,0 5 0,-2-4 0,2 3 0,0-3 1,-3 6-1,3-3 0,-3 1 0,1 3 0,-2-1 0,2 0 0,1 1 0,-4-1 0,2 2 0,-2-1 0,3 0 0,1 1 0,-1-1 0,-3 0 0,1 1 1,2 0-2,-3-1 2,2 1-1,-2 1 0,4-2 0,-4 3 0,4-1 0,-4 3 0,2-2 0,-8 7 0,9-9 0,-9 9 0,0 0 0,0 0 0,10-5 0,-10 5 0,0 0 0,0 0 0,0 0 0,0 0 0,0 0 0,0 0 0,0 0 0,0 0 0,0 0 0,0 0 0,7-3 1,-7 3-1,8-2 0,-8 2 0,13-10 0,-4 7 0,5-2 0,0-3 0,0 4 0,2-1-1,-3-3 2,-2 3-1,-2 3-1,-9 2 1,8-4 0,-8 4 0,0 0 0,0 0 0,-3 0 0,3 0 0,-13 4 0,5 0 0,4-1 0,-4 1 0,0 1 0,-3-1 0,2-1 0,-1 1 0,1-1 0,-1 1 0,1 0 0,-4 1 1,4 1-1,-2-4 0,0 3 0,0 1 1,-3-1-1,3 1 0,-3 0 0,3-4 0,2 2 0,-1-2 0,4 0 0,6-2 0,-11 5 0,11-5 0,0 0 0,0 0 0,-8 1 0,8-1 0,0 0 0,0 0 0,0 0 1,0 0-2,0 0 2,0 0-1,0 0 0,0 0 0,0 0 0,5-4-1,-5 4 2,11-5-1,-11 5 0,11-5 0,-2 1 0,2-1 0,0 0 0,2 0 0,1 1 0,0-1 0,2 2 0,-2-2 0,0 0 0,-2 0 0,-1 4 0,-1-1 0,-2-1 0,-8 3 0,9-2 0,-9 2 0,0 0 0,0 0 0,0 0 0,0 0 0,5 5 0,-5-5 1,0 0-1,0 7 0,0-7 0,0 0 0,-10 11 1,10-11-1,-11 11 0,3-4 1,1 3-1,-1-3 0,1 3 0,-2 1 1,3-2-1,-4 3 0,4 0 0,-3-4 0,2 3 0,-2 0 0,3-2 0,1-2 0,-3 3 0,8-10 0,-9 9 0,9-9 0,-8 9 0,8-9 0,0 0 1,0 0-1,0 0-1,0 0-1,5 6-6,-5-6-8,0 0-6,9-9-11,-7 3-32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37.39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 26 18,'0'0'27,"-4"-9"0,4 9-3,0 0-1,0 0-5,-5-10-4,5 10-2,0 0-4,0 0-1,0 0-1,0 0-2,-3-7 0,3 7 0,0 0 0,0 0-1,0 0 0,0 0-1,3 4 1,-3-4-1,8 9 0,-3 0 0,-1-2-1,4 4 0,-2 2 0,4 2 1,-2 1-2,3-4 1,-4 5 0,3-1 0,1 0-1,-3 1 1,1-3-1,-1-2 1,0 2-1,0-2 1,-1-2-1,0 0 0,-3-3 1,-4-7-1,10 11 0,-10-11 0,0 0 0,6 5 0,-6-5-1,0 0 0,0 0-3,0-6-7,0 6-8,0-12-6,0 5-19,-1-6-30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37.81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137 18 128,'0'0'38,"0"-10"-14,0 10-16,0-8-2,0 8-1,0 0-1,0 0-1,0 0-1,-5 8 0,5-8 0,-9 13-1,6-7 1,-4 4-1,3 0-1,-1 4 1,-3 0 0,2 4 0,-1 1-1,0 1 1,-1 0 0,-2 1 0,1-1-1,3 0 1,-1-1-1,0-5 0,0-1 1,1-4-1,3-2 0,3-7-1,-6 11 1,6-11-1,0 0-1,0 0-3,-7 7-8,7-7-7,0 0-7,0 0-20,4-7-36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38.68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 14 149,'0'0'29,"0"0"-8,0 0-15,0 11-2,0-11-1,0 14 0,0-8-1,2 9 0,-1-2 1,3 4-2,-1 2 1,-2 4-1,1-4 0,1 2-1,-3 0 1,0-3-1,0-2 0,-3-4 1,1-1-1,2-11 0,-3 6 0,3-6 1,0 0-1,-5-10-1,2-3 1,2 1 0,-2-6 0,3-1 0,0 0 0,0-2-1,3 0 1,1 1 0,3-1 0,2 4 0,4-1 0,-1 2 0,4 4 0,1 2 0,2 4 0,-2 3 0,-1 3 0,-4 5 0,-2 4 0,-1 6 1,-7-1-1,-2 5 0,-5 1 0,-3-1 0,-4 0 0,-1-2 0,-2-3 0,4 0 0,-2-6 0,4-1 0,2-6 0,7-1 0,0 0 0,0 0 0,0 0 0,0 0 1,11-1-2,-1-2 1,2 3 0,2 0 0,-1 1 0,-1 2 1,1 2-1,-4 2 0,1 0 0,-4 1 1,-4-2 0,-2 2 0,0-8-1,-8 12 1,-2-6 0,-2 0-1,-2-1 1,0-2-1,-2-1 0,-1-2 0,3 1 0,1-1-2,4 1-1,-2-2-4,11 1-10,0 0-5,0 0-10,0-6-29,4 1-23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39.35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88 148,'0'0'30,"0"0"-9,0 0-14,2-3-3,-2 3-1,8-14 0,0 8-2,-2-6 0,2 3 0,-2 2-1,0-4 1,2 1 1,-3 3-2,-5 7 1,11-9-1,-11 9 1,0 0 0,0 0-1,0 0 1,0 0-1,1 9 1,-1 0 0,0 1-1,-1 3 1,1 1-1,-2-1 1,2 2-1,-1 0 1,1-4 0,0-1-1,0 0 0,0-10 0,-5 13 1,5-13-1,-6 7 0,6-7 0,-14 6 0,6-4 0,-3-2 0,0 4 0,3-4 0,-1 2 0,9-2 0,-10 2 0,10-2 0,0 0 0,0 0 1,0 0-1,8 6 0,1-4 0,1-2 0,2 0 0,1 0 0,-1 0 0,-1 0 0,0 0-1,0 2 0,-3 0-3,-8-2-8,13 1-7,-13-1-5,0 0-18,6-6-32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39.88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39 118,'0'0'41,"0"0"-16,-6-10-16,6 10-2,0 0-1,6-5-1,-6 5-1,14-6-2,-4 1 1,1 4 0,3-3-2,0 3 0,0-3 0,0 3 0,2 0 0,-2 1-1,-5 0 0,2-1 0,-3 1-1,-8 0-2,11 5-4,-11-5-8,0 0-8,-4 9-11,4-9-28,-11 11-21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7:31.75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31 131,'0'0'37,"0"0"-14,13 9-16,-6-9-2,8 0 0,-3 0-2,5 0-1,1-5 0,2 2-1,2 0 0,-3-4-1,1 2 0,-3 3-1,2 1-2,-6-7-5,1 6-13,-2 1-6,-5-2-24,-7 3-22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40.20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 1 137,'-4'10'34,"4"-10"-11,0 7-16,0-7-1,8 0-2,-8 0-1,14 0-1,-6 0 0,3-1-1,-2-3-1,3 4 1,-1 0-1,2 0 0,-4 0-1,-1 0-1,3 0-9,-11 0-10,14 3-7,-14-3-25,0 0-26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42.8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90 12 74,'1'-7'57,"-1"7"-22,0 0-22,3-8-2,-3 8-3,0 0-2,0 0-2,0 0 0,0 0-1,0 0-1,0 0 0,4 3-1,-4 8 1,-2 0-1,0 7 1,-1 0-1,-1 7 1,-3 2-1,1 6 0,-2-2-1,3 2 2,-1-2-2,-2-2 1,0-4-1,2 0 0,0-4 1,1-6-1,-3-1 0,4-4 0,1-1 0,3-9 0,-8 14-1,8-14-1,0 0-2,0 0-4,0-6-9,1-6-6,7 0-11,-3-7-32,1-4-13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43.2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23 140,'0'-8'35,"0"1"-13,0 7-13,-2-7-3,2 7-1,0 0 0,0 12-2,0-1-1,2 3-1,6 3 0,0 4 1,-2 1-1,3 2 0,1-2 0,-1 4 0,1 2-1,-3-2 0,3 0 1,-6 3-1,3-2 0,1-2 0,-4-3 1,4-2-1,-3-5 0,0-1 0,1-5 0,-6-9 0,12 13-1,-12-13 0,11 2-1,-11-2-2,11 0-7,-11 0-8,0-7-5,-1-2-16,1 9-30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43.46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 34 128,'-7'0'38,"7"0"-14,-13-5-12,13 5-4,0 0-3,8-5 0,-8 5-1,17-5-2,-3-1 0,2 5-1,1 0 0,0 0-1,1-1 0,-3 0-1,1 2-2,-7-3-10,2 3-8,-11 0-5,13-3-21,-13 3-37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46.07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29 60,'0'0'59,"5"-10"-19,-5 10-24,0 0-5,7-7-3,-7 7-2,0 0-2,8 2-1,-8-2 0,5 16 0,-3-5 0,1 5-1,-3 1-1,0 3 2,0 2-2,3-1 0,-3-3 0,0 1 0,0-2 0,0-6-1,0-1 1,0-10-1,0 8 0,0-8 0,0 0 1,1-9-1,1-3 0,0-1 0,-2-3 0,3-2 0,-2-2 0,1 1 0,1-1-1,0 1 1,3 1 0,1 3 0,0 1 0,4 3 0,2 3 0,0 2 0,-2 4 0,1 2 0,1 2 0,-6 7 0,1-2 0,-6 4 0,-2 1 0,0 0 0,-10 1 1,3 1-1,-6-3 0,-1 0 0,3-2 0,0-1 0,2-2 0,9-6 0,-7 9 0,7-9 0,0 0 0,11 6 0,-1-4 0,1 2 0,3-2 1,-3 2-2,3 3 1,-3-2 0,0 4 0,-5-1 0,2 0 1,-6 0-1,-2 2 0,0-5 1,0-5 0,-10 12-1,4-7 0,-4-2 0,4 1-1,-3 0 0,9-4-1,-14 2-7,14-2-7,0 0-7,0 0-13,0 0-29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46.4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0 128,'0'9'37,"0"-9"-12,0 0-17,0 0-3,0 8-1,0-8-1,0 0 0,2 11 0,-2-11 0,3 14 0,-1-3-2,-2-1 1,0 3-1,0 1 0,0 0 0,1-2-1,-1 0 0,2-2-2,-2-10-1,4 16-13,-4-16-6,0 0-10,0 0-25,0-10-31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47.1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 7 124,'-10'2'41,"10"-2"-17,-6 0-14,6 0-3,0 0-2,0 0-1,5-2-2,1 2 0,4 0-1,-3 0 1,4 0-1,0 0-1,-1 0 1,2 2 0,-1-2 0,2 0-1,-2 1 1,1-1 0,-1 0-1,-1 0 0,1 0 0,-5 0 0,-6 0-1,9-3-1,-9 3-5,0 0-9,0 0-7,0 0-11,-1-7-28,1 7-21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47.42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11 102,'0'0'48,"5"-9"-20,-5 9-16,0 0-3,0 0-3,7-2 0,-7 2-2,7 9-1,-4-2-1,3 6 1,0 0-1,2 3-1,-3 0 0,1 1-1,-3-1 1,2 2 0,-2-3-1,0 0-1,-1-2-1,-2-13-9,0 18-7,0-18-7,0 9-15,0-9-35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51.13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17 18,'0'0'39,"6"-11"-2,-6 11-7,0 0-8,3-6-6,-3 6-4,0 0-3,9-1-2,-9 1-1,0 0-1,0 0 0,0 0-2,0 0 0,8 8-1,-8 1 0,3 2-1,-1 3 1,1 4-1,-1 1 1,2 2-1,0 1 0,2 1 0,-1 1 0,-1-3 0,2 1-1,-2 0 1,-1-1-1,0-2 1,2-1-1,-4-2 0,1 1 0,-2-4 1,0 1-1,0-4 0,0-1 0,0-2 0,0-7 0,0 9 0,0-9-1,0 0 0,0 0 0,0 0-3,0 0-9,1-6-7,-1 6-8,5-13-20,-5 13-36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51.5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17 126,'0'0'40,"0"0"-16,0 0-15,0-4-3,8 4-1,-8 0-2,18-6 0,-7 1-2,3 5 0,0 0 0,0 0 0,2 0 1,-2 3-2,-2 2 1,-1 0 0,-1 3 0,-4 0 0,0 3-1,-3 1 1,-3 0 0,0 0 0,-1 1 0,-2 0-1,-5-1 2,0-2-1,-3-1 0,0-3 0,0 1-1,-2-4 1,-1 0-1,2-2 0,2-1-1,-2 0-1,12 0-3,-16-5-9,16 5-7,-6-6-7,6 6-23,0-12-35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7:32.25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52.4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 44 137,'7'0'37,"-7"0"-17,0 0-11,0 0-3,4 13-1,-4-13-1,0 17-2,0-4 0,0 4 0,-3-2-2,3 0 1,-1 3 0,1-3-1,0 3 0,0-4 0,0-3 0,0-3 0,0 2 0,0-10 0,0 8 0,0-8 0,0 0 0,-5-10 0,5-1 0,-2-2 0,1-4 0,-1-2 0,1-3 0,1 1 0,0 1 0,0-3 0,3 2-1,0 5 1,6 2 0,-3 0 0,7 7 0,-2 2 0,2 3 0,-1 2 1,-1 3-1,-2 7 1,1-1-1,-5 1 0,-2 3 1,-2 0 0,-1-1-1,-6 1 1,-2-4-1,-3 1 1,-3-4 0,3 1-1,2-2 0,-1 0 0,2 1 0,8-6 0,-7 2 0,7-2 0,0 0 0,11 7 1,-4-6-1,6 0 0,1 2 0,2 0 0,-1 2 0,0 0 0,-3 1 0,-2 0 0,-3 0 0,-3 1 0,-4-7 1,-2 15-1,-7-9 0,-1 3 1,-1-5-1,-5 4-1,4-5 0,-2 2-1,6 0-3,-6-5-6,14 0-9,-10-1-7,10 1-22,0-9-32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0:52.73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0 165,'0'0'27,"0"0"-6,0 0-15,3 7-2,-3-7-1,0 14-1,0 1-1,0 2 0,0 0 0,0 1 0,0 4-1,0-3-1,2 1-1,-2-4-2,6-1-13,-4-3-5,2-4-12,-4-8-28,0 0-28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2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12 30,'0'0'30,"0"-7"-5,0 7-6,0 0 0,3-9-7,-3 9-1,0 0-1,0 0-2,0 0-2,0 0 0,0 0-1,9 8 0,-9-8-1,1 16-1,-1-4 0,0 2-1,0 1 0,2 3 0,-2 1-1,2 1-1,-2 2 2,1 2-1,-1 1 0,2-1 0,-2 2-1,0 1 1,0 0 0,0-3-1,0-5 1,0 1-1,-3-4 1,1-2-1,0-4 1,2-10-1,-1 11 1,1-11 0,0 0-2,0 0 2,0-8-2,0-1 2,1-1-2,3-5 1,1-1-1,1-3 1,-1-3 0,3 1 0,2-4 0,2 0 0,1-4 0,-1 3 0,1 3 1,3-1-1,-1 1 0,1 6 1,-2 1-1,1 5 1,-6 4-1,1 7 1,-1 0-1,-1 11 1,-3 0-1,0 6 1,1 0-1,-1 6 0,2 1 1,-1 1-1,-2-4 0,1 6 0,-2-3 0,2 0 0,-4-2 0,-1-2 2,0-4-2,0-3 0,0-4 0,0-9 0,0 7 0,0-7 1,0-5-1,0-3-1,0-5 2,2-5-1,1-4 0,2 0 0,2-4 0,0 1 0,2-2 0,0 3 0,2 3 0,1-1 0,-1 2 1,1 3-1,1-2 0,-3 7 0,1 2 1,-1 3-1,-1 4 1,0 4-1,-4 11 1,-1 1-1,-3 8 1,4-1-1,-3 5 1,0 0-1,-2 2 0,1-4 0,3-1 1,-3 0-1,1-1 0,-2-3 0,1 0 1,-1-3 0,0-1-1,0-2 0,0-3 0,0 0 0,0-9 0,0 9 1,0-9-1,0 0-2,0 0 1,0 0-3,0 0-4,0 0-10,0 0-4,7-4-14,0-7-27,1 0-16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55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0 123,'0'0'37,"0"0"-18,0 0-8,0 0-2,0 0-3,0 9-3,0 1 0,0 2 0,-6 5-1,6 4-1,-1-3 0,1 1 0,-2-2 0,2 0-1,0-4 0,0-3 0,0-10-3,0 0-3,17-4-9,-11-9-7,3-1-12,-2-8-27,4-2-18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2.76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 11 138,'0'0'34,"-8"-9"-12,8 9-14,-11-3-2,11 3-2,0 0-1,0 0-1,0 0-2,-1 3 0,1-3-2,0 7-5,9 2-9,-6 1-7,2 2-14,0-2-28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3.3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0 94,'5'7'50,"-5"-7"-20,0 19-16,-3-11-6,3 9-1,0-3-2,0 7-2,-2-3-1,1 7 1,-1 0-2,0 0 0,-1-4 0,3-1 0,0-4-1,-2-3 2,2-2-2,0-11 1,0 0-1,9 0 0,-6-11 0,4-2 0,1-4 0,0-6 0,2 0 0,2-2 0,-3-2 0,3-1 0,1 3 0,-1 4 0,3 4 0,-4 4 0,2 2 1,-1 7-1,1 4 0,-1 2 1,-4 7-1,2 4 1,-2-2-1,2 7 1,0 1-1,-3 1 1,-1 3-1,1-3 0,-4 1 0,2 4 0,-3-8 1,3 3-1,-5-4 0,0-4 0,0-5 1,0-7-2,1 11 0,-1-11-5,0 0-13,0 0-3,7-6-10,-5-2-29,1 0-27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6.6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205 148 48,'8'6'40,"-8"-6"-7,5 0-12,-5 0-6,14 0-5,-14 0-2,8-8-2,-8 8-1,12-12-1,-8 4-1,2 1 0,-2-2 0,-1-3-1,0 1 0,-1-1 0,-2 1 0,0 2-1,-2-4 1,-4 4-1,-3 2 0,-1 0 0,0-2 1,-4 4-2,-1 1 1,3 3 0,-4 1-1,1 1 1,0 5-1,-2 6 0,0-1 0,0 2 0,-1 3 1,2 3-1,3-1 0,1 7 0,0-4 0,2 1 0,4 3 0,1 0 1,0-1-2,5-3 2,0 3-2,0 0 2,5-5-1,-2 1 0,4 0 0,3-4 2,0-2-2,3-4 1,2-1-1,1 0 1,1-4-1,3-1 0,0-3 0,3-1 0,-3-1 1,0-3-1,2 0 0,-4-4 1,-2 4-1,-1-3-1,-1 2 1,-7-2-3,4 3-8,-11 4-8,10-11-6,-6 2-16,-3-7-32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7.40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148 0 102,'0'0'46,"0"0"-23,0 0-10,0 0-3,2 4-3,-2-4-2,0 16-1,0-3-1,0 5 0,0 3-2,0 5 1,0-1-1,0 5 1,0-2-2,0-1 1,0 0-1,-2-8 0,2-5 0,0-4 0,0-10 0,0 0-1,0 0-1,0 0-1,7-11 0,-7-8-1,0 6-2,-7-12 0,0 8 0,-7-7 0,2 3 1,-4 0 2,-1 2 1,0 1 3,1 3 1,2 7 2,-1-5-1,10 9 2,-5-1-1,10 5 0,-6-2-1,6 2 1,0 0-2,0 0 1,0 0-1,3 2 0,-3-2-1,17 3 1,-9-2 0,7 0 1,2-1-2,4-1 0,1-3 1,2 3-1,0-3-1,-1-1 1,4-2 0,-4 2-1,-3 1 0,-2 2 0,-4-2 1,-3 1-1,-11 3 0,10-1-1,-10 1 0,0 0-1,0 0-1,0 0-8,0 0-9,-6 0-5,6 0-17,0 0-31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8.11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 3 112,'0'0'43,"-10"-4"-16,10 4-16,-10 0-2,10 0-4,0 0 0,0 0-2,-4 8-1,4-8 1,0 11-1,0-11-1,9 19 0,-8-12 1,4 6-2,0-1 1,3-1 0,-4 4-1,6-4 0,-4 5 0,4-4 1,-2 2-1,2 2 1,-2-5-1,2 3 0,-1-3 0,0 0 1,-2 2-1,1-4 0,-1 1 1,-2 2-1,1-5 0,-2 3 0,1 1 0,-1-3 0,0-1 0,-1-1 1,-3-6-1,10 15 0,-10-15 0,5 6 1,-5-6-1,0 0 0,3 7 0,-3-7 0,0 0-1,0 0 0,0 0-2,5-4-6,-5 4-9,3-15-6,-3 2-12,-3-2-32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8.55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310 9 124,'0'0'39,"5"-9"-16,-5 9-13,0 0-3,0 0-1,0 0-2,-1 8-1,-3 0-1,-2 4 0,2 1 1,-4 2-2,-2 4 0,2 2 0,-2 1 0,-4 4 0,1 1 0,0 1-1,-2 3 1,-2-2-1,0-1 1,2-1-1,1-4 1,-3-3-1,6 1 1,-1-6-1,0 2 1,4-7 0,-2 1-1,3 0 0,-1-3 0,8-8-1,-13 10-1,13-10-1,-12 7-1,12-7-13,-10 11-3,10-11-10,-17 2-22,9 0-29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7:34.91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250 15 15,'0'0'33,"6"-6"0,-6 6-2,0 0-8,0 0-6,0 0-3,0 0-4,0 0-2,0 0-1,-3-6-2,3 6-2,-14 0-2,6 0 1,-1-2-1,0 2 0,-1 0 0,-2 0-1,-1 0 1,1 2 0,1 0 0,-4 2-1,1 0 2,0-2-2,0 3 0,5 1 0,-5 0 1,5 0-1,1 0 0,0 3 1,3-3-1,1 5 1,-1-3-1,2 4 1,0 2 0,1 1-1,-1 4 0,1 5 1,-1 3-1,2 3 0,-2 3 0,3 3 0,-4 3 0,4 2 0,0-1 0,0-1 0,0 2 1,4-4-1,-3 1 0,1-3 0,2 4 0,-2-4 0,0-3 0,1 3 0,-2-1 1,2-1-1,-1-1 0,3-2 0,-2 0 0,-2-1 0,1-1 0,-1 0 0,3-2 0,-1 1-1,-2-2 1,-1 3 0,2-2 0,-1 0 0,1-1 0,-2 2 1,0-1-1,0-1 0,0 2 0,0 0 0,0-4 0,0 0 1,0-1-1,0 0 0,0-3 0,0-1 0,0 2 0,0-5 0,0 2 0,0-3 0,0 1 1,0-1-1,0 1 0,0-2 0,0 5 0,0-5 0,0 3 0,3-3 2,-1 4-4,-2-5 4,1 2-2,2-1 0,-3 2 0,0-2 0,0 0 0,0 2 0,-4-2 0,2 5 1,-1-3-1,1 1 1,-1 1-1,-1 0 0,2 2 0,-1-4 1,1 3-1,-1-4 1,2 2-1,-1-2 0,-1 0 0,1-4 0,2 2 0,-1-1 0,1-2 0,0 0 1,0 0-1,0-2 0,0 4 0,1 0 1,-1 0-1,2-1 0,-2 5 0,3 0 0,-3-2 0,2 2 0,-2 0 0,1-1 0,-1-1 0,0 0 0,0-1 0,0 3 0,0-4 0,-3 2 0,-2-4 0,2 5 0,0-4 0,2-1 1,-3 2-1,1-3 0,2 0 0,1 0 0,0 1 0,-2 0 0,2 1 0,-1 2 0,-3 0 0,4 0 0,0 1 0,0 0 0,-1 2 0,1-2 0,0 1 0,0-4 0,-2 2 0,1-2-1,-1 2 1,-1-3 0,1 0 0,2 0 0,0-2 0,0 3 0,0-10 0,0 7 0,0-7 0,0 8 0,0-8 0,0 0 0,0 0 0,5 8 0,-5-8 0,0 0 0,0 0 0,0 0 0,0 0 0,0 0 0,0 0 0,0 0-1,0 0 2,6 7-1,-6-7 0,8 0 0,-8 0 0,13 0 0,-5 1 0,-1-1 1,4 0-1,2 0-1,-3-1 1,3 0 0,-1-2 0,1 0 0,-2-1 0,0 1 0,-3-1 0,3 2 0,0-1 1,-3 2-1,-1-2 0,1 1 0,0 1 0,-2 1 0,-6 0 0,13-4 0,-13 4 0,12-5 0,-12 5 0,11-1 0,-11 1 0,11-3 0,-11 3 0,12-1 0,-12 1 0,11-2 0,-11 2 0,11-4 0,-11 4 0,0 0 0,10-1-1,-10 1-1,0 0-6,0 0-8,0 4-8,0-4-13,-8 13-32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1.02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231 24 25,'0'0'63,"0"-7"-13,0 7-27,0 0-6,-5-8-5,5 8-5,-15-6-1,7 6-2,-5-3-1,3 3-1,-7 0 0,4 1-1,-4 3 0,1 4 0,0 0 0,1 4 0,0 3-1,6 1 1,-4 1-1,8-1 2,4 3-2,1-4 0,4 4 0,9 0 0,3-3 0,4 2 0,3-1 1,3 3-1,-3-3 1,-1 1-1,-6 1 1,-3-2 0,-6 0 0,-7 0 0,-7-2 1,-6-2-1,-5 2 1,-4-6-2,-1-1 1,-5 0 0,4-5 0,-1-3-1,5 0-1,0-2 1,7-4-1,2-3 0,7 2-2,4-7-1,9 7-5,-3-3-8,14 2-6,1-1-13,11 1-29,-1 3-11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1.41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36-1 116,'0'0'40,"-11"0"-14,0 0-18,7 8 0,4-8-1,-7 19-3,4-9-1,3 2 0,0-2-2,7-2 1,-7-8-1,9 7 0,-9-7-1,14 0 2,-14 0-2,8-11 0,-5 5 0,-3 6 0,0-14 0,0 14 1,-7-6-1,7 6 0,-13 0 1,13 0-1,-8 0 0,8 0-1,0 0-2,0 0-6,0 0-9,0 0-6,8-8-16,4-2-32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07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 13 81,'0'0'53,"-2"-11"-19,2 11-21,0 0-2,-10-3-3,10 3-2,-3 5-2,3 4-1,0-9 0,-2 14-1,1-3-1,1 1 2,0 5-2,0 1 0,0 2 0,0 2 0,3 3 0,-1 3-1,-1 3 1,1 4 0,0 1-1,-2 1 1,0 0-1,0 0 0,0-2 1,0-1 0,0-3-1,0-3 0,0-3 0,0-1 0,3-5 0,-1 0 1,1-2-1,2-2 0,-2-2 0,4-1 0,-2-1 1,0-4-1,-5-7 0,14 12 0,-4-12 0,-2 0 0,5-1 0,2-6 0,0 0 0,2-3 0,1-1 0,-2 1-1,1 1 0,-4-5-2,-1 6-1,-7-4-5,0 1-9,-5 1-6,0 3-12,-9-4-30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4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69 149,'0'0'30,"-8"-6"-9,8 6-13,0 0-2,1-10-2,8 7 0,2-4-2,2 4-1,4-5 0,1 4 0,2-1 0,-1 2-1,1-1 1,3 1-1,-3 1-1,-1-4 0,1 6-2,-5-4-5,5 4-9,-6 0-6,1 0-12,-2 1-30,-3 4-11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2.8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1 135,'0'12'35,"-1"-6"-13,1-6-14,-5 21-2,3-12-1,2 2-3,0-1 0,7-4 0,-7-6-2,8 10 1,-8-10 0,9 0 0,-9 0 1,8-7-1,-8 7-1,2-11 1,-2 11 0,-2-8-1,2 8 1,-10 0-1,3 0 0,-1 2 0,8-2-1,-10 5-2,10-5-11,0 0-6,5 0-7,3-8-22,4-4-30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5.27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143 2 53,'6'-8'41,"-6"8"-11,0 0-8,0 0-7,0 0-5,0 0 0,0 0-3,-1 5-2,-4 5-1,0 5 1,0 2-2,0 6 0,-3 2 0,3 4-2,-2 4 2,1 4-2,-1 1 0,-1 4 1,0-4-2,0 3 1,0-4 1,0 0-1,0-5-1,-1-2 1,1-6-1,0-2 0,2 0 1,2-8-1,1 0 0,-3-5 0,6-9 0,-4 13 0,4-13 0,0 0-1,0 0 0,0 0-3,0 0-4,0-7-11,10-2-5,-5-6-15,3-3-30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5.77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8 57,'-2'-9'59,"2"9"-19,0 0-23,0 0-4,0 0-4,2 5-2,3 8-3,0 0 0,3 2-1,0 3 0,2 6-2,2 0 1,1 5 1,-3 2-2,3 2 0,-2 4 0,-1 1 0,0-2-1,-1-1 1,0 0-1,-2-2 0,3-2 0,0-4 0,-2-3 1,4-5-1,-4-1 0,3-1 0,-2-3 0,-1-4 0,-2 1 0,-6-11 0,10 10-1,-10-10 1,0 0-2,7 0-1,-7 0-4,3-14-9,-3 6-6,0-3-13,0 2-24,-6-6-21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6.13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39 90,'0'0'51,"0"0"-24,0 0-11,0 0-6,5-7-2,10 7-3,1-6-2,4 5 0,0-1-1,4 0-1,-2 0 0,1 0 0,-5 2-1,1 0 0,-2-1 0,-6-2-2,3 3-6,-5-1-9,-2-2-6,-7 3-16,15-9-28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6.7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 0 137,'0'0'34,"0"0"-11,-7 5-15,9 7-1,1-2-2,4 4-2,1 1 0,2 1 0,2 2-2,1-1 0,-1 2 0,4 0 0,-4-1 0,3 0-1,1-3 1,-1 3 0,2-3-1,-2 1 1,1-3-1,-1 1 1,2-4-1,-4 2 0,-2-1 0,3-2 0,-3-1 0,-4-3 0,-7-5 0,11 7-2,-11-7-1,0 0-4,0 0-10,2-12-5,-2 2-9,-3 0-27,-2-9-24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7.03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145 0 148,'0'0'30,"0"0"-9,0 0-13,1 6-2,-1 3-1,-1 8-1,-3 2-1,-2 8-1,-1-1-1,-3 5 1,0 1-2,1 0 2,-5 0-2,-1-3 1,6-3-1,-5 0 0,3-3 0,1-3-1,-2-2 0,6-4-1,-1-1-1,7-13-11,-3 12-6,3-12-7,10-4-19,5-8-33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3.3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94,'5'7'50,"-5"-7"-20,0 17-16,-3-9-6,3 9-1,0-5-2,0 9-2,-2-5-1,1 8 1,-1 0-2,1-1 0,-3-2 0,4-3 0,0-2-1,-1-4 2,1-2-2,0-10 1,0 0-1,8 0 0,-5-10 0,3-2 0,2-5 0,0-4 0,1-1 0,2-2 0,-1-1 0,1-2 0,1 4 0,-1 3 0,3 3 0,-3 5 0,2 2 1,-2 6-1,1 4 0,-1 2 1,-3 6-1,1 4 1,-1-1-1,2 6 1,-1 1-1,-3 1 1,1 3-1,-1-3 0,-3 1 0,2 3 0,-4-6 1,4 1-1,-5-2 0,0-5 0,0-5 1,0-6-2,2 11 0,-2-11-5,0 0-13,0 0-3,6-6-10,-5-1-29,3-1-27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3.12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187 199 62,'0'0'44,"10"-4"-13,-10 4-12,6-8-7,-5-3-4,3 4-1,0-4-2,1-1-1,-3-2 0,2 1-1,-2-3-2,2 2 1,-2-3 0,-2 3 0,0-1-1,-2 4 0,-5-1 0,-1 4 0,-5 0 0,1 5 0,-4 2 0,0 1 1,-1 9-1,-2 4-1,0 6 1,1 4 0,0 4-1,3 5 1,-1 4-1,3 0 0,3 0 0,5-2 1,2-4-1,3-3 0,3-5 2,5-5-2,3-6 0,3-6 1,0-5-1,2 0 0,1-6 0,0-6 0,0-3 0,1-2-1,-3-3 2,1-1-2,-2-5 1,0-1 0,-4-1 0,1-2 0,-2 2 0,-3 1 0,0 5 0,1 0 0,-3 9 0,0 2 0,-4 11 0,0 0 0,1 12 1,-1 4-1,0 7 0,-1 2 0,-1 5 0,2 1 1,0-2-1,3-1 0,5-2 0,0-4 0,3-4 1,1 0-1,1-8 1,-1-2-1,4-3 0,-5-4 0,5 0-2,-5-3-6,3-1-9,-3-4-7,0-1-14,-3 0-34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8.3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136 47 28,'12'-9'53,"-12"9"-13,11-8-16,-11 8-8,12-13-5,-12 13-3,8-8-2,-8 8-1,9-5-1,-9 5 0,7-4-1,-7 4 0,0 0-1,0 0 1,0 0-1,0 0 0,0 0 0,0 0-1,-12 7 1,5 0-1,-6 5-1,3-2 2,-7 4-2,1 1 1,-2-1-1,1 3 0,-2-2 1,3 1-1,1-5 0,1 4 0,4-6 1,2 3-1,4-1 0,4-3 0,0 0 0,6-1 1,0 3-1,8-3 1,1-1-1,0 2 1,3 1-1,2-1 1,0-2-1,5 2 1,-5 2-1,0-3 0,-2 0 0,-1-2 0,-2 0 0,-3 2 0,-4-3 0,-8-4 0,12 6-1,-12-6-1,0 0-2,0 0-7,0 0-9,0 0-6,0 0-16,-14 0-34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8.7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 0 119,'-8'8'39,"8"-8"-13,-7 8-16,7 1-2,0-9-1,17 11-3,-2-9 0,5 4-1,3-5 0,5 3-2,-3 0 0,4 1 0,0 2-1,-6 1 0,2 0 1,-6 0-1,-2 3-1,-4-3 0,-3-1 0,-10-7-4,17 12-9,-17-12-7,11 4-8,-11-4-24,5-5-24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40.7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 6 35,'9'-8'48,"-9"8"-8,0 0-15,0 0-9,0 0-4,0 0-2,0 0-3,0 0-2,0 0-1,0 0 0,0 5-2,0 3 0,0 6 0,0-4-1,-1 6 0,-1 2 0,2 2 0,-2 0 0,2 1 0,0 2 0,0 1 0,0 1 1,0 2-1,0 2 0,0 1 0,2 2-1,0 0 1,-2-1-1,0-1 0,0 0 0,0 0 0,-4-1 0,0-2 0,2-6 0,-2 1 0,2 1 0,0-5 0,0 2 0,2-3 0,0 0 0,0 2 0,0-4 0,0 4 0,0-2 0,0 1 0,0-5 0,0 0 0,0-3 0,0-10 0,0 14 0,0-14 0,0 0 0,0 0 0,0 0 0,0 0-1,0 0 0,0 0-1,0 0-3,0-6-9,0 6-7,2-13-9,2 0-24,0-1-24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41.3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0 104 85,'3'-15'53,"2"5"-24,2 4-15,1-6-3,0 4-4,2-1-1,-1 2-3,4-5 0,0 5-1,-1 1 1,1 0-2,0 4 0,4 1 1,-3-3 0,3 4-1,1 4 0,0-1-1,0 4 1,0 0-1,0 0 1,0 5-1,-1-3 1,-2 3-1,-2 3 0,-5-2 1,4 2-1,-7 1 0,3 1 0,-5-1 0,-1 1 0,0 1 1,-2-3-1,0-1 0,-2 1 1,-1-3-1,-4 1 1,1-3 0,-3 2-1,-2-1 1,-1-3-1,-4 1 1,2 3-1,0-3 0,-6 1 0,0 2 0,2-3 0,-2 0-1,1 4 0,0-7-2,6 2-4,-5-6-12,5-2-3,5 0-13,-1-8-28,6-5-20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6:42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7:04.2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72 0,'0'0,"0"0,0 0,0 0,0 0,-40 80,32-72,-16 7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4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185 92 3,'0'0'20,"0"0"-3,0 0 0,0 0 0,0 0 1,0 0 0,0 0-4,0 0-3,0 0 0,0 0-2,0 0-2,-3 6-2,3-6-2,0 0 0,0 0 0,0 0 0,0 6 0,0-6 1,0 0-2,0 0 1,2-6 0,-2 6-1,6-13-1,-3 7 1,-3-2-1,0-1-1,0 2 2,-1-2-2,-7 0 1,0 1 0,-2 1 0,-4 0 0,3 2-1,-1-2 1,2 5 0,-2 1 1,2 1-1,-1 2-1,5 6 1,-3 0 0,1 6-1,0 0 1,0 1 0,0 3-1,1 0 0,-1-2 1,1 6-1,3-3 1,-1 1-1,3 4 1,-1-5-1,3-3 0,0 1 1,0-2-1,0-3 0,3-3 1,-1-3-1,-2-6 0,13 5 2,-13-5-2,12 0 0,-6-4 0,4-2 1,1-3-2,0-4 2,-2 1-2,4-5 1,1 1 1,-3-1-1,3-2 0,-5 3-1,1-2 2,-1 3-1,-1-1 0,0 4 0,-2-1 0,-4 4 0,-2 9 0,4-9 0,-4 9 0,0 0 0,0 0 0,-4 3 0,1 3 0,-4 6 1,1 0-1,3 4 0,-3 1 0,-1 2 0,6-1 0,1 1 1,0-4-1,0-1 0,0-3 1,4 0-1,1-4 1,-5-7-1,11 8 1,-11-8-1,13 0 0,-13 0 0,9 0-2,-9 0 0,8-4-5,-8 4-9,0 0-7,8-6-9,-8 6-29,0 0-19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84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 0 129,'0'0'36,"0"0"-13,-8 7-15,8-7-2,0 0-1,-8 8-1,8-8-1,-3 8-1,3-8 0,-2 13-1,2-3 0,0-1 1,0 1-2,0 0 1,0-1-1,0 3 0,2-4 1,-2-2-1,3 2 0,-3-8-1,0 0-2,9 0 0,-2 0-4,-3-10-11,4 1-6,-3-6-16,0-1-28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1.0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0 106,'0'0'45,"0"0"-23,0 0-11,0 0-1,0 0-4,0 0-1,0 0-3,-6 8 0,6-8-1,0 0-1,-2 9-5,2-9-12,0 0-5,0 0-16,0-3-25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0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130 50 48,'-9'14'54,"6"-5"-11,-3 2-27,1 5-4,2-5-3,3 5-2,-5-3-2,5 3-2,0-5 0,0 3-1,0-4-1,3-2 0,-1-2-1,-2-6-1,3 9 0,-3-9-2,0 0-2,0-9-1,0 3-1,-2-4-3,1-3-2,-9 0-3,6-3-1,-7 3 4,0-1 6,0 0 6,1 3 8,1 1 3,-4 1 4,5 5-2,-1-4-2,9 8-1,-9-7-3,9 7-1,0 0 0,0 0-2,0-9 0,7 9-2,1-4 1,3 3-1,3-2 1,4-1-2,-3 0 0,3-3 1,-3 3-1,1-1-1,0 0 2,-2 1-2,-5 1 0,1-1 0,-1 4-3,-9 0-1,16 0-11,-16 0-6,7 1-9,-7-1-27,15 4-22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3.99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83 110 53,'0'9'61,"0"-9"-20,0 0-24,0 0-4,0 0-4,0 0-4,0 0-1,0-5 0,0-4-2,5 1 0,0-3-1,3-1 0,-4-1-1,7-2 1,-4 2-1,0 0 1,-2 0-1,-2 6 1,-3 7 0,0 0-1,0 0 1,0 0 0,0 9-1,0 5 1,0 6 1,0 1-2,0 5 1,0-1-1,0 4 1,0-1-1,5-1 0,-2-3 1,0-2-1,-1-4 0,-2-5 0,0-2 0,0-3 0,0-8 0,-14 7 0,4-6 0,-2 0 0,-2 3 0,-4 0 0,-2-1 0,4 2 0,-1 2-1,4-3 1,2 0 0,4 2 0,7-6 0,0 0 0,0 0-1,9 0 1,5-3 0,2-2 0,3 0 1,1 1-1,4-1 0,-4 1 0,2 1 0,-2 3 0,-2-3 0,-1 3-1,-5 0-2,1 3-4,-4-1-10,-2 1-8,2-3-14,-9 0-31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96,'-8'0'49,"8"0"-20,0 0-19,1 7-3,-1-7-1,11 9-1,-3-3-2,-1 1 0,2 6 0,0-5-2,4 7 1,-4-3 0,4 1-1,-1 2 0,1-3-1,-2 0 1,1-5-1,1 1 1,-4-2-1,-1-2 0,0 0 0,-8-4-1,8 1-2,-8-1-7,0 0-9,0 0-7,0-10-17,-2 1-30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16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136 1 131,'-8'8'35,"4"0"-13,-9-1-14,10 7-2,-7-4-1,6 6-2,-3-4 0,3 4-1,-3-3 0,1 4-1,-2-5 0,2 5 0,0-4-1,0 2 2,-2-3-4,0-2 2,0 1 0,2-6-2,3 3-2,3-8-5,-11 0-11,11 0-8,0 0-17,0-8-29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5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12 96,'0'0'50,"0"0"-21,0 0-16,14 0-5,-14 0-1,9 0-3,-1-4 0,1 4-2,4 0 0,1 0-1,-2 0 0,3-3 0,-1 2-1,-2 1 1,2 0-1,-1-1 0,-2 1 0,-3-1 0,1 1-2,-9 0-4,6-2-11,-6 2-6,0 0-11,-7 0-29,-1 2-11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11 146,'0'10'30,"0"-10"-11,0 0-12,8 7-1,0-7-2,3 0-1,0-1-1,3 1-1,2-3 1,1 2-2,-3 0 2,0 1-2,-5 0-2,1-1 1,2 1-3,-12 0-10,11-4-7,-11 4-10,7-11-24,-6 5-24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4.52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0 123,'0'0'38,"0"4"-14,0-4-17,-4 18-1,2-10 1,2 12-3,0-7 0,0 8-1,0-3-1,2 5-1,-1 2 2,4 3-2,-4-2-1,-1 2 1,0-2-1,0-3 0,0-1 0,0 0 0,-3-9 1,-1 1-2,2-7 1,2-7 0,-5 9 0,5-9 0,0 0 0,-1-8 0,1 1 0,0-5-1,1 1 1,4-4 0,1-1 0,-1 1 0,3-3 0,0 2 0,4 3 0,-1 1 0,-1 1 1,5 6-1,-1 4 0,0 1 0,-1 1 0,1 4 1,-3 5-1,3 2 1,-3 3 0,-5 0-1,1 2 1,-3-1-1,-4 1 1,0-1-1,-6 1 1,0-6-1,-8 2 0,3-5 0,-5-1 0,0-4-1,1 0-1,-1-3-1,8 3-9,-4-3-8,12 0-5,-11-5-19,11 5-29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3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 0 94,'0'0'50,"0"0"-20,0 0-16,0 0-8,0 0 0,2 9-1,-2-9-3,0 0 1,0 0-1,1 10-1,-1-10 1,0 9-1,-1-2 0,-1 4 0,0-2 0,-2 3 0,1-3 1,-1 3-1,4-2-1,0 0 0,0-2 1,0-8 0,0 11-1,0-11 0,11 9 0,-11-9 0,8 3 0,-8-3 0,11-2 0,-11 2-2,16-10-2,-15 0-5,12 2-10,-8-5-6,6 1-18,-8 0-30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7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 1 23,'-12'-5'56,"12"5"-6,-5 3-27,5-3-7,-5 10-5,5-10-4,0 10-1,0-10-2,5 6-1,-5-6-1,0 0-1,5 0 1,-5 0-1,0 0-1,6-5-1,-6 5-4,0 0-14,0 0-8,0 0-16,0 0-27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44:39.3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3.7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145 100 18,'-2'8'37,"2"-8"-4,0 0-7,0 0-6,0 0-6,0 0-5,0 0-1,0 0-2,0 0-2,0 0 1,0 0-1,0 0 0,3-6-1,-3 6 0,2-8 0,-2 8-1,0-17 0,0 10 0,0-3 0,-3 0-1,0-1 0,-5 1 0,3-2 0,-3 4 0,0 3 0,-2 2-1,0 3 1,-1 0-1,-2 5 0,0 4 1,4 6-1,-6-1 1,4 4-1,3 1 1,2 1-1,-1 2 1,7 1-1,0-2 0,4 3 0,4-3 0,-4-3 0,4-4 0,0-5 1,0 0-1,0-6 0,0-3 0,2 0 1,1-7-1,-4 0 0,4-5 0,-3-2 0,2-4 0,-4 2 0,4-6 0,-5 3 1,6-1-1,-8 2 0,3 5 0,-1 1 0,-2 1 0,-3 11 1,2-7-1,-2 7 0,0 0 0,-2 11 2,-1 0-2,-2 2 0,4 4 0,-2 1 0,3 0 0,0-1 0,0 1 0,6-3 0,0-1 1,1-3-1,2-1 0,-1-5 0,4-1 0,-3-3 0,-2-1-1,6 0-1,-9-5-2,11 3-6,-9-1-9,2-4-6,-8 7-19,8-5-26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1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97 0 15,'0'0'38,"0"0"-1,0 0-8,0 0-8,0 6-5,0-6-5,0 0-2,0 0-2,0 0-2,0 0-1,0 0 0,0 0-1,0 0 0,0 0-1,-1 8 0,1-8 0,0 17 0,-2-8-1,2 3 0,0 3 0,0 4 0,0-2-1,0 7 1,0 2-1,0-1 1,0-1-1,-3-1 0,1-3 1,-3 1-1,2-7 1,0-3-1,-4-2 1,7-9 0,-12 6-1,12-6 0,-12 0 2,12 0-2,-12-1 0,12 1 1,-12-9-1,12 9 0,-9-7-1,9 7 1,-8-9-2,3 4-1,5 5-3,0-15-12,0 4-6,5-4-13,3-4-28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5.66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173 94 72,'-1'6'56,"1"-6"-29,-10 10-13,10 3-5,-3-7-2,2 6-3,-1 0-1,0 2-1,-1-5 0,3 2-2,-1-2 0,-1-4-1,2-5-1,-2 12-1,2-12 0,0 0-1,-6 5-1,6-5-1,-10 0-1,10 0 1,-11-4-1,11 4 3,-11-13-2,2 4 5,4-1 0,-6-5 2,5-1 3,-5-1 0,-1 0 3,2 1-1,-2-1 1,2 6-1,1 0 0,9 11-1,-14-14 0,14 14-1,0 0 0,0 0-2,6-8 1,8 7-1,2-3 0,4 3 0,5-4-1,0 0 0,2-1 0,0 2 0,-2-1 0,0 0-1,-3 5 0,-4-3-2,-3 3-1,-5 0-4,2 3-11,-12-3-9,8 11-19,-6-4-31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7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7 40,'0'0'48,"0"0"-17,0 0-10,0 0-8,0 0-3,0 0-3,0 0-2,-5 1 0,5-1-1,0 0-2,0 0 0,-1 9-1,1-9 0,0 0 0,0 0 0,0 0-1,4-2 1,-4 2 0,0 0 0,2-8 0,-2 8 0,0 0 0,0 0 0,0 0 0,0 0 1,-3 0-1,3 0-1,0 0 1,-10 9-1,10-9 1,0 0-2,-5 8-1,5-8-4,0 0-14,10-7-7,-5-3-20,1 3-20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7.2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115 64 20,'5'-8'33,"-5"8"-5,1-11-5,-1 11-3,2-9-6,-2 9-3,0-6-2,0 6-3,0 0-1,0 0 1,0 0-3,0 0 2,0 0-2,-5 6 1,5 3-2,-1 1 0,-1 3 0,-3 2-1,5 1 1,-5 1-1,5-1-1,0 0 1,0-1 0,-1 0-1,-1-6 0,2-2 1,0-7-1,0 0 0,0 0 0,0 0-1,0 0 1,0-4-1,-1-5 0,-1-4 0,-1 1-1,-4 3 1,4-4 0,-5 2 0,0 1 1,0-1 0,-2 4 0,-1-1 1,6 2 0,-4-2-1,9 8 1,-13-11 0,13 11 0,-8-10 0,8 10-1,-3-12 2,3 12-2,-2-7 1,2 7 0,0 0 0,6-8 0,-6 8 0,15-5 0,-4 1 0,-3 2 0,7 0-1,1 0 1,0 0-1,1 1 1,1-1 0,1 2-1,1-1 1,0 1-1,-2-1 1,-4 1-1,-1-2 0,-1 2 0,-3 0 0,-9 0 1,7-2-1,-7 2 0,0 0-1,0 0-2,0 0-2,0 0-10,-5 2-8,5-2-11,-11 2-27,11-2-13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5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1 55,'0'0'35,"0"0"-6,0 0-10,0 0-4,0 0-6,0 0-2,0 0-1,7 0-1,-7 0-1,9 0 0,-9 0-2,10 0 1,0-1 0,-1 1-1,3 0 0,0 0 0,-2 0-1,2 0 1,1 0-1,-3 0 0,-1 0-1,3 1 0,-8-1 1,8 0-1,-12 0 0,6 0-1,-6 0 0,0 0-4,13 0-5,-13 0-12,0 0-10,0 0-24,-13 0-15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9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17 92,'0'0'49,"0"0"-19,6 3-19,-6-3-2,14 0-3,-14 0-1,15-1-2,-6-1-1,6 2-1,-2-3 1,-2 2-1,2 0 0,1 1-1,-1-3 1,0 2 0,-5-1-1,5 2 1,-5-1-1,2 0 0,-4 1 0,-6 0 0,11-1-3,-11 1-2,0 0-11,10-3-7,-10 3-14,0 0-27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4.7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68-1 106,'0'0'46,"0"-9"-20,0 9-17,0 0-1,0 0-3,0 0 0,0 0-2,-1 10 0,-3 2-1,4-1 0,-3 8-1,3-2 0,-5 6 0,5 1 0,-1 3 0,-1 2 1,-3-3-1,1 4-1,-1-4 1,0 4-1,-1-6 1,1 0-1,2-3 0,1-1 0,-1-3 0,-1-3 0,1-2 1,3-3-1,0-9 0,-1 11 0,1-11 1,0 0-1,0 0 0,0 0 0,0 0 0,0-7 0,0 1-1,1-4 1,2-5 0,1 0-1,-1-1 1,-1 1-1,1-3 1,2 6 0,1-3 0,-1 5 0,1 1 0,4 1 0,-1 3 0,-1 0 1,7 1-1,-2 0 0,1 3 0,2 1 0,-3-2 1,3 2-1,-5 6 0,4 0 0,-4 2 0,-3 4 1,-3-2-1,0 2 0,-4 3 0,-1-2 0,0-1 1,-6-1-1,1 0 0,-1 2 1,-4-5-1,2-1 0,-5 1 1,0-3-1,-1 2 0,1-3 1,-3 1-1,3-3 0,-3 3 0,-2-1-1,2-2 1,2 2-1,3-3-2,-4-1-5,15 0-9,-8 0-5,8 0-12,0-5-30,3-4-17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5.9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0 135,'-11'1'33,"11"-1"-13,-4 8-15,4-8-1,0 0-2,-10 9 0,10-9 0,0 0-1,0 0 0,0 0-2,0 0-1,7 5-8,-7-5-11,0 0-9,0 0-26,0 0-14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2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48 47 3,'-5'-8'7,"5"8"3,-6-10 0,6 10 3,-5-8-1,5 8 2,-8-8-2,8 8 1,0 0 3,-8-8-3,8 8 1,0 0-3,-6-6-2,6 6-1,0 0-2,0 0 0,0 0-1,0 0-1,-10 1 1,10-1-1,0 12-1,2-6-1,-2-6 1,8 13-1,-5-2 0,5-5-1,1 3 0,1 3 0,0-3 0,6 3 0,-3 1 0,1-1 0,-1 2 0,-2-2-1,4-1 1,1 2-1,-4-3 0,0-2 0,-1 2 0,2-2 0,-2-3 0,-5 1 0,-6-6 1,13 9-1,-13-9 0,0 0 0,5 6-2,-5-6-1,0 0-4,0 0-10,-3-4-8,3 4-15,-8-14-28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7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217 16 62,'0'0'57,"3"-10"-19,-3 10-24,0 0-2,-2-6-3,2 6-3,-11 4-1,6 5-2,-6 1 0,5 4-1,-6 3-1,6 1 0,-5 3 0,-2-1 0,2 0-1,-1 4 0,-2-1 1,0-2-1,-4-3 1,2 2 0,1-5-1,4 0 1,1-6-1,1-2 0,9-7 1,-13 7-2,13-7 1,0 0-2,0 0-3,0 0-8,0-4-9,0 4-10,8-13-25,-6 0-21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10.24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131 0 48,'0'0'35,"3"4"-6,-3-4-12,0 0-4,0 0-2,0 0-1,0 0-3,0 0-1,0 0 0,2 9-1,-2-9-1,2 8 0,-2-8-2,0 10 1,0-2 0,0 0-1,1 0-1,-1 0 1,0 6-1,0-5 0,0 1-1,0 4 1,0-2-1,0 1 0,0-3 0,0 4 0,-1 1 0,1-2 0,-4 4 1,1-4-1,-3 3 0,1-4 1,0 4-1,-4-4 0,4 2 1,-3-4 0,0-1-1,-4 0 0,6-2 1,-7-3-1,5-4 1,-2 0-1,1 0 0,1-1 0,0-3 0,8 4 0,-8-10-2,8 10-2,-2-10-11,2 10-7,2-11-12,-1-1-27,9-1-18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0:05.004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6.74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10 121,'0'0'38,"5"-8"-19,-5 8-11,0 0-2,0 0-3,8-2-2,-8 2-2,0 0-6,4 9-13,-4-9-13,0 17-21,0-7-17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7:28.9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245 94 38,'0'0'43,"0"0"-6,0 0-15,0 0-9,1 6-1,-1-6-4,0 0 0,0 0-2,0 0-1,0 0 0,0 0-1,0 0-1,0 0 0,0 0 0,0 0-1,0 0 0,0 0 0,0 0 0,0 0 0,0 0 0,0 0 0,8 0-1,-8 0 0,3-6 0,-3 6-1,3-13 1,-3 5 0,0 0-1,0 2 1,0-4 1,0 10-2,-1-14 1,-4 5-1,-1 1 1,6 8-1,-13-9 1,4 5-1,1 2 0,-1-1 1,-1 3-1,2 0 0,-3 0 1,2 4-1,-2 0 0,-2-2 0,6 3 1,-4 2-1,0 4 0,1-4 1,-1 6-1,0-1 1,0 0-1,-1 3 0,-1-3 1,5 2-1,-3-4 0,5 2 1,-3 1-1,4-5 0,-1 0 0,3 4 0,1-4 0,2 0 1,0 4-1,0-4 0,2-1 0,-1 4 0,5 0 1,-2-3-1,0 1 0,4 4-1,-2-7 2,1 3-2,2 2 1,-1-6-1,1 1 0,1 0 1,-2-1-1,3 0 1,-5-3 0,6 2 0,-1-3 0,-1 1 0,2-2 1,-1 1-1,-3 0 0,5-1 0,-5 0 0,3 0 0,-2-2 0,-1 2 1,0-2-1,-1-3 0,1 2 1,-8 3-1,11-6 0,-11 6 0,10-3 1,-10 3-1,0 0 0,0 0 0,8-5 1,-8 5-1,0 0 0,0 0 1,7-5-1,-7 5 0,0 0 0,0 0 1,0 0-1,0 0 1,5-7-1,-5 7 1,0 0-1,0 0 0,0 0-1,0 0 0,0 0-2,6-12-6,-6 12-10,0 0-5,7-9-6,-7 9-32,0-9-33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55:45.2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56:04.3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-1 144,'0'0,"0"0,0 0,0 0,0 0,0 0,0 0,0 0,0 0,0 0,48-120,-48 96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57:30.1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2.9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8 160 43,'0'0'38,"0"0"-3,0 0-13,0 0-4,0 0-5,0 0-4,-6-11 0,6 11-2,0 0-1,0-10-2,-2 3-1,2 7 1,2-20-3,6 9 2,-2-4-2,6 2 0,-2-3 0,2 1 0,0 2 0,-2 4 1,0-1-2,0 3 1,-10 7-1,14-3 1,-14 3 0,12 5-1,-12-5 1,13 18 0,-7-5-1,2 3 1,0 0-1,-2 5 1,4-1 0,-6 4-1,9-2 1,-5 1 0,-2 0-1,6 1 1,-4 1-1,2-2 0,0 5 1,0 0-1,-4 0 0,6-1 0,-4 1 1,6 2-1,-6-5 0,4 0 0,-4-1 1,8-3-1,-6-1 0,6 2 1,-1-4-1,0 3 1,-5-3-1,8 0 1,-8 1-1,4-1 0,-2 0 1,-2-4-1,0-1 0,-2 1 0,-2 0 0,2-3 0,-8-11 0,6 15 0,-6-15 0,6 11 0,-6-11 0,0 0 0,0 0 0,0 0-1,0 0-1,-6 0-2,6 0-11,-8-11-6,-4 2-6,2-8-19,-4 3-35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3.4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229 0 60,'0'0'61,"0"0"-22,0 0-22,-6 0-5,4 9-2,-8-5-4,6 7-1,-6 0-1,2 6-1,0-1-1,-4 4 1,2-3-2,-2 6 1,0-2-1,0-1 0,-4 4 0,2-3-1,0 4 1,-2-8-1,0 1 1,2-2-1,4-3 1,0 0-1,10-13 0,-14 8-1,14-8 0,0 0-1,0 0-1,0 0-5,0 0-11,4-7-5,-4 7-14,10-14-32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4.5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6 28,'0'0'64,"0"0"-19,2 11-22,-2-11-7,0 8-4,0-8-4,0 12-1,0-12-2,-2 22-1,0-7-1,2 4-1,0 1 0,0 3-1,0 1 1,0 2-2,0 0 1,0-3-1,-4 0 0,4-1 0,-2-7 1,-2-2-1,4-3 0,0-10 0,0 0 1,0 0-1,0 0 0,0 0 0,-4-12 0,4 1 0,0-2 0,0-6-1,0-2 2,2-5-1,0 0 0,2 2 0,6-8 0,0 5 0,2 2 0,4 2 0,-2 1 0,2 6 0,4 5 1,0 4-1,-2 4 0,-2 3 1,-4 5-1,2 5 1,-2 0-1,-4 2 1,-4 4-1,-2-4 0,-2 2 1,-4 1-1,-2-2 0,-8-1 0,4 0 0,-4-2 0,2 1 0,2-2 0,-2-2 0,12-7 0,-10 7 0,10-7 0,0 0 0,0 0 0,0 0 0,10 4 0,0-2 0,-2-2 0,10 2 0,-2-1 0,2 4 0,-2-2 0,3 3 0,-3 1 0,0-2 0,-2 5 0,-6-1 0,0-1 0,-2 4 0,-4-1 2,-2 0-2,-2 2 1,-8-6 0,0 1 0,-6 1 0,0-3 0,-4 1 0,-1-3-1,-1-4 1,-2 0-1,2 0-1,0-2 0,2 0-1,-2-11-7,8 10-10,-2-8-4,4 3-13,-4-4-33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7.4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148 0 43,'-8'12'40,"8"-12"-9,-4 13-11,4-13-5,-4 15-5,4-15-3,-4 17-1,4-17 0,-6 21-2,2-9 0,2 4-1,-2-1 0,2 2 1,-4-2-2,0 4 0,4 1 1,-2 1-1,-4 0-1,2 0 1,2 4-2,0 0 2,-4 5-2,4-1 1,0 5 0,-2 0-1,0-2 1,2-1-1,0-3 0,2 1 1,-4-2 0,2-5-1,-2-2 1,6-3-1,-2 2 0,-2-7 1,2 2-1,-4-1 0,6-13 0,-2 10-1,2-10 0,0 0-1,0 0-2,0 0-5,0 0-10,0-10-11,0-4-21,0-2-24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7.9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 25,'0'-16'63,"0"16"-17,0 0-23,0 0-8,0 0-5,0 0-2,0 0-2,0 0-2,8 5-1,-4 4 0,2 6-2,-4 1 1,8 4-1,-4 4 0,2 4 0,2 1 0,-2 1 1,4 1-1,-4 3 0,6 0 0,-2 3 0,-2-1 0,0 1 1,0 0-2,0 1 0,-2-4 0,0 0 0,2-4 1,-6-3-1,2-4 0,0 0 0,0-7 0,-2-1 0,0-4 0,-4-11 0,10 10 0,-10-10-1,10 0-2,-8-3-4,-2 3-10,12-22-8,-12 8-14,0-3-32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8.3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70 94,'0'0'52,"0"0"-22,0 0-18,0 0-3,6-6-3,14 6-1,-4-4-2,9 2 0,-3-3-1,8 2-1,-6-3 0,2-1 0,-4 1 0,2-1-1,-6 1 0,-4 1-1,-2 3-2,-12 2-9,14-11-9,-14 11-9,0 0-25,0 0-23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6.99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15 0 114,'0'0'41,"-10"10"-16,10-10-18,-6 8-4,6-8-4,0 0-4,0 9-13,0-9-16,2 6-22,-2-6-12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1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55 110,'0'0'45,"0"0"-19,-8 0-16,8 6-3,0-6-2,0 23-1,2-10-1,2 5-1,-2 1-1,4 1 1,0 4-1,0-2 0,-2 2-1,0 0 0,0-4 0,-2 1 0,-2-3 0,0-4 0,0 0 0,0-6-1,0-8 0,0 0-1,0 0 0,0 0-1,4-10 1,-4-8-2,0 0 1,0-8 0,0 0 1,-4-5 0,2 1 2,-2-5 0,4 1 2,0 5 0,6 1 1,2 7 0,4 3 0,1 8-1,1 4 1,4 4-1,-2 2 0,-2 8-1,2 3 0,-3 1 0,-5 4 0,-6 3-1,-2-4 1,0 7 0,-6-6-1,-5 5 2,-1-5-2,-2 0 0,6-1 0,-4-3 1,8-1-1,4-11 0,0 16-1,0-16 1,14 10 0,-4-7 0,6 0 0,1 2 0,1 0 0,-3 2 0,1-2 1,0 0-1,-6 1 0,2 4 1,-12-10-1,4 15 1,-4-15 0,0 12-1,-10-7 1,-4 0-1,-4 0-1,-2 0 0,1-1-2,-6-4-7,7 0-7,-2 0-9,10-3-14,-2-3-34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5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29 129,'0'0'40,"0"0"-15,0 0-14,0 0-5,6 0-1,2 0-2,10 0 0,0-2-1,5-2-1,-1-1 0,0 2 0,-2-2 0,2 2-1,-2 1 0,-2-1 0,-2 3 0,-6-2-1,2 2-1,-12 0-3,14 0-9,-14 0-8,0 0-10,-8 11-26,-2-4-26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8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72 141,'0'0'34,"0"0"-13,16 11-12,-16-11-3,24 0-1,-8 0-2,6-2 0,0-2-2,0-1 0,6-2 0,-4-3 0,-2 4-1,-2-2-1,-2 4-2,-10-4-10,4 4-8,-4-4-7,-8 8-26,12-17-29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51.2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196 95 76,'0'0'40,"12"0"-12,-12 0-9,0 0-7,0 0-3,0 0-2,2-12-2,-2 12-1,0 0-1,2-9 0,-2 9-1,0-7 0,0 7 0,0-15-1,0 15 1,-8-14-1,8 14 0,-12-14 0,4 5 0,-1 3-1,-3 1 1,0 2-1,-4 3 2,8 0-2,-6 4 0,-4 6 0,8 0 1,-6 3 0,0 1-1,6 3 0,-4 1 1,4 3-1,0 0 1,4 2-1,2 3 1,4-5-1,0 0 1,4 2 0,6-3-1,2-1 1,2-4-1,0-1 1,2-3-1,4 3 1,-4-6-1,4 1 0,-4 1 1,-2-3-1,6-1 0,-5-4 0,-1 1 0,-2-3 0,2 2 0,-4-4-1,4-1 1,-2-3-3,0 0 0,0-10-6,8 7-10,-10-7-5,10-1-18,-4-1-33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52.0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158 133 35,'0'0'67,"0"0"-18,-10-4-29,10 4-6,0 0-5,0 11-1,0-11-4,0 16 0,0-3-1,2 5 0,0 0-2,2 4 1,-2-4-1,0 5 1,0-2-1,0-4-1,-2-2 1,0 1-1,0-5 0,0-11 1,0 11-1,0-11 0,0 0 0,0 0 0,-2-11 0,-2 0 0,0-1-1,-2-5 1,-6 1-1,-2 0 1,4-2 0,-4-1-1,-2 1 1,4 3 0,-4 0 0,2 3 0,6 0 1,-4 6-1,12 6 0,-10-15 0,10 15 0,-10-10 1,10 10-1,0 0 0,0-11 0,0 11 0,14-8 1,-8 4-1,8 1 0,0 0 1,4 0 0,-2 0-1,10-2 1,0 0 0,-2 2 0,2-2-1,5-2 1,-5 1 0,-2 1-1,-4 0 0,-2 0 0,-4 4 0,-6-2 0,-8 3-2,16-10 0,-14 0-9,-2 10-7,12-11-6,-12 11-17,4-20-38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16.4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132 126 5,'0'0'13,"0"0"4,0 0-4,6-12-1,-6 12-3,0 0-2,0 0-2,2-9 4,-2 9-3,0 0 4,4-10 2,-4 10-2,0 0-1,2-7-2,-2 7-1,0 0-1,2-15-2,-2 15-1,0-11-1,0 11 0,6-13 2,-6 13-1,6-15 0,-6 15 1,2-13 0,-2 13 0,0-7 1,0 7-1,0 0 0,0 0-1,0 0 1,0 0-1,0 0 0,0 0 0,0 0-1,0 0 1,0 0-1,0 0 0,0 0 0,0 0 0,0 7 0,0 3 0,0 2 0,0 3 0,0 3 0,0 0 0,0-1 0,0 3-1,0-4 2,-2 3-2,2-4 1,-2 1-1,-2-2 1,2 0-1,-2 1 0,4-5 1,0-1-1,0-9 0,-2 15 0,2-15 0,0 0 0,0 0 0,0 0-1,0 0 1,0 0-1,2-10 0,-2 1 0,0-6-1,0-3 1,0 2-1,-6-5 1,-2 1 0,2-1 0,-4 2 0,-2 0 1,2 5 0,0 3 0,0 1 0,0 2 0,10 8 0,-14-11 1,14 11-1,-10-13 0,10 13 0,-12-11 1,12 11-1,-8-11 0,8 11 1,-12-8-1,12 8 1,0 0 0,-10-6-1,10 6 1,0 0-1,0 0 1,8 0-1,2 0 1,2 0-1,4 0 1,2 0 0,2 0-1,0 0 0,0 0 0,0 0 1,-2 0-1,2 0 0,-6 3 0,0 1 0,0 0-1,-4-3 1,0 1-2,-10-2 0,16 0-9,-16 0-11,0 0-12,10 0-29,-10 0-18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9:59.7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87 35,'0'0'39,"1"-8"-7,-1 8-6,0 0-7,0-10-5,0 10-4,0 0-2,0 0-1,0-8-2,0 8 0,0 0 0,-1-7-2,1 7 0,0-7-1,0 7 1,0-15-1,0 8-1,0 7 2,10-10-2,-1 5 0,0 0 0,0 1 0,6 4 0,-3 0 0,2 4 0,1 6-1,-2 2 1,2 6 0,0 0 0,-1 3 0,-2 4-1,3-2 1,-4 4-1,4-4 1,0 0 0,-2 1-1,0-3 0,2 3 1,-2-2 0,4-2 0,-1 2 0,-1-2 0,-1 0 0,0-1 0,0-1-1,1-5 1,-3 1-1,2 0 0,-2-3 0,-2 2 0,3-3 1,-5 2-1,-2-1 1,-2 0-1,1 0 0,-4 1 0,-1-2-1,0-1 0,-1 0-1,1-9-3,-9 12-8,-2-11-5,11-1-4,-8-1-11,6-8-28,0-3-24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0.2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87 35,'0'0'39,"1"-8"-7,-1 8-6,0 0-7,0-10-5,0 10-4,0 0-2,0 0-1,0-8-2,0 8 0,0 0 0,-1-7-2,1 7 0,0-7-1,0 7 1,0-15-1,0 8-1,0 7 2,10-10-2,-1 5 0,0 0 0,0 1 0,6 4 0,-3 0 0,2 4 0,1 6-1,-2 2 1,2 6 0,0 0 0,-1 3 0,-2 4-1,3-2 1,-4 4-1,4-4 1,0 0 0,-2 1-1,0-3 0,2 3 1,-2-2 0,4-2 0,-1 2 0,-1-2 0,-1 0 0,0-1 0,0-1-1,1-5 1,-3 1-1,2 0 0,-2-3 0,-2 2 0,3-3 1,-5 2-1,-2-1 1,-2 0-1,1 0 0,-4 1 0,-1-2-1,0-1 0,-1 0-1,1-9-3,-9 12-8,-2-11-5,11-1-4,-8-1-11,6-8-28,0-3-24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0.4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255 0 148,'0'0'29,"-13"1"-9,8-1-13,5 0 0,0 0-3,0 0 0,-9 0-1,9 0 0,-7 12 0,1 0-1,-2-2 1,0 5-1,-2 3-1,-5 5 1,2-2-1,-3 3-1,0 2 1,0-1 0,-2 3-2,2-4 1,-3-2 0,3-4-2,4 0-2,-2-7-12,4-3-3,4-7-6,6-1-17,-4-11-35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2.1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32 57,'2'-7'45,"-2"7"-10,0-10-14,0 10-7,0-6-4,0 6-2,0-9-1,0 9 0,0 0-2,0 0-1,0 0-1,0 0 0,0 0 0,-2 6-2,2 2-1,-1 4 1,1 2-1,0 4 1,0 2-1,0 4 1,-2 5-1,2-3 0,-3 1 1,1-2-1,2-2 0,-3-2 0,0-4 0,1-3 0,2-8 1,0-6-1,-2 8 0,2-8 0,0 0 0,0 0 0,-1-11 0,-1 1 0,2-1 0,-3-2 0,3-4 0,0-4 0,0 0 0,0-1 0,5-2 0,-2-1 0,5 4 0,2-2 0,5 5 0,-2 4 0,3 3 0,-1 5 1,-1 5-1,3 2 0,-6 9 1,2 4-1,-6 1 0,-2 1 1,-5 4 0,0 0-1,-2-4 0,-6 0 0,3-4 1,-2-4-1,1 1 0,6-9 0,-10 9 0,10-9 0,0 0 0,0 0 0,0 0 0,0 8 0,0-8 0,12 5 0,-1 1 0,2-1 0,2 2 0,-2-1 1,3 1-1,-1 1 1,-2 0-1,-3-2 1,-10-6 0,6 14 0,-6-14 0,-13 14-1,-2-10 1,-3 1-1,-1-1 0,-4 0 0,-1-4 0,-1 0-1,5-2-1,-1-4-2,10 1-7,-1-8-9,8-3-3,2-6-12,4-5-30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7.24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11 0 114,'-3'11'43,"0"2"-18,2-1-17,1-12-4,-4 8-4,4-8-8,0 9-15,0-9-14,0 0-24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2.6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39 152,'0'0'29,"0"0"-8,0 0-13,0 0-2,9-3-2,2 2 0,5-2-1,2-1-1,4-3-1,2 3 1,-2-1-1,-1 2-1,-3 0 1,-5 0-1,2 2 0,-7 1 0,-8 0-1,8 0-3,-8 0-5,0 6-9,0-6-4,-3 7-12,3-7-29,-18 9-20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2.9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0 164,'0'0'26,"-5"8"-6,5-8-10,0 0-4,13 6-3,-3-6 1,3 0-3,3-1 1,1-1-1,-1 0-1,1 1 1,-1 0-1,-1 1-1,-2 0-2,-6-2-5,6 2-11,-8 0-3,-5 0-10,14 0-27,-14 0-27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18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178 95 53,'0'0'41,"0"0"-9,0 0-12,0 0-6,0 0-5,0 0-2,0 0-1,0 0-1,0 0-2,0 0 1,0 5-2,0 5 1,0 1-2,0 4 1,0 0-1,0 4 1,0-5-1,0 3 0,-3-4-1,1 1 1,2-3-1,0 0 0,0-11 0,-6 7 0,6-7 0,0 0-1,0 0 0,0 0 0,0 0-3,-2-5 0,2 5-1,0-16-1,0 16-1,-4-18 0,4 9-1,-8-7 0,2 4 1,-4-4 2,0 4 2,-2-3 2,-2 6 3,-2-2 2,3 0 1,-1 4 2,0 2-1,6 0-1,-4 2 1,12 3-1,-14-7-1,14 7 0,0 0-1,-10 0 0,10 0-1,0 0 1,0 0-2,8 3 1,2-3 0,6 0 0,2-1-1,6-2 0,1-4-1,5 1 1,-2 0 0,1-3-1,2 1 0,-5-2 0,-2 1 1,-2 1-1,-6 0 0,0 5 0,-8-2 0,-8 5 0,16-1-1,-16 1-2,6 5-4,-6-5-12,0 14-10,0-14-25,0 9-24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0.9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221 109 20,'0'0'49,"0"0"-12,0 0-8,12 0-12,-12 0-5,10 0-3,-10 0-3,12-8 0,-12 8 0,8-8-2,-8 8-1,4-14 0,-4 14 0,0-19-1,0 19 0,-12-19 0,4 14-1,-2-9 1,-6 7-1,4-1 1,-4 4-2,-2 1 1,0 3 0,0 2 0,-2 3-1,4 5 1,2 4-1,-2 0 2,0 3-2,4 3 1,-2 0-1,2 2 0,4 0 0,2-2 1,2 2-1,2-2 0,2 0 0,10-3 0,-2 4 0,6-2 1,4 2-1,2-6 1,2 4-1,2-9 1,4 3 0,0-2-1,0-5 1,4-1-1,-4-5 0,0 0 0,-2-3 0,-3 1-1,-3-9-1,0 5-4,-12-5-9,8 4-9,-8 0-9,-8 7-34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2.0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178 71 57,'0'0'53,"0"0"-25,0 0-8,-6-9-9,6 9-1,0 0-3,0 5-3,0-5 1,2 15-2,-2 1-1,2-1 1,-2 6-1,2 1 0,-2-2-1,4 3 1,-4-3-1,2-1-1,0-4 0,0-3 0,0-3 0,-2-9 0,0 0 0,0 0 0,6-8 0,-6-3 1,-6-3-1,0-3 0,-2-4 0,-6 0 0,-4-1 0,6 3 0,-8 1 0,0 0 0,2 5 0,0-1 1,0 1-1,4 7 1,4-3 0,10 9-1,-14-11 1,14 11 0,0 0 1,10-5-1,0 3 1,6 2-1,4 0 0,2 0 0,2 0 0,10 0 0,-6 0-1,6-1 1,-6-1-1,6-3 0,-6 4 0,0-2 0,-6-1 0,-6-4-1,-2 6-1,-4-4-3,2 6-11,-12 0-7,0 0-10,0 0-34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2.7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123 0 67,'0'0'62,"0"0"-24,0 0-23,0 0-5,0 0-3,0 7-3,0 4 0,-4 0-2,2 1 0,-2 2 0,-2 7 0,0 1-1,0 4 0,-2 1 0,2 8 0,-3-4-1,-2 6 1,1-1-1,0-2 0,2 3 0,0-6 0,2-1 0,0 1 0,2-5 0,0-4 0,0-2 0,4-3 0,0-3 0,0 0 0,0-14 0,0 11 0,0-11-2,0 0-3,16 0-9,-16 0-10,4-11-11,-4-4-33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3.2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0 104,'0'0'49,"0"0"-20,10 8-19,-10-8-3,10 12-1,-8-1-3,4 5 1,-2-4-1,2 8-2,0-3 1,2 7 0,-2-8 0,2 10-1,-2-6 1,4 3-2,-2-4 1,-2 3 0,8-4-1,-8 4 0,8 1 0,-4 0 0,2 3 0,0-5 0,-2 2 0,4-2 0,-6 2 0,4-3 0,-4-4 0,-2 1 0,4-6 0,-4 1 0,-6-12 0,8 16 0,-8-16-1,0 0-1,0 0-4,0 0-7,0 0-11,0-11-8,-6 0-32,-2 0-21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3.5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92 131,'0'0'38,"0"0"-14,18 0-15,-8-4-4,15 4-1,-3-5-1,6 0-1,-2-3 0,6 0-2,-4 2 1,0-1-2,0 0-1,-6-6-9,0 3-10,-4 5-8,-4-1-28,-4-2-23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4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53 102,'0'0'48,"-4"-10"-27,4 10-10,0 0-2,0 0-3,-6 8-1,6 7-3,6-3 0,-2 11 0,-2 0-1,4 8 0,-4 3 0,6-1 0,-6-1-1,-2-3 0,0 4 0,0-9 0,0-5 0,0-7 0,0-12 1,0 0-1,-10 0 0,8-8 0,-2-7 0,2-12 0,0 0 0,0-8 0,0-2 1,2-1-1,0 3 0,6-1 1,0 3-1,6 4 1,-2 7-1,6 7 0,2 5 1,0 7-1,0 1 1,-6 4-1,7 6 0,-5 5 0,-6 6 1,-6-4-1,4 7 0,-6-1 0,-6 0 1,0-5-1,0 2 0,-4-7 0,4-1 0,6-10 0,-8 14 0,8-14 0,0 0 0,2 10 2,-2-10-2,20 8 0,-8-3 0,4 1 1,0 5-1,0 1 1,-2-1 0,0 2 0,-6 0 0,2 0 0,-10-2 0,0 3 0,-2-5 0,-12 0 0,-4 0 0,-6-1-1,-4 0 0,-2-1 0,-1 0-2,-1-6 0,6 7-2,-6-13-12,22 1-7,-2-9-8,8-2-30,4-9-28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8.9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24 3,'0'0'45,"-10"0"-8,10 0-8,-12 0-9,12 0-5,0 0-4,-10-2-3,10 2-2,0 0-2,0 0-1,0 0 0,0 0-1,0 0 0,6 5 1,-6-5-1,18 4 0,-10-3 0,7 2 0,-3-3 0,4 0-1,-2 0 1,2 0-1,-4 0 0,4 0 0,-4 0 0,0-1-1,0-2 1,-4 3 0,-8 0 0,16-4-1,-16 4 1,6-5-1,-6 5 1,0 0-1,14-5 0,-14 5 0,0 0 0,0 0 0,6-1-1,-6 1-1,0 0-6,0 0-10,12-4-11,-12 4-22,10-12-23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7.28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45,'4'9'49,"-4"-9"-12,0 0-34,0 0-9,0 0-28,7 11-15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9.7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30 129 102,'8'0'48,"-8"0"-29,4-7-7,-4 7-5,8-18-1,-2 9-3,-4-3 0,2 1 0,4-4-1,-2 4-1,-4-4 1,0 2-1,0 4 0,-2 9 0,0-9 0,0 9-1,0 0 1,0 0-1,0 10 1,0 1-1,-2 4 0,0-2 1,2 8-1,0-1 0,0 4 0,0 4 0,4-1 1,2 5-1,-4 1 0,4-4 1,-2-1-1,-2-1 0,4-5 0,-2-4 0,-2-5 0,0-2 1,-2-11-1,0 0 0,0 0 0,0 0 1,-8 2-1,8-2 0,-20-8 0,8 1 0,-2 1 0,2 3 0,0-2 0,2 4 0,10 1 0,-16 0 0,16 0 0,0 0 0,-12 3-1,12-3 1,0 0 0,0 0 0,12 8 0,-4-8 1,6 0-1,0 0 0,0 0 1,6 0-1,0 0 2,2 0-2,-2 0 0,1-2 1,-1 2-1,-2 0-1,-2 0 1,0 0-3,-4 0-2,-12 0-10,20 0-7,-10-2-13,-10 2-31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7:04.2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72 0,'0'0,"0"0,0 0,0 0,0 0,-40 80,32-72,-16 7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0:05.004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19:40.13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55:45.2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56:04.3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-1 144,'0'0,"0"0,0 0,0 0,0 0,0 0,0 0,0 0,0 0,0 0,48-120,-48 96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57:30.1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9:59.79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90 35,'0'0'39,"1"-7"-7,-1 7-6,0 0-7,0-11-5,0 11-4,0 0-2,0 0-1,0-8-2,0 8 0,0 0 0,-1-8-2,1 8 0,0-8-1,0 8 1,0-14-1,0 6-1,0 8 2,10-11-2,0 6 0,-1 0 0,1 1 0,5 4 0,-3 0 0,3 4 0,1 6-1,-3 3 1,3 6 0,-1-1 0,1 5 0,-5 2-1,5 0 1,-4 3-1,3-5 1,0 2 0,-1 0-1,0-3 0,2 3 1,-3-2 0,4-1 0,0 0 0,-1 0 0,-1-1 0,-1-2 0,1 0-1,0-5 1,-3 0-1,4 1 0,-4-4 0,-2 2 0,4-2 1,-6 2-1,-1-2 1,-4 0-1,2 1 0,-3 1 0,-2-3-1,0-1 0,-2 1-1,2-10-3,-8 12-8,-4-10-5,12-2-4,-9-2-11,8-6-28,-1-6-24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0.20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90 35,'0'0'39,"1"-7"-7,-1 7-6,0 0-7,0-11-5,0 11-4,0 0-2,0 0-1,0-8-2,0 8 0,0 0 0,-1-8-2,1 8 0,0-8-1,0 8 1,0-14-1,0 6-1,0 8 2,10-11-2,0 6 0,-1 0 0,1 1 0,5 4 0,-3 0 0,3 4 0,1 6-1,-3 3 1,3 6 0,-1-1 0,1 5 0,-5 2-1,5 0 1,-4 3-1,3-5 1,0 2 0,-1 0-1,0-3 0,2 3 1,-3-2 0,4-1 0,0 0 0,-1 0 0,-1-1 0,-1-2 0,1 0-1,0-5 1,-3 0-1,4 1 0,-4-4 0,-2 2 0,4-2 1,-6 2-1,-1-2 1,-4 0-1,2 1 0,-3 1 0,-2-3-1,0-1 0,-2 1-1,2-10-3,-8 12-8,-4-10-5,12-2-4,-9-2-11,8-6-28,-1-6-24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0.45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267 0 148,'0'0'29,"-14"1"-9,9-1-13,5 0 0,0 0-3,0 0 0,-10 0-1,10 0 0,-7 13 0,1-1-1,-3-1 1,1 4-1,-2 4-1,-6 4 1,3-1-1,-4 3-1,0 2 1,0-1 0,-1 3-2,1-4 1,-3-2 0,3-4-2,5-1-2,-3-6-12,5-4-3,3-7-6,7-1-17,-4-12-35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7.52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 0 43,'0'0'57,"0"0"-20,-3 9-21,3-9-10,0 0-10,0 0-25,0 9-18,0-9-12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2.18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 34 57,'2'-8'45,"-2"8"-10,0-10-14,0 10-7,0-7-4,0 7-2,0-9-1,0 9 0,0 0-2,0 0-1,0 0-1,0 0 0,0 0 0,-2 6-2,2 2-1,-1 5 1,1 2-1,0 3 1,0 4-1,0 3 1,-2 5-1,2-3 0,-3 0 1,1-1-1,2-1 0,-4-3 0,1-5 0,1-2 0,2-9 1,0-6-1,-1 8 0,1-8 0,0 0 0,0 0 0,-2-10 0,0-1 0,2-1 0,-3-1 0,3-5 0,0-4 0,0 0 0,0-2 0,5 1 0,-2-3 0,6 4 0,1-2 0,5 5 0,-1 4 0,3 4 0,-2 4 1,1 6-1,0 2 0,-4 10 1,2 3-1,-7 2 0,-2 1 1,-5 3 0,0 1-1,-2-3 0,-6-2 0,3-4 1,-2-4-1,0 2 0,7-10 0,-10 9 0,10-9 0,0 0 0,0 0 0,0 0 0,0 8 0,0-8 0,12 6 0,0 0 0,1-1 0,2 2 0,-1 0 1,3 0-1,-2 1 1,-1 0-1,-4-1 1,-10-7 0,7 14 0,-7-14 0,-14 15-1,-1-11 1,-4 1-1,-1 0 0,-4-1 0,-1-4 0,-1 0-1,6-2-1,-2-5-2,10 2-7,0-8-9,7-4-3,3-6-12,4-5-30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2.62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41 152,'0'0'29,"0"0"-8,0 0-13,0 0-2,9-3-2,3 1 0,5 0-1,2-2-1,3-3-1,3 2 1,-3-1-1,0 3-1,-3 0 1,-5 0-1,1 2 0,-6 1 0,-9 0-1,8 0-3,-8 0-5,0 7-9,0-7-4,-3 6-12,3-6-29,-19 10-20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2.93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 0 164,'0'0'26,"-5"8"-6,5-8-10,0 0-4,14 7-3,-4-7 1,4 0-3,3-2 1,0 1-1,0-1-1,0 0 1,0 1-1,-2 1-1,-2 0-2,-6-2-5,7 2-11,-9 0-3,-5 0-10,15 0-27,-15 0-27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2.99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8 167 43,'0'0'38,"0"0"-3,0 0-13,0 0-4,0 0-5,0 0-4,-6-12 0,6 12-2,0 0-1,0-9-2,-2 0-1,2 9 1,2-20-3,6 8 2,-2-3-2,7 1 0,-3-3 0,3 2 0,-1 1 0,-1 5 1,-1-1-2,1 2 1,-11 8-1,14-3 1,-14 3 0,13 5-1,-13-5 1,14 19 0,-7-6-1,1 4 1,0 0-1,-1 5 1,3-2 0,-6 6-1,9-3 1,-5 1 0,-2-1-1,7 3 1,-5 0-1,3-2 0,-1 5 1,1 0-1,-5 0 0,7-1 0,-5 1 1,7 2-1,-7-4 0,4-2 0,-3 1 1,7-5-1,-5 0 0,6 2 1,-3-4-1,3 3 1,-7-3-1,9-1 1,-8 3-1,3-3 0,-1 1 1,-3-4-1,1-2 0,-3 1 0,-2 1 0,3-3 0,-9-12 0,6 15 0,-6-15 0,6 12 0,-6-12 0,0 0 0,0 0 0,0 0-1,0 0-1,-6 0-2,6 0-11,-8-12-6,-5 3-6,3-9-19,-5 3-35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3.4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238 0 60,'0'0'61,"0"0"-22,0 0-22,-6 0-5,4 10-2,-8-6-4,6 7-1,-7 1-1,3 5-1,-1 0-1,-3 4 1,1-3-2,-1 6 1,-1-2-1,1-2 0,-5 5 0,3-2-1,-1 3 1,-2-8-1,1 0 1,1-1-1,5-3 1,-1-1-1,11-13 0,-14 9-1,14-9 0,0 0-1,0 0-1,0 0-5,0 0-11,4-7-5,-4 7-14,10-15-32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4.52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 7 28,'0'0'64,"0"0"-19,2 10-22,-2-10-7,0 9-4,0-9-4,0 13-1,0-13-2,-2 22-1,0-5-1,2 1-1,0 4 0,0 2-1,0 0 1,0 4-2,0-1 1,0-2-1,-4-2 0,4 0 0,-2-7 1,-2-3-1,4-3 0,0-10 0,0 0 1,0 0-1,0 0 0,0 0 0,-4-11 0,4-1 0,0-2 0,0-6-1,0-2 2,2-4-1,0-1 0,2 1 0,6-7 0,1 4 0,1 4 0,5 0 0,-3 3 0,3 5 0,4 5 1,-1 5-1,-1 4 0,-3 3 1,-3 5-1,1 6 1,-1-1-1,-5 3 1,-4 3-1,-2-3 0,-2 2 1,-4 0-1,-2-2 0,-9 0 0,5 0 0,-4-3 0,1 1 0,3-1 0,-3-3 0,13-7 0,-10 7 0,10-7 0,0 0 0,0 0 0,0 0 0,10 5 0,1-3 0,-3-2 0,11 1 0,-3 1 0,3 3 0,-2-2 0,1 4 0,-1-1 0,-1 0 0,-1 4 0,-7 0 0,0-2 0,-1 5 0,-5-2 2,-2 1-2,-2 1 1,-9-6 0,1 1 0,-7 2 0,1-3 0,-5-1 0,0-1-1,-2-5 1,-1 0-1,1 0-1,0-2 0,2-1-1,-1-10-7,7 10-10,-2-9-4,5 4-13,-5-4-33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7.4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155 0 43,'-9'12'40,"9"-12"-9,-4 14-11,4-14-5,-4 15-5,4-15-3,-4 19-1,4-19 0,-6 21-2,1-9 0,3 5-1,-2-1 0,2 2 1,-4-3-2,-1 5 0,5 0 1,-2 2-1,-4 1-1,2-2 1,1 5-2,1 0 2,-4 5-2,4-1 1,-1 6 0,-1-1-1,0-2 1,2 0-1,0-4 0,1 1 1,-3-2 0,2-6-1,-2-1 1,6-3-1,-2 2 0,-3-7 1,3 1-1,-4 0 0,6-14 0,-2 10-1,2-10 0,0 0-1,0 0-2,0 0-5,0 0-10,0-10-11,0-5-21,0-2-24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7.9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15 25,'0'-17'63,"0"17"-17,0 0-23,0 0-8,0 0-5,0 0-2,0 0-2,0 0-2,8 5-1,-3 5 0,1 6-2,-4 0 1,8 5-1,-3 4 0,1 3 0,2 3 0,-1 0 1,3 2-1,-3 2 0,5 1 0,-1 2 0,-3 0 0,1 0 1,-1 1-2,0 0 0,-1-4 0,-1 1 0,3-5 1,-7-2-1,2-5 0,0-1 0,1-5 0,-3-3 0,0-4 0,-4-11 0,10 11 0,-10-11-1,11 0-2,-9-3-4,-2 3-10,12-23-8,-12 8-14,0-2-32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8.3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73 94,'0'0'52,"0"0"-22,0 0-18,0 0-3,7-6-3,13 6-1,-3-5-2,8 4 0,-2-4-1,8 1-1,-5-2 0,1-1 0,-4 0 0,2 0-1,-7 0 0,-3 2-1,-2 4-2,-13 1-9,14-12-9,-14 12-9,0 0-25,0 0-23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1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57 110,'0'0'45,"0"0"-19,-9 0-16,9 6-3,0-6-2,0 24-1,3-10-1,1 5-1,-2 1-1,4 0 1,0 6-1,1-3 0,-3 2-1,0 0 0,0-4 0,-2 0 0,-2-1 0,0-6 0,0 1 0,0-7-1,0-8 0,0 0-1,0 0 0,0 0-1,4-11 1,-4-7-2,0 0 1,0-10 0,0 1 1,-4-5 0,2 0 2,-2-5 0,4 2 2,0 4 0,6 2 1,3 8 0,3 1 0,3 11-1,-1 2 1,5 5-1,-2 2 0,-3 9-1,2 2 0,-3 2 0,-5 3 0,-6 3-1,-2-2 1,0 5 0,-6-5-1,-4 5 2,-3-5-2,-2 0 0,8-1 0,-5-4 1,7-1-1,5-11 0,0 18-1,0-18 1,15 10 0,-6-7 0,8 0 0,0 2 0,2 0 0,-3 3 0,1-3 1,0 0-1,-7 1 0,3 4 1,-13-10-1,4 16 1,-4-16 0,0 13-1,-10-8 1,-5 0-1,-4 0-1,-2 0 0,0-1-2,-4-4-7,6 0-7,0 0-9,8-2-14,-1-5-34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7.76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16 0 83,'-8'7'41,"8"-7"-30,0 0-40,-8 2-15,8-2-10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57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29 129,'0'0'40,"0"0"-15,0 0-14,0 0-5,7 0-1,1 0-2,11 0 0,0-2-1,3-2-1,1-1 0,0 2 0,-2-2 0,2 2-1,-2 1 0,-2-1 0,-3 3 0,-5-2-1,1 2-1,-12 0-3,15 0-9,-15 0-8,0 0-10,-9 11-26,-1-4-26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86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74 141,'0'0'34,"0"0"-13,17 12-12,-17-12-3,25 0-1,-9 0-2,7-2 0,0-3-2,0 0 0,6-2 0,-4-3 0,-2 3-1,-2-1-1,-2 5-2,-11-6-10,4 5-8,-3-4-7,-9 8-26,12-18-29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51.22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205 99 76,'0'0'40,"12"0"-12,-12 0-9,0 0-7,0 0-3,0 0-2,2-12-2,-2 12-1,0 0-1,2-10 0,-2 10-1,0-7 0,0 7 0,0-15-1,0 15 1,-8-15-1,8 15 0,-12-15 0,3 6 0,-1 2-1,-3 2 1,1 2-1,-5 3 2,9 0-2,-7 5 0,-3 5 0,7 0 1,-5 4 0,-1 1-1,7 2 0,-5 1 1,5 5-1,-1-2 1,5 3-1,2 4 1,4-7-1,0 2 1,4 0 0,7-2-1,1-2 1,3-3-1,-1-1 1,3-3-1,4 2 1,-5-6-1,5 2 0,-4 0 1,-3-3-1,7 0 0,-5-5 0,-1 1 0,-3-3 0,3 2 0,-5-4-1,5-1 1,-3-4-3,1 1 0,-1-10-6,9 6-10,-11-6-5,11-2-18,-4-1-33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52.0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165 138 35,'0'0'67,"0"0"-18,-10-4-29,10 4-6,0 0-5,0 11-1,0-11-4,0 17 0,0-3-1,2 4 0,0 1-2,2 4 1,-2-4-1,0 4 1,0-1-1,0-4-1,-2-2 1,0 0-1,0-4 0,0-12 1,0 11-1,0-11 0,0 0 0,0 0 0,-2-11 0,-2-1 0,0-1-1,-2-4 1,-7 0-1,-2 1 1,5-3 0,-5-1-1,-1 1 1,3 4 0,-4 0 0,3 2 0,5 1 1,-3 5-1,12 7 0,-11-15 0,11 15 0,-10-10 1,10 10-1,0 0 0,0-12 0,0 12 0,15-9 1,-9 6-1,8 0 0,1-1 1,4 1 0,-2 0-1,10-2 1,0 0 0,-2 1 0,2 0-1,4-4 1,-3 1 0,-3 3-1,-4-1 0,-3 0 0,-3 3 0,-7-1 0,-8 3-2,17-10 0,-15-1-9,-2 11-7,13-11-6,-13 11-17,4-21-38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16.46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137 134 5,'0'0'13,"0"0"4,0 0-4,7-13-1,-7 13-3,0 0-2,0 0-2,2-10 4,-2 10-3,0 0 4,4-10 2,-4 10-2,0 0-1,2-8-2,-2 8-1,0 0-1,2-16-2,-2 16-1,0-12-1,0 12 0,6-13 2,-6 13-1,7-16 0,-7 16 1,2-13 0,-2 13 0,0-9 1,0 9-1,0 0 0,0 0-1,0 0 1,0 0-1,0 0 0,0 0 0,0 0-1,0 0 1,0 0-1,0 0 0,0 0 0,0 0 0,0 9 0,0 1 0,0 2 0,0 5 0,0 1 0,0 1 0,0 0 0,0 2-1,0-5 2,-2 5-2,2-6 1,-2 3-1,-3-3 1,3 0-1,-2 0 0,4-5 1,0 0-1,0-10 0,-2 16 0,2-16 0,0 0 0,0 0 0,0 0-1,0 0 1,0 0-1,2-11 0,-2 1 0,0-5-1,0-4 1,0 3-1,-6-7 1,-2 1 0,1 0 0,-3 2 0,-3 1 1,3 4 0,-1 2 0,1 3 0,0 2 0,10 8 0,-15-12 1,15 12-1,-10-14 0,10 14 0,-13-12 1,13 12-1,-8-11 0,8 11 1,-13-9-1,13 9 1,0 0 0,-10-5-1,10 5 1,0 0-1,0 0 1,8 0-1,3 0 1,1 0-1,5 0 1,2 0 0,1 0-1,1 0 0,0 0 0,0 0 1,-2 0-1,2 0 0,-7 2 0,1 3 0,-1-2-1,-3-1 1,-1 0-2,-10-2 0,17 0-9,-17 0-11,0 0-12,10 0-29,-10 0-18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18.02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186 98 53,'0'0'41,"0"0"-9,0 0-12,0 0-6,0 0-5,0 0-2,0 0-1,0 0-1,0 0-2,0 0 1,0 6-2,0 4 1,0 2-2,0 4 1,0 0-1,0 4 1,0-6-1,0 4 0,-3-5-1,1 1 1,2-2-1,0 0 0,0-12 0,-7 7 0,7-7 0,0 0-1,0 0 0,0 0 0,0 0-3,-2-6 0,2 6-1,0-16-1,0 16-1,-4-19 0,4 10-1,-8-7 0,1 3 1,-3-3 2,-1 3 2,-1-2 2,-3 5 3,-2-3 2,5 2 1,-3 4 2,0 1-1,7 1-1,-5 2 1,13 3-1,-15-7-1,15 7 0,0 0-1,-10 0 0,10 0-1,0 0 1,0 0-2,8 4 1,3-4 0,6 0 0,2-2-1,6-1 0,0-4-1,6 0 1,-1 2 0,0-5-1,2 1 0,-5-1 0,-2 0 1,-2 3-1,-6-1 0,0 4 0,-9-1 0,-8 5 0,17-1-1,-17 1-2,6 5-4,-6-5-12,0 15-10,0-15-25,0 9-24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0.97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230 113 20,'0'0'49,"0"0"-12,0 0-8,13 0-12,-13 0-5,10 0-3,-10 0-3,13-8 0,-13 8 0,8-8-2,-8 8-1,4-15 0,-4 15 0,0-19-1,0 19 0,-12-20 0,4 14-1,-3-8 1,-6 7-1,5-1 1,-5 3-2,-2 2 1,1 3 0,-1 2 0,-2 4-1,4 4 1,3 4-1,-3 1 2,1 3-2,3 2 1,-2 2-1,3 0 0,4 1 0,1-2 1,3 2-1,2-2 0,2 0 0,11-3 0,-3 3 0,6 0 1,5 0-1,2-5 1,2 4-1,2-9 1,4 2 0,0-1-1,1-6 1,3-1-1,-4-5 0,0 0 0,-2-3 0,-2 1-1,-4-9-1,0 4-4,-13-5-9,9 5-9,-9 0-9,-8 7-34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2.0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186 75 57,'0'0'53,"0"0"-25,0 0-8,-6-10-9,6 10-1,0 0-3,0 5-3,0-5 1,2 16-2,-2 1-1,2-1 1,-2 6-1,2 0 0,-2 0-1,4 2 1,-4-3-1,2-1-1,0-5 0,0-3 0,0-2 0,-2-10 0,0 0 0,0 0 0,7-8 0,-7-4 1,-7-2-1,1-4 0,-2-5 0,-7 2 0,-4-2 0,7 3 0,-9 1 0,0 1 0,2 3 0,1 0 1,-1 2-1,4 7 1,5-4 0,10 10-1,-15-11 1,15 11 0,0 0 1,11-5-1,-1 3 1,7 2-1,4 0 0,2 0 0,2 0 0,10 0 0,-6 0-1,7-2 1,-7 1-1,6-4 0,-5 3 0,-1-1 0,-6-2 0,-7-3-1,-1 6-1,-5-4-3,3 6-11,-13 0-7,0 0-10,0 0-34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2.73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129 0 67,'0'0'62,"0"0"-24,0 0-23,0 0-5,0 0-3,0 7-3,0 4 0,-4 1-2,1 0 0,-1 3 0,-2 7 0,0 1-1,-1 5 0,-1-1 0,1 9 0,-1-4-1,-4 7 1,2-1-1,-1-3 0,3 4 0,-1-7 0,3 0 0,0-1 0,1-4 0,1-4 0,0-2 0,4-4 0,0-2 0,0 0 0,0-15 0,0 11 0,0-11-2,0 0-3,17 0-9,-17 0-10,4-11-11,-4-6-33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3.2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0 104,'0'0'49,"0"0"-20,10 8-19,-10-8-3,11 13-1,-9-2-3,4 6 1,-2-5-1,2 10-2,1-5 1,1 8 0,-2-8 0,2 10-1,-1-7 1,3 5-2,-2-6 1,-1 4 0,7-4-1,-8 4 0,9 2 0,-5-1 0,3 2 0,-1-4 0,-1 2 0,3-2 0,-5 2 0,3-3 0,-3-5 0,-3 2 0,4-6 0,-4 0 0,-6-12 0,9 17 0,-9-17-1,0 0-1,0 0-4,0 0-7,0 0-11,0-12-8,-6 1-32,-3 0-21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7.78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30,'0'0'32,"0"0"-41,0 11-29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3.5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96 131,'0'0'38,"0"0"-14,19 0-15,-8-5-4,14 5-1,-2-5-1,6 0-1,-2-3 0,7 0-2,-5 1 1,0 0-2,0 0-1,-6-7-9,0 4-10,-4 5-8,-4-2-28,-5-1-23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4.73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55 102,'0'0'48,"-4"-10"-27,4 10-10,0 0-2,0 0-3,-7 9-1,7 5-3,7 0 0,-3 8 0,-2 3-1,4 7 0,-4 3 0,6-1 0,-5 0-1,-3-4 0,0 3 0,0-7 0,0-8 0,0-4 0,0-14 1,0 0-1,-11 0 0,9-9 0,-2-6 0,2-13 0,0-1 0,0-6 0,0-4 1,2 0-1,0 2 0,6 0 1,0 3-1,7 5 1,-3 5-1,6 9 0,4 4 1,-1 8-1,-1 1 1,-5 4-1,5 6 0,-3 6 0,-7 6 1,-6-4-1,4 7 0,-6-3 0,-6 2 1,0-5-1,0 1 0,-5-6 0,5-2 0,6-10 0,-8 15 0,8-15 0,0 0 0,2 10 2,-2-10-2,21 9 0,-9-4 0,5 2 1,0 4-1,0 1 1,-3 0 0,1 1 0,-7 0 0,3 0 0,-11-2 0,0 4 0,-3-6 0,-11 1 0,-5 0 0,-6-2-1,-5-1 0,-1 2 0,0-3-2,-2-4 0,5 6-2,-5-13-12,23 0-7,-3-8-8,9-3-30,4-8-28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8.9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34 25 3,'0'0'45,"-11"0"-8,11 0-8,-12 0-9,12 0-5,0 0-4,-11-2-3,11 2-2,0 0-2,0 0-1,0 0 0,0 0-1,0 0 0,7 5 1,-7-5-1,18 3 0,-9-1 0,5 1 0,-1-3 0,4 0-1,-3 0 1,3 0-1,-4 0 0,3 0 0,-3 0 0,-1-1-1,1-3 1,-5 4 0,-8 0 0,17-3-1,-17 3 1,6-5-1,-6 5 1,0 0-1,15-5 0,-15 5 0,0 0 0,0 0 0,6-2-1,-6 2-1,0 0-6,0 0-10,13-3-11,-13 3-22,10-13-23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9.77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31 134 102,'9'0'48,"-9"0"-29,4-8-7,-4 8-5,8-18-1,-2 8-3,-3-1 0,1-2 0,4-2-1,-2 4-1,-4-5 1,0 3-1,1 3 0,-3 10 0,0-9 0,0 9-1,0 0 1,0 0-1,0 11 1,0 0-1,-3 4 0,1-1 1,2 8-1,0-2 0,0 5 0,0 4 0,5 0 1,1 3-1,-4 3 0,4-4 1,-2-2-1,-2-2 0,5-4 0,-3-4 0,-2-6 0,0-1 1,-2-12-1,0 0 0,0 0 0,0 0 1,-8 2-1,8-2 0,-21-9 0,8 3 0,-1-1 0,1 4 0,1-2 0,1 4 0,11 1 0,-16 0 0,16 0 0,0 0 0,-13 3-1,13-3 1,0 0 0,0 0 0,13 8 0,-5-8 1,7 0-1,-1 0 0,1 0 1,6 0-1,-1 0 2,3 0-2,-2 0 0,0-2 1,0 2-1,-2 0-1,-3 0 1,1 0-3,-5 0-2,-12 0-10,21 0-7,-10-1-13,-11 1-31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10:24.2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10:28.7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19:54.6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12.4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35 714 38,'0'0'43,"0"0"-6,-4 12-13,4-12-8,-9 14-6,7-3-3,2-11-1,-7 17-2,7-17-1,-6 19 1,6-19-2,-7 15 0,7-15 1,0 0 0,0 0-1,0 0 0,0 0 0,0 0 1,0 0-1,7-9 0,-5-4 0,7 1-1,-5-2 0,7-7 0,-5-3-1,7-6 2,-4-5-2,0 0 1,2-4-1,-1-1 1,1-5 0,0 3-1,0-2 0,0 4 1,0 1-1,0 2 0,2 1 0,2 3 1,-6 0-1,4 3 0,-5 0 0,1 4 0,0 1 0,-5 5 0,0 3 0,-1 4 1,-1 4-1,-2 9 0,0 0 0,2-11 0,-2 11 0,0 0 0,0 0 1,0 11-1,4 1 0,-2 4 0,-2 1 0,3 7 0,-1 3 0,0 5 0,2-1 1,-2 2-1,5 2 0,-3 0 1,3 2 0,4 0-1,-3 1 1,3-3-1,4 1 1,-1-4-1,-1-2 0,0-2 0,-3-4 0,3-2 1,-6-3-1,2-1 0,-5-10 0,0 4 0,-4-12 1,0 17-1,0-17-1,0 0 1,3 10-1,-3-10-1,0 0-2,0 0-1,0 0-12,2-7-5,-2 7-7,0-15-28,0 15-23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12.7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3 138,'-9'8'35,"-4"-7"-12,13-1-13,-11 4-4,11-4-1,0 0-2,5 0 1,-5 0-3,21-2 0,-3-1 1,3 1-2,-1 0 1,2 0-1,2 0 0,-3-1 0,1 3-1,-7 0-1,7 3-10,-7-3-7,0 2-7,-6-2-15,6 6-34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13.6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0 158,'0'0'27,"0"0"-11,0 0-8,0 0-3,-5 20-1,5-20-2,0 24 0,0-6 0,0 6-1,5-1 0,-5 4 0,0-2-1,0 2 1,0-1-1,-5-3 0,5-6 1,0-2-1,-2-3 0,2-12-1,0 0 1,0 0-1,0 0 0,7-14 1,-1-4-1,-4-6 0,0-1 0,3-3 0,-3-2-1,-2 2 2,4 0 0,-1 2 0,5 6 0,1 3 0,2 7 2,0 0-1,2 8-1,0 2 1,2 2-1,-2 8 1,-4-3-1,0 5 1,-3 1-1,-3 2 1,-3-5-1,0 4 0,0-1 1,0-1-1,-3-2 0,3 2 0,0-12 0,0 15 0,0-15 0,5 15 1,-5-15-1,11 16 0,-11-16-1,17 13 2,-4-1-2,-4-2 1,6 3 1,-2-3-1,3 1 1,-3 4-1,-4-7 2,-1 4-2,-1-2 2,-5 2-1,-2-12 0,-2 15 0,2-15 0,-22 15 0,5-5 0,-5-5-1,-2-4 0,0 1-1,-3-2-1,-1-2-3,17-2-11,-6-13-6,12-2-7,3-6-22,2-7-38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6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194 140 48,'8'6'40,"-8"-6"-7,4 0-12,-4 0-6,13 0-5,-13 0-2,8-7-2,-8 7-1,12-12-1,-9 4-1,4 2 0,-4-3 0,0-2-1,0 1 0,-1-2 0,-2 2 0,0 1-1,-2-3 1,-4 4-1,-2 0 0,-1 2 0,-2-3 1,-2 4-2,-1 2 1,3 2 0,-5 1-1,2 1 1,0 5-1,-2 5 0,1-1 0,-1 3 0,-1 2 1,1 3-1,3-1 0,2 6 0,1-2 0,0-1 0,4 4 0,1 0 1,0-1-2,5-2 2,0 1-2,0 1 2,5-5-1,-2 1 0,4 0 0,2-4 2,0-2-2,4-3 1,1-2-1,2 0 1,-1-3-1,4-1 0,0-3 0,3-1 0,-3-1 1,0-3-1,1 1 0,-3-5 1,-1 4-1,-2-2-1,-1 1 1,-7-1-3,5 2-8,-11 4-8,9-11-6,-6 3-16,-1-7-32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08.06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20 0 128,'-3'12'36,"3"-12"-12,-12 10-18,12-10-4,-2 10-1,2-10-4,-1 11-3,1-11-13,-2 9-13,2-9-24,0 0-12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15.7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10 40,'-9'-11'54,"9"11"-13,0 0-18,0 0-8,0 0-4,0 0-3,0 0-2,0 0-1,0 0-1,0 0-1,6 9-1,3 2 0,0 3 0,4 5-1,2 2 0,0 1 0,5 2 0,-3 2-1,3-2 2,-1 3-2,1 0 0,-1-1 1,-1 1-1,3-3 0,-3-3 0,1 0 1,-4-3-1,-4-1 0,0-1 0,-5-6 0,-6-10 0,5 16-1,-5-16-2,0 14 0,0-14-7,0 0-9,0 0-8,-9-12-18,3-4-31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16.1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257 9 65,'0'-10'56,"0"10"-16,0 0-24,-13 0-4,11 10-3,-9-3-2,2 12-2,-3-1-2,-1 6 0,-3-5-1,1 11 0,-2-4 1,0 3-3,-3 2 1,3-5-1,0 1 0,-1-3 0,1-1 0,2-6 0,6-4-1,1-8-2,8-5-2,-11 0-10,11-7-6,0-9-10,15-8-29,-2-6-20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16.8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70 131,'0'9'37,"0"-9"-20,0 15-8,-6-4-1,1 6-4,-5 4 0,1 2-3,-4 0 1,7 1 0,-5 0-1,0-3 0,0-1 0,5-7-1,1-1 1,5-12-1,0 0 0,0 0 0,0 0-1,0-13 1,0-3-1,0-10 0,0-4 0,0-5 0,0-1 0,0-2 1,-4 1 0,-4 5 0,3 6 0,1 7 1,4 19-1,0 0 1,0 5-1,4 22 1,11 5-1,-2 3 0,4 3 1,3 3-1,1-3 1,-1-5 0,-1-3-1,-2-9 1,-6-5 1,2-6-2,-13-10 0,9 9 0,-9-9 0,0-5 0,-9-4-2,-8-7 1,-5 2 0,-4-3 0,1-1 0,-6 4 0,3-2 1,5 3-1,1 6 1,7 2 0,15 5 1,-11 0-1,11 0 1,9 3-1,6 2 1,4 0-1,3 0 1,4-1-1,0-4 1,0 2-1,8-2 0,-8 0-1,2 0-4,-7-2-11,3-2-6,-4-2-15,-3-3-29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26.7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223 0 60,'0'0'40,"0"0"-11,0 0-10,0 0-8,0 0-3,0 0-1,0 0-2,-5 0-1,5 0-1,-13 9-1,13-9 0,-17 15 0,8-6-2,-4 0 2,3 0-1,-3 3-1,2-2 1,-4 1 0,6-2-1,-4 1 0,4 0 1,-4-1-1,13-9 0,-17 16 0,17-16 1,-13 16-1,13-16 0,-15 16 0,15-16 0,-13 9 0,13-9 0,-9 13 1,9-13-1,-6 11 0,6-11 0,0 0 2,0 12-2,0-12 0,0 0 1,8 13-1,-8-13 1,16 13 0,-8-3-1,5-3 0,-2 1 1,4 1-1,0 1 1,-2 1-1,7-2 1,-5-1 0,0 1 0,2 1-1,1-2 0,-3-3 1,-4 2-1,6-2-1,-11 0 1,7 0-2,-13-5 0,13 10-4,-13-10-8,0 0-11,0 0-15,0 0-26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27.1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16 53,'-2'-12'61,"2"12"-22,0 0-23,4-4-6,-4 4-1,9 0-3,4 0-1,-13 0-2,19 10 0,-8-4-1,2 2 0,-2 2-1,4 0 0,-4 2 0,4 0 0,-6 1-1,4-1 1,0 0-1,-3 3 1,3-5-1,-2 2 0,2 0 0,-4-3 0,4 0 0,-4-2 0,4 0-2,-13-7-1,23 3-12,-14-1-8,-9-2-12,15-5-28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28.5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36 15,'0'0'25,"4"-12"2,-4 12 2,7-15-2,-7 15-6,2-10-6,-2 10-4,0 0-2,0 0-2,0 0-2,0 0-1,0 0 0,0 0-2,-2 7 0,2-7 0,0 0-1,0 0 0,0 0 0,-4 13-1,4-1 2,-3 0-2,3 5 1,0 4-1,0 7 1,0 3 0,0 1 1,3 5-2,1 0 1,-2 0 0,7 0 0,-5-7 0,1 0-1,-1 2 0,-4-5 0,0-5 0,0 3 1,0-3-1,0 0 0,0 0 0,-4-4 0,2-3 0,-1 1 0,1-5-1,2-11 1,-2 14-1,2-14-1,0 0-2,4 0-6,-4 0-11,9-21-8,2 5-25,-6-3-21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28.9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55 53,'-5'-12'57,"5"12"-29,0-12-9,0 12-6,2-8-2,-2 8-4,9-9-1,-9 9-2,22-7 0,-9 0 0,6 7-2,-6 0 0,9 3 0,-5 6-1,3 2 1,-10 3-1,8 1 0,-8 6 0,-3 1 0,-5 0 0,-2 3 1,-2-4-1,-11 2 0,6-6-1,-8 4 1,7-10 0,-7 1-1,4-4 0,-2-4 0,2-2 0,-4-2-2,0 0-2,4-6-2,11 6-11,-22-1-8,9-1-13,5 2-34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29.8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3 110,'0'16'43,"0"0"-22,0-6-9,0 12-4,0-6-3,0 8-1,0-3-1,2 6-2,-2-9 0,0 0 1,0-3-2,0-2 0,0-1 1,0-12-1,-9 13 0,9-13 1,0 0-1,-15 0 0,15 0 0,-6-19 1,4 3-1,2-2 0,0-2 0,0-3 0,2-2 1,4 4 0,3-2-1,6 5 1,2-3-1,3 6 1,-1 2 0,3 6-1,-7 4 1,6 1 0,-4 2-1,-4 0 2,-13 0-2,13 15 0,-10 0 1,-3-5-1,-5 6 0,-1 1 1,-1-4-1,-4 1 0,5 0 0,2-5 0,-3 1 0,7-10 0,0 14 0,0-14 1,13 10-2,-13-10 2,17 10-1,-6-3 0,2 2 0,-2 3 0,0-3 0,-2 3 0,1 3 0,-3-2 0,-1-2 1,-3 0 0,3 1 0,-6-12 0,-6 11 0,6-11 0,-13 7 0,-3-4 0,-3-1-1,-5-1 0,0-1-2,-4 0-2,9 2-8,-7-2-9,7-8-7,4-3-20,10-8-37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2.4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85 13,'0'0'40,"-6"-9"-8,6 9-1,0 0-12,0-10-4,0 10-4,2-10-2,-2 10-1,0 0-3,0 0-1,4-10-1,-4 10-1,0 0 0,9-13 0,-9 13-1,9-12 1,-9 12 0,15-14 0,-2 14 0,-4-6-1,-1 6 0,3 0 0,0 0 1,0 6-1,-3-1-1,3 2 1,0 5-1,-2 0 1,-1 1 0,-3 1 0,3 3-1,-1-3 1,-1 5 0,3 3-1,-2-2 1,-1 4-1,3-2 0,-1-1 1,1 3-1,4-4 0,-4 4 0,4-2 1,-2-1-1,2 1 0,0 2 2,-3-6-2,3 2 0,-4-1 1,0 0-1,2-4 0,-3 0 0,1-3 0,-3-3 1,-6-9-1,9 14 0,-9-14 0,0 0 0,11 12-1,-11-12 1,0 0-3,0 0 0,0 0-7,0 0-9,0-12-9,0 2-18,-2 0-33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2.8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273-2 114,'-13'-2'41,"13"2"-21,-19 7-9,10 9-3,-2-13-3,3 12 0,-5-2-2,2 4 0,-4-2 0,4 4-1,-9-4-1,9 4 0,-6 0 0,0-2-1,-1 2 0,1-2 1,2-2-1,0-4 0,4-2 0,0 1 0,11-10 0,-11 10-2,11-10-1,0 0-5,0 0-12,5-12-8,-5 12-24,19-19-24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10.19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196 164 35,'0'0'53,"0"8"-18,0-8-12,0 0-7,5-10-5,-5 10-3,4-21-1,1 11-1,-5-8-2,3 5-1,-3-4 0,3 2-1,-3 0 0,-4 3 0,-3-1 0,-1 2-1,-3 5 1,-1 1-1,-2 1-1,0 4 1,-2 2 0,0 8-1,1 1 0,-1 8 1,2 0-1,-2 4 0,5 3 0,-1 2 0,1 1 1,4 2-1,0 0 0,3-1 0,4-2 2,0-3-2,4 1 0,3-8 0,1-2 0,5-4 0,-1-6 0,2-3 0,2-3 0,-2-2 0,2-5 0,0-4 0,-1-3 0,1-4 0,0 0 0,-2-2 0,0-1 0,-2-5 0,1 1 0,-2-1 0,-3 0 0,-3 7 0,1 2 0,-5 6 0,-1 2 0,0 9 0,-1 6 1,-5 9-1,1 6 0,2 3 0,0-1 0,1 5 0,-1-1 0,3-1 0,5-4 0,-1-6 0,7 0 0,0-5-1,3-1 1,0-8 0,2 0 0,0-2-2,1 0-1,-6-4-10,3-2-9,-3 3-9,-1 0-30,-3-1-24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3.6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94,'0'0'48,"0"0"-25,0 0-12,-7 12-3,7-12-2,0 16-2,0-4-1,0 7 0,5 1 0,-1 3-1,-2 1-1,0-1 1,0 3-1,3-6 0,-5 2-1,0-6 1,0-3 0,0-1-1,0-12 1,0 0-1,0 0 0,-7-9 0,7-5 0,0-2 0,0-3 0,0-3 0,0 2 0,7-2 0,4-2 0,-1 6 0,3-4 0,0 7 0,3 1 1,1 4-1,-4 2 0,2 6 1,-4 2-1,-11 0 0,11 3 1,-11 8-1,0 2 1,0-1-1,-7 3 0,-4 4 0,3-6 0,1 2 1,-1 1-1,8-16 0,-5 16 0,5-16 0,0 10 0,0-10 0,13 9 0,-4-6 1,6 1-1,-6 5 1,8-3-1,-2 6 2,-2-2-1,2 4-1,-6-3 1,2 3 0,-11-14 0,8 14-1,-8-14 1,0 0-1,-15 9 0,2-9 0,-6-2-1,-5-3-1,0 5-3,-6-11-2,10 9-11,-1-10-8,1 0-16,5-1-31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4.4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135 1 15,'0'0'64,"0"0"-11,11 12-29,-11-12-9,0 11-3,0-11-5,0 19-1,-2-7-3,2 5 0,0-2-1,0 2-1,0 0 0,0 3 0,0-5-1,0 0 1,0 1-1,-3-9 0,3 2 0,0-9 0,-2 10-1,2-10 0,0 0 0,0 0-1,-4-10 1,2-2-1,0 4-1,-5-9 2,-2 3-1,-4-2 2,0-1 0,0 4 0,-2-6 1,0 7 0,2-3 0,2 5 1,2-2-1,9 12 1,-13-10 0,13 10 0,0 0-1,0 0 0,0 0 1,0 0-1,13-6 0,3 6 1,-1-2-1,9 0 0,2-3 0,0 5 0,0 0-1,-1 0 1,1 0-1,0 0 0,-7 4 0,-1-3 0,1 4-2,-6-5-3,-2 1-11,-11-1-7,15 0-13,-15 0-32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5.7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167 49 28,'6'-10'41,"-6"10"-4,7-16-8,-7 16-11,6-13-5,-6 13-4,0 0-3,0-10-1,0 10-1,0 0-1,0 0-1,0 7 0,-4 7 0,0-5 0,1 8 0,-7 3 0,5 2-1,-1 3 0,-5 5 1,2 0-1,5-2 0,-11 4 0,10 1-1,-8-7 1,3 4 0,-3-1 0,2-2-1,-2-3 0,2 0 1,-2-4-1,7-1 0,-3-4 0,2-4 0,7-11 0,-4 16-1,4-16 0,0 0-1,0 0-4,0 0-11,4-7-7,3-5-17,4-3-26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6.1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65,'0'0'59,"0"0"-21,0 0-22,20 6-6,-20-6-2,13 24-2,-7-8-2,5 6 0,-2 3-2,-1 10 0,5-4-1,-4 6 1,-2 0-2,3 0 1,-5 2-1,1-2 1,3-3-1,-5-2 1,1-9-1,-3 3 0,0-10 0,4-1 0,-3-4 0,-3-11-2,4 11 0,-4-11-5,0 0-8,4-11-9,-4 0-14,0-1-27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6.3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1 116,'0'0'42,"0"0"-16,0 0-14,9 0-5,6 0-3,5 0-1,1 0-2,3 0 0,0 2-1,0 0-2,0 4-3,-7-6-12,3 4-8,-3-3-17,-6 1-26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6.9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15 104,'0'0'46,"0"0"-18,0 0-18,0 0-3,0 16-2,0-2 0,0 5-2,0 2-1,0 3-1,0 3 0,0-2 0,0 1-1,0-5 0,0-2 1,-2-4 0,-1-6-1,3-9 0,0 0 0,0 0 0,0 0 0,-6-11 0,6-7 0,0-4 0,0-3 0,0-2 0,2-2 0,5 0 1,1 5-1,3 0 0,2 6 1,2 4-1,4 7 1,-2 4-1,1 3 0,-1 0 0,-6 9 0,-1-1 0,-5 7 0,-5-5 0,0 3 0,-5 1 1,-5 1-1,3-2 0,-3-1 0,5 0 0,-1-1-1,6-11 2,-3 19-2,3-19 1,5 16 0,-5-16 0,17 14 1,-8-5-1,4 1 1,-1-2-1,1 2 2,-2 2-1,2 0 0,-9-3 0,7 3 1,-11 2-1,0-4 0,-3 0-1,-9 1 0,-8 1-1,-1-8-1,0 9-9,-7-12-9,1 1-6,-3-2-19,5-5-34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7.8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13-1 88,'0'0'53,"0"0"-27,-13 0-12,13 0-3,0 0-4,0 0-2,0 5-2,0-5 0,9 12 0,2 2-1,4-1-1,2 5 1,1 2-2,3 3 1,5 0 0,-4 3-1,-3-3 2,3 3-2,-7-9 0,2 2 0,-6-6 0,0-3-2,-2 2 1,-9-12-2,15 15-6,-15-15-10,0 0-6,0 0-19,0 0-30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8.1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265 20 55,'2'-8'61,"-2"8"-21,0 0-23,5-12-6,-5 12-3,0 0-1,-7 12-3,-4-6 1,-2 8-2,-6 1 1,6 8-2,-8 1-1,1 3 1,-4 0 0,1 3-1,-3-5-1,4 0 1,5-1-2,-3-8 0,7 0-3,0-7 0,7 1-7,6-10-11,0 0-7,0 0-27,-4-10-20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5:59.1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 40 81,'0'0'47,"0"0"-23,0 0-13,0 0-3,0 0-3,0 0 0,0 0 0,0 0-1,0 0 2,0-10-2,0 10 0,0 0 0,-9 5-1,9-5-2,-13 19 1,2-4-1,2 2 0,-4 7 0,5-3-1,-5 2 0,6 0 0,-2-4 0,-1-1 0,7-8 0,3-10 1,-6 12-1,6-12 0,0 0 0,0-12 0,2 0 0,2-5 0,-1-3 0,5-2 0,-3-3 0,-1-2-1,-2 0 1,0 3 0,-2 4 0,0 3 0,0 5 0,0 12 0,0 0 0,0 0 0,9 21 0,-5-3 0,5 6 0,2-1 1,-3 2-1,8 1 0,-5-8 0,2 1 0,-5-4 0,1-7 1,-9-8-1,0 0 0,0 0 0,-11 4 0,0-6 0,-6-9 0,-3-5 0,-1-1 0,-1 2 0,2 0-1,3 1 1,2 0 0,4 3 0,11 11 1,-9-8-1,9 8 0,0 0 0,9 7 0,8-1 0,1 1 0,3 0 0,3-2 0,2 0-1,0-5-3,9 3-11,-7-1-6,-2-2-11,-2-2-29,-2-5-21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3.0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5 62,'0'0'59,"-11"-5"-28,11 5-13,0 0-6,0 0-4,-10 0-2,10 0-2,0 0-1,0 0 0,0 0-1,8 11-1,-8-11 1,15 17-1,-2-10 0,5 0 0,-6 4 0,7 1 0,1-2-1,-1-1 1,3 3-1,-3-3 1,0 1-1,-6 0 0,2-2 1,-6-1-1,-9-7 0,15 16 0,-15-16 1,4 6-1,-4-6 0,0 13 0,0-13 2,-11 12-2,11-12 0,-21 20 0,8-8 0,-4 4 1,2-5-1,-2 4 0,0 1 0,-1-5 0,3-1 0,-2 2 1,2-3-1,5-2-1,10-7 1,-15 2-3,15-2 0,0 0-7,0 0-9,2-4-8,-2 4-20,19-19-29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13.53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60 32 30,'0'0'30,"0"0"-2,0 0-2,0 0-6,0 0-4,0 0-5,0 0-3,0 0-2,0 0-1,0 0-1,0 0-2,0 0 0,0 0-1,0 0 0,0 0 1,0 0-2,0 0 1,0 0 0,0 0 0,0 0 0,0 0-1,-5-6 1,5 6-1,0 0 0,0 0 1,0 0-2,0 0 1,0 0 1,0 0-1,0 0 0,0 0-1,0 0 1,0 0 0,0 0 0,0 0 1,0 0-1,0 0 0,0 0-1,0 0 2,0 0-1,0 0 0,0 0 0,0 0 0,0 0-1,0 0 1,0 0 0,0 0 0,0 0 0,0 0 0,0 0 0,0 0 0,0 0 0,0 0 0,0 0 0,0 0 1,0 0-1,0 0 1,0 0-1,0 0 1,0 0-1,0 0 0,0 0 1,0 0 0,0 0-1,0 0 0,0 0 0,0 0 0,0 0 1,0 0-2,0 3 2,0-3-1,0 0 0,-3 7 0,3-7 0,0 0 0,0 0 1,-7 8 0,7-8-1,0 8 1,0-8-1,-3 10 1,2-2-1,-1 0 1,1 2-1,-1 3 2,0 2-2,-1 3 1,-1 2-1,4 4 1,-4-1-1,1 0 1,-1 2-1,-1-4 0,3-3 1,-1-4-1,0-4 0,0-3 0,3-7 1,0 0-1,0 0 0,0-10 0,3-2 0,-1-2 1,1-1-1,0-4 0,-3-4-1,5-1 1,-2-3 0,-2-1 1,1 2-1,1-2 0,-1 2 0,1 3 1,1 5 0,0 3 0,-1 5-1,-3 10 1,6-1 1,2 5-2,-5 8 0,2 4 0,2 1 1,-2 4-1,5-2 0,-4-2 0,5-4 0,-3-1 0,3-6 1,0-2-2,-4-4 1,6-4 0,-5-4 0,3-2 0,-5-2 0,2-1 0,-2 1 0,-1-4 0,0 2 0,-4 2 1,-1 4-1,0 8 1,2-9-1,-2 9 0,0 4 0,0 8 1,3 5-1,-3 2 0,1 5 0,3 0 0,-4 2 0,3-1 0,-3-3 0,1 0 0,1-3 0,-2-4 0,1-2 0,-1-3-1,0-10 0,0 8 0,0-8-2,0 0-2,0 0-10,0-10-8,0 1-13,0-4-31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3.4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277-1 90,'0'0'52,"0"0"-22,0 0-18,-17 0-4,17 0-1,-24 15-1,11-5-3,-9 2 0,5 5-1,-2-6 0,-1 5-1,-1 3 0,-1-5-1,2 3 0,1-2 0,-1-3 0,5 0-1,2 0 0,0-8-2,13-4-10,0 0-8,0 0-11,0 0-29,-2-14-16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4.8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70 43,'0'0'59,"0"-13"-24,0 13-14,7-14-7,-5 6-5,-2 8-2,8-15-1,-8 15-1,13-12-1,-13 12-1,11-9 0,-11 9-1,11 0-1,-11 0 0,13 11 0,-4 4 0,-3 0-1,3 9 1,2 0-1,0 6 1,4 1-1,0 1 1,0 1-1,2-1 1,1 3-1,-1-6 0,-2-3 0,3 3 1,-1-7-1,-2 0 0,-2-2 2,0 2-4,-4-6 4,2 3-4,-5-8 4,1 3-2,-5-4 0,6 2-2,-8-12 1,5 8 0,-5-8-1,0 0-5,0 0-10,0 0-8,0 0-16,0 0-28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5.1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258 0 104,'-9'3'47,"-4"4"-20,-2 0-16,2 8-4,-4-7-3,4 9-1,-7 1 0,1-4-2,-3 5 1,2 3-2,-1-3 1,1-1-3,-1-1 1,7 0-1,4-2-4,1-5-13,9-10-9,-2 12-22,2-12-22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5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81,'9'12'56,"-9"-12"-23,4 12-19,-4-12-6,2 19 0,-2-6-3,0 2-2,0 2 0,0 3-2,0-1 0,0 1 1,-2-1-2,2 2 1,0-5-1,0 3 1,0-8-1,0-1 0,2 1-1,-2-11 0,0 0-3,0 0-7,14 0-11,-14 0-8,4-16-28,-2 5-17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6.6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35 98,'0'0'47,"0"0"-25,0 0-11,0 0-2,0-7-4,9-1-1,-9 8-1,22-11-1,-9 6 0,0 2 1,0 3-2,-2 0 2,4 0-2,-2 3 1,-5 2-2,-8-5 2,16 14-2,-14-4 1,-2 0 0,-2 0-1,-9 0 0,4 1 1,-6-5-1,2 0 0,1 1 0,-1-2 0,11-5 0,-13 11 0,13-11 0,0 0 0,0 0 0,0 0 0,0 0 0,8 5 0,-8-5 0,16 9 0,-3-2 0,-5 2 0,3 5 1,-4-5-1,-1 3 1,-6 0-1,0 0 2,0-4-1,-6 4 0,-3-2-1,-6 2 1,0-7-2,-1 1 0,-1-6-5,6 4-11,-2-4-5,13 0-12,-15-15-31,11 0-14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7.4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146 33 112,'0'0'46,"0"0"-22,-9 0-12,9 13-4,0-3-3,0 6-2,2 2-1,5-1-1,-5 3 0,2-3 0,-2 5-1,0-9 0,-2 3 0,0-4-1,0-12 0,-2 9 0,2-9-1,0 0-1,-15-3 0,9-7 0,-1-5-1,-4-4 1,0 3 0,-4-7 0,-2 2 3,6 2-1,-6 1 2,1 6 1,8 1 0,8 11 1,-20-9 0,20 9 1,0 0-1,0 0-1,4-2 1,12 2 0,1-5-1,5 5 0,-1-3-1,8-1-1,-3 1 1,0-1-1,6 2 0,-6-3-1,1 4-1,-8-6-8,1 5-9,-3 2-8,-6-2-19,0 2-30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8.4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0 152,'0'0'29,"0"5"-14,4 8-8,-4 3-2,4 2-2,-2 6-1,2 2 0,5 3-1,-3 7 0,-2-3 0,-2 8 0,-2-3 0,0 6 1,0 2-2,-4-2 1,-2-4-1,-5-3 0,7-2 0,-2-6 0,-3-4 0,9-8 0,0-2-1,0-3 1,0-12-2,0 0 0,11 6-1,-11-6-5,8-4-11,-1-8-7,-1 0-17,-4-2-31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8.7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41 114,'16'-8'44,"-3"-2"-18,4-4-14,7 12-4,-5-5-2,5 7-3,-5 0 0,1 7-1,-5 5-1,-4 8 0,-2-3 1,-5 7-1,-2-3 0,-2 4 0,-6-4-1,-1 1 1,-2-4 0,-4-1-1,-6-4 1,6-1-1,-5 0-1,-4-2 0,2 0-2,-4-7-8,2 6-9,0-6-6,5 4-17,-3-5-32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09.5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11 57,'-2'-12'57,"2"12"-27,0 0-13,0 0-7,0 0-1,0 0-3,0 0 0,0 0-2,0 12-1,0-2 1,0 8-2,-5 0 1,3 8-1,-2-3-1,-4 7 0,5-7 0,-1 0-1,0 1 0,2-6-1,0-3 0,-5-1-1,7-5-3,0-9-10,0 0-9,0 0-15,0 0-30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10.0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39 132,'13'-6'37,"5"-1"-14,8 3-12,-5-5-4,9 7-3,1-1-1,-1 1-2,-6-3 0,-3 5 0,-8 0 1,-13 0-2,5 10 1,-14-2-1,-8 2 0,-7 2 1,-2 3-1,0 0 0,2 2 0,3-4 0,8 1 1,2 0-1,11-14 0,0 14 0,6-7 0,7-3 0,7-1 0,1-1 0,3 1 0,-2 4 0,-1-2 0,-1-1 0,-5 2 0,0 2 0,-8 2 1,-7 1-1,0-3 1,-9 2-1,-8-2 1,-5 4 0,3-5-1,-14-2 0,3 1-1,-2-2-1,3 3-2,-5-7-11,14 0-7,3-2-7,6-7-31,7-2-23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14.27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127 24 25,'0'0'65,"0"0"-14,-8-7-29,8 7-7,0 0-5,0 0-2,-3 5-3,3 3-1,0 4-1,2 2 0,-1 4-2,1 1 1,-1 5-1,1-1-1,-2 0 1,3-5-1,-1-1 0,-2-5 0,0-4 0,0-8 0,0 0-2,0-8 0,0-4-1,0-7 0,-2 3 0,-3-7 0,1 0-1,-6 3 2,-1 4 0,2 3 1,-5 1 2,0 7-1,1 1 2,2 3 1,0 0-1,3 1 1,0 0 0,8 0-1,-9 2 0,9-2 0,0 0-1,0 0 1,9 0-1,-1 0 0,5-2 0,4-1 0,3-2 0,1 5 0,2-5 1,2 3-2,-1-2 1,1 2-1,-3-3 0,-3 1 0,3 2-3,-8-7-4,2 8-11,-9 1-7,3-3-16,-10 3-31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27.9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268 133 25,'0'0'30,"0"0"-2,0 0-7,0 0-1,0 0-6,0 0-1,0 0-4,0 0-1,0 0-2,0-9-2,0 9 0,0 0 0,8-11-2,-8 11 0,7-10 1,-7 10-1,7-14 0,-7 14-1,2-15 1,-2 15 0,0-13 0,-7 1-1,7 12 1,-15-17-1,2 7 0,2 5 1,-7-2-2,8 0 1,-3 7 0,-5-2 0,5 2 0,-2 2-1,0 5 1,-1 3 0,1-1-1,0-1 1,2 5-1,0 1 1,2-1-1,-2 2 1,4 3-1,-2 1 0,2 2 0,1-1 0,1 2 0,5-1 0,2 5 0,0-6 0,0 4 0,2-1 2,9 2-2,-2-3 0,2 1 0,4-2 0,2-5 0,5 3 0,0-5 0,0-5 1,6-3-1,-2-5 0,9-1 0,-7-3 0,9-5 0,-6-2-1,6-7-1,-7 2-1,-1-11-8,-1 10-10,-6-8-8,-7 4-25,0-6-28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28.9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150 104 45,'-7'-10'59,"7"10"-23,0 0-16,0 0-8,0 0-3,0 0-2,0 0-1,0 0-2,0 0 0,0 0-1,0 0-1,0 0-1,0 0 1,-9 5-1,9 7 0,-2 1 0,0 1-1,0 4 0,-2 1 2,4-1-2,-3 1 1,3-4-1,-4-2 1,4 1-1,0-7 0,0-7 0,0 0 0,0 0-1,0 0 0,0 0 0,0 0-1,4-10 1,-4-6 0,0 5-1,-4-4 0,0-4 1,-9 1 0,4 0 1,-6 2-1,4-3 2,-4 4 0,4 0-1,-2 5 1,13 10 0,-15-14 0,15 14 0,0 0 0,-11-7 0,11 7-1,0 0 1,0 0 0,9 0-1,-9 0 2,19-4-1,-6 1-1,0-3 1,5 3 0,-1-6 0,2 3-1,1-3 1,2 5-1,-1-3 0,-3 3 0,-1 3 0,2 1 0,-1 0-1,-7 0-1,-1 3-3,-10-3-11,9 9-7,-9-9-15,0 0-30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30.6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81,'0'0'51,"0"0"-25,0 0-10,0 0-6,9 4-3,-9-4-1,19 12-1,-3-3-2,1 8 0,3-3 0,-1 9-2,3-3 0,6 7 1,-7-1-1,0 2-1,1-2 0,-5-4 0,3 0 0,-5-8 1,-4-1-1,-2-1-1,-9-12 1,10 5-3,-10-5-2,0 0-9,0 0-9,11-2-13,-11 2-30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30.9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400 2 104,'0'0'48,"-13"-3"-19,2 1-19,7 9-3,-9-1-1,4 9-3,-11 4 0,3 2-1,-7 3-1,0 6 1,-4-3-1,-7 4-1,3 1 0,-3 0 0,5-7 0,-5 0-3,13 3-6,-2-14-11,13-5-7,11-9-26,-13 0-21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31.7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129-1 50,'-11'18'62,"0"-8"-22,9 2-26,2 4-5,-4-4-1,4 7-3,-3-4-1,3 2-1,-2-5-1,2 1 0,-6-1-1,1-2 1,5-10-2,-6 16 1,6-16-1,0 0 0,-15 4 0,15-4 1,0 0 0,-7-10-1,7 10 0,-6-22-1,2 7 1,-1 0 0,1-6 0,2 2 1,0 0-1,-3 1 1,5 2-1,-2 4 1,2 12 0,0 0 0,0 0 0,11 0-1,-2 9 1,6 6-1,2-2 1,2 8-1,3-5 0,0 1 1,-3-1-1,-2-2 0,1 0 0,-5-2 1,-3-2-1,-10-10 0,11 8 0,-11-8 0,0 0 0,-15 0 0,0-2-1,-7-4 1,1-1 0,-5 1 0,-4-6 0,4 5 0,-2 0 0,8 1 0,3 2 0,4 4 0,13 0 0,0 0 2,0 0-2,19 4 1,5-4-1,0 0 0,10 0 1,-1-5-2,10 1-3,-11-6-9,1 3-8,-1 0-11,-4-2-29,-4 0-21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32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46 1 33,'0'0'63,"0"0"-11,0 0-32,0 0-7,0 0-4,8-3-2,-8 3-3,11 0-1,-11 0-1,15 7-1,-6-4 0,4 4-1,-2-1 2,6 1-2,-4 1 1,4 3 0,4-8-1,-1 2 1,2 0-1,4 0 0,-7-3 1,-2 3 0,-4-2-1,-13-3 0,11 14 0,-11-14 0,-4 15 0,-5-7 0,-6 3 0,-2 1 1,-3-1 0,-1-1-1,-1 4 1,2-2 0,3 1 0,-2 2-1,2-4 2,0 0-2,4-1 0,-2 4-2,-1-4 2,8 0-1,-5 2-1,0-2 0,2 3-3,0-8-8,11-5-10,-11 12-13,11-12-26,0 0-14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33.3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277-1 53,'13'0'47,"-13"0"-9,0 0-17,0 0-7,0 0-6,0 0-1,0 0-2,0 0-1,0 0-1,0 0-1,0 9-1,0-9 1,0 0 0,-11 9-1,11-9 1,-13 13-1,2-4 0,1-1 0,-3 4 0,-7 5 0,5-3 0,-5 7-1,-3 0 0,-4 2 0,7 0-1,-8 1-1,9 1-1,-3-8-8,9-1-10,0-4-11,2-5-26,11-7-20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38.1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32 33,'0'-11'50,"0"11"-7,0-10-19,0 10-7,0 0-6,0-12-3,0 12-2,0 0-1,0 0-1,0 0-1,0 0-1,0 0-1,6 12 0,-1-4 0,-1 5 0,3 6 0,8-1-1,-2 8 1,2-3 0,2 6 0,2 1 0,1-2 0,1 2 0,3 1-1,-2-3 1,-3-3 0,3 1-1,-7-3-1,2-1 2,-2 1-1,-4-2 0,-3-1 0,-3-3 0,-5 1 0,2 1-1,-2-9 0,0 3-2,0-13-4,0 0-10,0 0-8,0 0-17,-7-2-28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38.4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305 1 96,'-15'-3'52,"9"3"-22,-9 5-16,4-1-6,0 8-2,-6 0-2,0 6-1,-3 5 0,-1-2-2,-1 6 0,0 3-1,-1-1 1,-1-2-1,2 3-1,1-7 1,5 1-3,-3-12-4,15-3-9,4-9-8,0 0-16,0 0-28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38.9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50,'0'0'60,"0"0"-18,0 0-25,0 7-5,0 2-3,0-9-3,7 23-1,-7-9-1,2 7-2,0 3 1,2 8-2,-2-2 0,-2 5 0,0 1-1,3-3 0,-3 1 0,0-11 0,0-1-1,0-10-1,2-4-2,-2-8-5,0 0-5,9-15-10,-7 0-17,0-8-27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16.78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17 6 83,'0'0'40,"-8"0"-14,8 0-11,-9 0-6,9 0-3,0 0-1,0 0-1,0 0-2,14 0 1,0 1-2,0-1 2,5 1-1,1-1-1,4 0 1,-2 0-1,0 0 1,-5 0-1,3 1-1,-4 2 1,-5-1-1,0 0 1,-2 3-1,-9-5 0,8 12 0,0-2 0,-6 2 1,1 1 0,0 5-1,-3 0 0,3 5 0,-1 1 1,1 4-1,-3 2 0,0 1 0,1 1 0,-1 5 0,0 2 0,0 0 0,0 2 0,2-1 0,-2 1 0,3 1 0,-1 0 0,-1-4 1,-1 1-1,6 3 1,-2-3-1,-1 3 1,0 0-1,0-3 0,3 0 0,-3 1 0,0-4-1,-3-2 1,4-3 0,-3 0 0,-1-3 0,0 1 0,0-2 0,0 1 0,0-1 0,0-2 1,0 2-1,0 1 0,0-1 0,0-1 1,3 0-1,-1-1 0,-1-1 0,1-3 1,0-2-1,-2 2 0,1-6 1,-1 3-1,0-3 0,0 3 0,0 0 1,0-2-2,0 3 2,0-5-1,-1 3 0,1-3 0,0 2 0,0-3 1,0 2-1,0-3 0,0 1 0,0 0 0,1-1 0,-1 3 1,0-4-1,0 5 0,0-1 0,0 2 0,-1-1 0,-1 2 2,-1 3-4,1-4 4,-1 1-2,2-4 0,-3 1 0,4-3 1,-1 2-1,-1-5 0,1 1 1,1 1-1,-2 0 0,1 1 1,-3 1-1,4 0 1,-1 2-1,1 0 0,0 0 1,0-1-1,0 0 1,0-2-1,0 0 0,0-2 0,0-2 1,0 2-2,0 1 1,0-3 1,0 4-1,0-1 0,0-1 1,-3 5-1,3-4 0,0 1 0,0 2 0,0-4 1,0 4-2,0-5 2,0 1-1,3 0 0,2-1 0,-4 0 0,1 1 0,-1 0 0,2 1 0,-3 5 1,0-3-1,4 4 0,-3-1 0,2 1 0,-1-1 0,1-1 0,-1-4 0,-1 1 0,1-5 0,-1 1 0,-1-8 0,2 9 0,-2-9 0,0 9 0,0-9 1,0 0-1,0 8 0,0-8 0,0 8-1,0-8 2,0 8-1,0-8 0,0 11-1,0-11 1,0 10 0,0-10 0,0 0 0,0 12 0,0-12 0,0 0 0,0 0-1,0 8 1,0-8-1,0 0 1,0 0 0,0 7 0,0-7 0,0 0-1,0 0 1,0 0 0,-6 5 0,-1-5 0,-2 1 0,-2 1 0,0-2 0,-3 3 0,0-3 1,0 0-1,-1-1 0,3-1 0,3-1 0,-2-1 0,6 2 0,-6-1-1,11 3-2,-8-5-10,8 5-6,0 0-9,0 0-19,-8-10-34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39.3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60 83,'2'-17'54,"7"3"-26,6 5-14,-4-3-5,9 9-1,-3-1-3,3 4-1,-7 4-1,4 4-1,-6 4 0,-4 2-1,-5 2 1,-2 3-1,-5-1 0,-6 1-1,3-3 0,-5-1 1,4 1-1,5-2 0,-1-3 0,5 0 0,0-11 0,7 18 0,4-7 0,2 1 1,-5 0-1,10-3 0,-5 6 1,-4-6-1,-9-9 2,13 21-2,-13-21 0,0 16 1,0-16-2,-13 13-1,2-5-3,-9-6-12,5-1-5,-5-1-12,1-5-27,3-6-20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40.0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130 68 50,'0'0'62,"0"-10"-19,0 10-27,0 0-4,0 0-3,0 0-2,0 0-3,0 5-2,0-5 0,0 24 0,0-10-1,0 7 0,0-1-1,0 5 1,0-3-1,2 2 1,0-4-1,0-5 0,1-4 0,-3-11-1,2 12 1,-2-12 0,0 0-1,0-8 0,-2-2-1,-7-2 2,-2-5-2,2-3 1,-6 0 0,2 0 0,-2-1 1,-2 2 0,6 2 0,-2 3 0,4 3 1,-2-1 0,11 12-1,-6-11 1,6 11 0,0-11 0,0 11 0,0 0 0,6-8 0,7 8 0,-2-4 0,7 1 1,1 3-1,3-4 0,2 1 0,4-2-1,1 0 1,-1-1-1,-2 3 0,-2-1-1,0 4-3,-9-4-11,-4 4-7,-11 0-11,15 0-30,-15 0-18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41.6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40 94,'9'-19'48,"-9"19"-23,0-11-9,0 11-6,0 0-3,0-10-2,0 10-2,0 0 0,0 0-2,0 0 0,-2 10 0,-5 1 0,5 5 0,-2 3-1,-3 7 1,-6 1 0,5 6-1,-5 2 2,2 0 0,-2 3-1,4-4-1,-2-3 1,5 1-1,1-3 1,-1-9-1,6 1-1,0-9 1,0-3 0,0-9-2,0 12-1,0-12-3,0 0-10,0 0-6,0 0-12,-9-15-26,9 4-21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42.0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29 104,'0'-16'48,"0"16"-22,0 0-14,0-13-3,0 13-3,7 10-1,-1 7-2,1 4-1,1 4 0,3 1-1,0 9 0,0 2-1,2 0 1,0-2 1,2 0-1,-4-5 0,2 1 0,-2-6 0,2-2 0,-2-2 0,0-6-1,-4-2 0,-7-13-1,15 18-1,-15-18-1,9 8-5,-9-8-10,0 0-5,0 0-13,-3-7-32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42.3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66 128,'0'0'39,"-15"-9"-16,15 9-13,0 0-3,-3-14-3,3 14 0,11-14-3,-2 9 0,6-2-1,-2 3 1,9-1-1,-1 2-1,10 3-3,-10-6-6,5 6-11,-2 0-8,0 0-22,-3 0-28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45.0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22 3,'0'0'30,"0"0"-3,0 0 1,0 0-4,0 0-5,0 0-4,0 0-3,0 0-2,-2-12-3,2 12 0,0 0-2,0 0 0,0 0-1,0 0-1,0 0 0,0 0-1,0 0 0,0 8-1,0-8 0,-4 21 0,2-9 0,-5 6 0,5 4 0,0 5 0,0 1 1,-1 1-2,1 1 1,2-1-1,0-5 0,0-1 0,2-4 0,1-10 0,-3-9 0,2 17 0,-2-17 0,0 0 0,0 0 0,0 0 0,0-10 0,0 10 0,-2-18 0,-3 6 0,3-7 0,0 1 0,-2-4 0,4 2 0,0-4 0,0 2 0,0-2 0,4 5 0,0-5 0,5 9 0,0-6 0,-1 9 0,3-2 0,2 0 0,-1 5 1,-1 2-1,6 5 0,-2 2 0,1 0 1,1 5-1,0 5 0,-4 2 0,-1 1 1,-5-1-1,3 1 0,-7 1 0,-3-4 0,-5 3 0,-6 1 0,-2-4 0,-3 1 0,1 1 0,-4 0 1,3-6-1,3-3 0,0 0 0,13-3 0,-8 0 0,8 0 0,0 0 0,2-10 0,-2 10 0,19-2 0,-6 1 0,-2 1 0,2 0 0,4 3 0,-4 4 0,2 4-1,-2 1 1,0 0 0,0 0 0,-5 1 1,-3 3-1,-3-4 0,-2-3 2,0-9-1,-7 19 0,-8-11-1,-4 2 1,3-2 0,-4-4-1,-6-1 0,0 1 0,6-1-2,-8-3-3,18 0-9,-7 0-7,4-3-8,4-4-26,9 7-25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49.4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10 65,'0'0'47,"0"0"-18,0 0-9,-13-11-6,13 11-4,0 0-3,0 0-2,0 0 0,0 0-2,0 0-1,0 0 0,0 8-1,0-8 0,11 17 0,-2-2 0,2 0 1,-3 7-2,8-4 1,-1 8 0,0-3-1,2 1 1,1 3-1,-1-6 1,-2 3-1,3-9 0,-1 2 1,0-2-1,-1-2 0,-1-2 0,-2-3 0,2-3 0,-6 2 2,-9-7-2,15 11 0,-15-11-2,2 12 2,-2-12-1,0 0 0,-9 11-2,9-11-3,-8 3-11,8-3-6,0 0-17,-9-9-27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49.8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285 16 83,'0'0'54,"0"0"-22,-4-16-20,4 16-3,0 0-3,0 0-2,0 0-1,0 0-1,0 0-1,-11 12 0,11-12 0,-9 22 1,1-7-1,1 3 0,-4 4 1,-2 1 0,-2 3-1,0 1-1,-2-1 1,-1 0 0,-1-3-1,6 0 0,-4-2 0,-1-6 0,3 0 0,2-1 0,4-2 0,-4-7-1,3 4-1,-1-5-4,11-4-8,-11 15-7,11-15-14,-7 12-29,7-12-12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50.8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0 104,'0'0'46,"-7"10"-21,7-10-14,0 0-4,-8 17-1,8-17-2,-7 12-1,7-12 0,0 20 0,0-7-1,0 4 0,5-1-1,-1 0-1,0 5 1,-2-1 0,-2 4-1,0-1 0,0 1 0,-2-1-1,-2-1 0,0 2 1,-3-8-1,1 0 1,3-6-1,3-10 0,0 0 0,0 0 1,-6-5 0,6-12-1,0-1 1,0-5 0,2 0 0,0-2-1,3-4 1,1 4-1,-4-3 1,7 5 0,-3 0 0,5 7 1,-2-4-1,6 7 1,-4 3 0,4-1 0,-2 6 0,4 2 0,-2 1 0,0 2 0,-2 0-1,0 5 1,-4 2-1,2 5 0,-9-3 1,-2 3-1,0 4 2,-2-2-2,-9 2 1,0 1-1,-2-6 1,2 0-1,-1-1 0,3-1 0,9-9 0,-15 10 0,15-10 0,0 0 0,0 0 0,11 5 0,-3-2 0,5-3 0,2 0 1,3 3-1,1 1 0,1-1 0,-3 2 0,4 4 0,-3-6 1,-3 6-1,-2-1 0,-13-8 0,15 15 0,-15-15 1,0 17-1,-11-10 1,-4 3-1,-4-4 1,-3 5-1,-2-8-1,-2 6-1,-6-7-10,10 5-6,-8-3-6,4-1-16,-2-1-32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56.2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348 109 8,'0'-13'10,"0"13"0,0 0 0,0 0 0,0 0-1,0 0-1,0 0-1,0 0-3,0 0 1,0 0 2,0 0-1,4-4 2,-4 4 2,0 0 1,0 0-2,0 0 1,0 0 0,0 0-1,7-12-1,-7 12-2,0 0-1,10-8 0,-10 8 0,5-16-1,-5 16-1,0-16 0,0 7-1,0 9 0,-7-15 0,7 15 0,-19-11-1,3 7 0,-3 3 0,-3 1 0,-4 0-1,-2 8 1,-2 7-1,0 4 0,-1 0 1,-1 7 0,1 1-1,10 3 1,-1 2-1,4-3 1,8 1-1,1-2 1,7 1-1,2 1 1,8-3-1,3-2 0,7-3 0,1-3 0,5-6 0,4-1 1,7-7-2,-2-2 2,2-3-1,-4 0 0,2-5 0,-5-2 0,-4 1-1,2-6 0,-6 2-2,-3-7-6,3 4-10,-9-3-10,4 1-23,-4-3-29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23.62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292 64 13,'0'0'32,"0"0"-8,2-7-3,-2 7-7,0 0 0,0-6-3,0 6-2,0 0-1,3-8 2,-3 8-2,0-11-1,0 11 0,0-9-2,0 9 0,-6-8-1,6 8-1,-13-6-1,7 0 1,-2 5-1,0 0-1,-1 1 1,1 0-1,-2 0-1,-2 2 1,3 3 0,-2 0 0,-1 0 0,4 2-1,-3 4 1,3-4 0,-1 6-1,1 0 0,0 0 1,3 3-1,-3 1 0,5 0 1,-2 1-1,2 1 1,-3 4-1,4-3 1,1 5-1,-1-1 1,2 3-1,0 0 1,0 3-1,0 1 1,2 0 0,-1 1-1,1-3 0,1 2 0,2-2 2,-2-1-2,0-3 0,0-1 0,2-1 0,-3-4 1,1 5-1,-2-5 0,1 4 1,-1-4-1,-1 6 0,2-3 1,-2 2-1,0-1 0,6-1 0,-4-2 1,1 0-1,0 2 0,-1-2 0,5-3 0,-2 1 0,-2-2 0,4 2 0,-4-2 0,0 1 1,-2-1-1,3-1 0,-4 0 0,0 0 0,4-1 0,-4-1 1,0 1-1,2-2-1,-2-1 2,0 2-1,0-3 0,0 1 0,0 2 0,0-3 0,1 1 0,-1 0 0,0-2 0,0-1 1,0 4-1,0-6 0,-3 2 0,-1 2 0,-3-2 0,4 1 0,-5 0 0,2 3 0,-3-3 0,4 2 0,-1-1 0,-4-1 0,-1 0 0,3 2 0,-3-6 0,-3 3 0,7 0 0,-6 0 0,2-1 0,2 1 0,-2-1 0,1 2 0,4-6 0,6-3 0,-13 10 0,13-10 0,0 0 0,-6 7 0,6-7 0,0 0 0,0 0 0,0 0 0,0 0 0,5 3 0,-5-3 0,11 0 0,-11 0 0,12 0 0,-5 0 0,-7 0-1,14 1 2,-8 2-1,3-2 0,-2 1 0,2 0 0,-3 1 0,4 0 0,-4 1 1,2 1-1,-8-5 0,9 8 0,-9-8 0,11 7 0,-11-7 0,10 9 0,-10-9 0,6 10 0,-6-10 0,8 12 0,-8-12 0,9 14 0,-6-7 0,4 1 0,-4-2 1,-2 2-1,2 2 0,-1-4 1,0 2-1,-2 0 0,4 0 0,-4-2 0,0 3 0,0 0 0,0 1 0,0-2 0,0 1 0,0 2 0,0-4 0,0 3 0,0-2 0,0 0 0,2-1 0,-1 2 0,1 1 0,-2-4 1,0 2-1,2-2 0,-2 7 0,0-8 0,0 6 0,0 2 0,0-5 0,0 4 0,0 1 0,0-1 0,-2-3 0,2 5 0,0-3 0,0 1-1,0-1 1,0 1 1,0-1-2,0 4 1,0-1 1,0 1-1,0 0 0,0-1 0,0 0 0,0-1 0,0 2 0,0-7 0,0 4 0,0-2 0,0 1 0,0-1 1,0 1-1,0-1 0,0 3 0,0-6 0,0 3 0,0 0 0,2 2 0,-2-3 1,1 2-1,-1 2 0,0-3 0,0 2 1,0-2-1,0 3 1,0-5-1,0 3 0,0 0 0,2-2 0,-1 3 0,-1 0 0,0-1 0,5 0 0,-3 2 0,-2-1 0,1 3 0,-1-4 0,0-1 0,0 2 0,0 0 0,2-4 0,-2 4 0,0-3 0,1 0 0,-1 1 0,0 0 0,0-1 1,2 1-1,0 2 0,-2-2 0,2-1 0,-2 1 0,0-2 0,3 2 0,-3 2-1,0-6 1,0 6 1,0-5-2,0 0 2,0 3-1,0 0 0,0-2 0,0 1 0,0-1 0,0 0 0,3-1 0,-3-7 0,5 12 0,-5-12 0,6 7 0,-6-7 0,6 10 0,-6-10 0,7 10 0,-7-10-1,3 8 1,-3-8 0,5 8 0,-5-8 0,0 0 1,6 8-2,-6-8 2,0 0-2,0 0 2,9 9-1,-9-9 0,0 0-1,7 3 1,-7-3 1,0 0-1,11 0 0,-11 0 0,6 0 0,-6 0 0,9 0 0,-9 0 0,8 0 0,-8 0 0,9-1 0,-9 1 0,10 0 0,-10 0-1,9-2 2,-9 2-1,10-7 0,-10 7 0,11-2 0,-11 2 0,11-3 0,-11 3 0,6-2 0,-6 2 0,0 0 0,9-1-1,-9 1 1,0 0 0,8-5 0,-8 5 0,0 0 0,10-6 0,-10 6 0,0 0 1,6-7-2,-6 7 1,0 0-1,0 0 1,0 0-1,6-7-1,-6 7-1,0 0-2,0 0-7,0 0-7,0 0-8,5 5-17,1 5-36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56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41 90,'0'-12'51,"0"12"-21,0 0-20,0 0-4,3 19 0,-3-7-2,0 9-1,-3 0-1,3 5 1,-4-1-2,4 3 0,0-5 0,0-1 0,0-4-1,4-4 1,-4-14-1,7 13 0,-7-13 0,0 0-1,2-8 0,-2-2 1,0-1-1,-6-8 0,-1 2 0,-4-5 1,-4 2-1,-2-5 1,-3 4 0,-1-2 1,2 6 0,4 1 0,-1 2 0,8 7 1,8 7-1,-13-12 1,13 12-1,0 0 1,8-5-1,8 3 0,-1-1 0,7 3 0,0 0 1,2-1-1,0-1-1,0 2 1,0-2-1,-5 2-1,-1 0 0,-2-3-2,2 3-6,-5-2-11,-3 0-6,3-4-22,0 4-30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57.5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76,'-13'0'56,"13"0"-30,0 0-10,0 0-6,0 0-2,0 0-3,0 0 1,11 0-3,-1 5 1,1-2-2,2 11 1,2-3-2,3 8 1,-3-1-1,-2 3-1,4-2 1,0 5-1,-8-2 2,8 2-2,-8-3 0,4 2 0,-7-5 0,1 1 0,1-1-3,-3-5 2,-3 3-4,-2-16-6,0 0-11,0 0-12,15 0-27,-13-7-21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57.7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375-1 79,'0'0'59,"-10"-2"-24,-3 2-21,6 9-5,-10 0-3,2 12-1,-5-4-1,1 10-2,-9 0 0,2 6 0,-6 1-1,2-3-1,-3 3 1,1-8-1,4-1-1,2-5-1,8-3-3,-1-10-7,19-7-11,0 0-12,-2-7-30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6:58.9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 0 104,'0'0'48,"0"0"-21,-7 7-17,-1 3-4,-5 10-3,2-1 0,-2 7-1,-5-1 0,5 8 0,-4-3-1,4-3 0,2 0 0,0-4 0,5-4-1,1-6 0,5-13 0,0 0 0,0 0 1,7 0-1,1-15 0,1-2 0,-5-4 0,7-3 0,-6-5 0,-3 1 0,0 2 0,-2-2 0,0 7 1,0 3-1,-2 6 1,2 12 0,0 0-1,0 0 0,4 7 0,3 8 0,4 5 0,-3-1 0,5 3 0,-2-3 0,0 4 0,-4-9 0,3-2 0,-5 2 1,-3-5-1,-2-9 0,0 0 0,0 0 0,-9 0 0,-4-4 0,0-4 0,0-6-1,-4-1 1,-3 2 0,3-5 0,-1 0 0,3 5 0,2 1 0,2 4 0,11 8 0,-15-9 1,15 9-1,0 0 0,0 0 0,0 5 1,0-5-1,20 9 0,-5-4 1,0-1-1,2-2 0,5 0 1,2-2-1,2 0 0,2 0 0,-1-2 1,-4-1-1,1 2 0,0-3-1,-2 4-1,-7-5-10,0 4-8,-2-5-9,1 1-25,-10-7-28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7:02.3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28 0 35,'0'0'41,"0"0"-5,0 0-13,0 0-6,0 0-4,0 0-3,0 0-2,0 0-3,0 0-1,0 0-1,8 0-1,-8 0 0,16 3-1,-6 1 1,6 5-2,-1 0 1,0 1 0,2 2 0,5-1-1,0 3 0,-1-2 1,3-1-1,-5 0 0,1-5 0,-3 0 0,-6-1 0,2-2 1,-13-3-1,9 4 0,-9-4 0,0 0 0,0 0 0,0 0 0,-9 9 0,9-9 1,-19 10-1,3-3 1,8 0 0,-5 3-1,0-2 0,-5 4 1,1 0-1,-2 3 1,4 2-1,-5 2 0,1 1 1,-3-2-1,2 0 0,1 1 0,-1-2 1,7-4-1,0 1-1,5-7 1,8-7-1,-13 8-2,13-8-4,0 0-11,0 0-9,0 0-20,8-5-30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7:02.96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268 0 100,'0'0'34,"0"0"-13,0 0-8,0 0-6,0 0-2,0 0-1,0 0-2,0 7 0,0-7 1,-8 15-1,3-2 0,-5-8 0,-1 9-1,-2-4 1,-2 7-1,-5-4 1,1 4-1,-3-4 0,7 6 0,-4-1 0,-3-2-1,2 0 1,3-1-1,-2-1 0,10-1 0,-4 0-1,13-13 0,-11 16-3,11-16-8,0 0-11,0 0-15,0 0-26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7:12.4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303 155 48,'0'0'31,"0"0"-8,0 0-2,0-7-9,0 7-2,0 0-2,0 0-2,0 0 0,0 0-2,0-16 2,0 16-2,0 0 0,0 0-1,11-12 0,-11 12 0,2-12-1,-2 12 0,0-16 0,0 16 0,0-16 0,0 16-1,-5-15 0,5 15 0,-13-18 0,13 18 0,-17-19 0,6 15 1,-2-6-1,0 4-1,-2 3 1,-2 3-1,-3 0 0,5 3 1,-4 0-1,1 3 0,1 5 0,-2-3 1,6 3-1,-2 1 1,-1 0-1,3 4 0,0 0 0,5 3 0,-3-1 0,5 2 0,1 3 0,3 0 0,2 3 0,0-3 0,2 1 0,5 1 0,4-1 0,-1-2 0,8-5 0,-1-1 0,7-2 0,0-6 0,4 1 1,0-6-1,9 1 0,-7-4 0,7 0 0,-9-4 0,4-4 0,-4-1 0,-4-5 0,-2 3 0,-3 1-3,-4-7-3,1 7-12,-1-3-6,-7 1-18,5-5-31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7:13.4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53 50,'0'0'60,"0"0"-26,0 0-16,0 0-6,0 0-2,0 0-4,0 0 0,0 0-3,0 0 0,0 0-1,0 0 0,0 0-1,0 17 0,0-4-1,0 7 1,6 1 0,-3 3-1,-1-4 1,0 2-1,0-6 0,0-1 0,0-6 1,-2-9-2,0 0 1,0 0 0,11 0-1,-11-10 0,0-4 0,-8-4-1,-1 3 1,-4-6 0,-2 2 0,-3-1 0,-1 5 0,1-3 1,-1 4 0,8 4 0,-2 0 0,13 10 1,-13-9-1,13 9 1,0 0-1,0 0 1,0 0 0,0 0 0,0 0-1,13 1 1,0-1 0,4 1 1,-4-1-1,7 0 0,0 0 0,1-2 0,1-5 0,0 3 0,-1-2-1,1 2 0,0-3 0,-9 4 0,8 0-1,-8-1-2,-4 4-2,-9 0-8,15 0-10,-15 0-13,0 9-25,0-9-13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7:14.2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 81,'0'-12'56,"0"12"-29,0 0-12,0 0-4,0 0-4,0 0-1,0 0-2,0 0-1,13 7-1,-13-7 1,15 25-2,-2-10 1,2 5-2,0 3 1,3 2 0,-3 0-1,-2 4 2,4-1-2,-2-4 1,-4-3-1,4 2 1,0-5-1,-4-2 1,4-5-1,-4-1 0,2-5 0,-5 0 0,5-1-1,-13-4 0,11 5-4,-11-5-6,0 0-10,0 0-7,0-11-20,-4 3-29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7:14.6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259 36 76,'0'0'55,"0"-15"-21,-2 6-19,2 9-6,-13-8-1,13 8-3,-15 0 0,11 13-2,-9-4 0,2 13-1,-6 0 0,4 6 0,-7 1-1,5 9 1,-5-1-2,5-1 1,-2-3-1,0 1 1,-1-6-2,8-2 1,-1-4 0,0-9-1,0 1-3,11-14-1,0 0-9,-6 8-8,6-8-11,2-6-28,2-6-19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27.46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197 162 10,'0'0'57,"0"0"-24,0 9-4,0-9-7,0 0-7,0 0-6,0 0-1,0 0-3,11-7 0,-9-1-1,2 0-1,-1-3-1,4 0-1,-4-4 1,0 2-1,-3-3 0,0 2 0,-2 0 0,-2 2 0,-7-3 0,0 6 0,-6 1 0,1 2 0,-3 2 0,0 4 0,-1 3-1,-2 5 1,3 4-1,2 7 1,1 0-1,2 6 0,5 2 1,1 3-1,5 3 1,1-1-1,2-2 0,5-3 0,4-8 0,5-1 2,-3-7-2,10-6 0,-3-5 0,1-4 0,-1-4 0,0-7 1,-2 1-1,0-4 0,-4-3 0,-5 0 0,2-3 0,-6 2 0,-1 1 0,-2 4 0,0 3 0,0 1 0,0 13 0,-7 0 0,0 5 0,5 13 0,-1 1 1,0 5-1,3 2 0,0 0 1,8-1-1,1-4 0,7-2 1,-1-6-1,3-3 0,0-5 0,1 0-1,-2-5-2,1 4-6,-3-4-9,1 0-7,-3-3-16,-1-1-33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7:15.5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71 112,'0'0'39,"11"10"-13,-3 3-19,-5 1-3,3 5 0,-2-1-2,-1 2 0,3 0 1,-4 4-1,-2-6 0,0 2 0,-8-3-1,3-4 1,-1 1-2,-5-4 1,11-10 0,-7 8-1,7-8 0,0 0 0,-15-5 0,15-8 0,-2-2 0,2-2 0,-2-5 0,2-2 0,0-1 1,4-1-1,5 0 1,0 0-1,6-1 1,4 5 0,-3 2 0,12 3 0,-4 5 0,4 3 0,-3 7 0,-1 2-1,-2 2 1,-5 12-1,-8-4 2,4 8-2,-13-1 0,0 6 0,-13 0 1,2 0-1,-6-1 0,-1-6 0,7 0 0,0-6 0,11-10 0,-8 16 0,8-16 0,6 7 0,5 0 0,2-3 0,5 2 0,-1 1 0,3 2 0,-7 0 1,6 0-2,-4 1 2,-6-1-1,0 0 0,-7 1 0,-2 1 1,0-11-1,-15 18 1,-5-6-1,1-6 0,-7 5-1,-5-6-4,7 4-9,-10-2-8,6-2-7,-7-5-28,11 0-23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9:55.0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 32 33,'0'0'39,"0"0"-7,0 0-5,0 0-10,-15-5-5,15 5-2,0 0-3,0 0-2,0 0-1,0 0-1,-8 0 0,8 0-1,0 0-1,0 0 0,0 0 0,0 0 1,6-8-1,-6 8 1,17 0-1,-5 0 1,2-3-1,1 3 0,-1-2 0,7 2 0,0 0 0,-3-2 0,1 0-1,-1-3 0,-1 5 1,-5-2-1,3 2 0,-5 0 0,-10 0 1,14 0-1,-14 0 0,0 0 0,13 4 0,-13-4 1,0 0-1,0 0 0,2 12 0,-2-12 1,0 15-1,0-15 0,0 18 0,0-9 0,0 4 0,-2-3 0,2 2 0,0 4 0,0-6 0,0 4 0,0 4 0,0 0 1,0 3-1,0-2 0,2 4 0,-2-1 1,2 2-1,-2 4 0,2-5 0,-2 2 0,0-1 1,0-1-1,0-1 0,0-2 0,0-3 1,0 1-1,0-1 0,-2 0 1,2-3-1,0 5 0,-2-6 2,2 1-2,0 1 0,0 0 0,0-6 0,0 2 1,0-11-1,0 15 0,0-15 0,-2 12 0,2-12 0,0 0 1,-9 13-1,9-13 0,0 0 0,0 0 1,-8 10-1,8-10 1,-10 7-1,10-7 1,-17 0-1,3 0 1,-1 0-1,-5 0 0,5 0 0,-5-3 1,-5-1-1,0 3 0,3-1 0,-3 2 0,0 0 0,4 0 0,3 2 0,1-2 1,7 3-1,0-3-1,10 0 1,0 0-2,0-10-1,0-5-9,10 3-9,-2-1-5,7-6-21,-3-1-36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9:55.6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83,'-11'8'41,"11"-8"-16,0 0-10,0 0-4,0 0-4,0 0-1,0 0-2,0 0 0,0 0-1,11 4 0,-1-1 0,2-3-2,1 0 1,3 0 0,3 0-1,-2 0 0,-1-1 0,1 1 1,-1-2-2,-1 2 1,-3 0-1,-1-3 1,-11 3-1,14 0-1,-14 0-5,17-3-13,-17 3-6,0 0-17,10-7-29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9:57.0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23,'0'0'58,"0"0"-23,0 0-10,0 0-6,0 0-6,4 8-5,-4-8-1,7 15-1,-3-3-1,-4-12-2,8 20 0,-4-10 0,4 4-1,-1-3-1,1 4 1,-4-1-1,11 1 0,-1-1 0,-1 4 0,3-4-1,2 5 1,0-4-1,-1 4 0,-2-5 1,-1 1-1,-1 2 0,-5-7 0,-2 2 0,-6-12 1,8 12-1,-8-12-1,0 0-1,0 0-1,0 0-8,0 0-10,7-9-9,-7-1-24,-7-1-24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9:57.4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305-2 76,'0'0'52,"-8"-3"-27,8 3-11,-11 6-3,3-3-3,4 6-2,-7-1-1,5 4-1,-9 5 0,7-1-2,-8 3-1,3 2 1,-8 1-1,5 3 0,-5 0-1,4 4 0,-4-4 1,3 2-1,3-3 0,-2-2 0,1-2 0,3-3 0,5 0-1,-4-10-3,9 2-5,3-9-12,0 0-9,-6-9-26,6-7-21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09:58.2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3 40,'0'0'60,"0"0"-20,10-3-23,-10 3-2,0 5-4,0-5-4,-2 26-1,-4-13-2,4 9-1,-9 1-1,7 4 0,-6-2-1,4-1-1,0-1 1,-2-2 0,2-6-1,1 0 0,1-5 0,4-10 0,0 0 0,0 0 0,-8 0 0,4-8 0,4-4-1,-2-8 1,2-1-1,-2-5 1,-1-1 0,-1-5 0,2 6 0,-2-2 0,0 5 0,2 5 0,2 12 0,0 6 0,0 0 0,6 15 1,0 3 0,1 2-1,5 4 0,-2-2 1,5-1-1,-1-2 1,-4-3-1,0-4 0,1-2 0,-11-10 0,14 9 1,-14-9-1,0 0 0,0 0 0,0 0 0,-12 4 0,4-4 0,-7-4 0,3 2-1,-6-5 1,5 2 0,-3 0 0,1-2 0,3 2 0,1 2 0,11 3-1,-12-7 1,12 7 0,0 0 0,0 0 0,0 0 0,2 9 0,8-8 0,1-1 0,1 0 0,5 0 0,1-5 0,3-6-3,3 7-8,1-3-10,-4-4-10,2 1-29,-11-4-20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2.5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13 55,'0'0'30,"0"0"-3,0 0-10,11 0-6,-11 0-3,10 0-3,-10 0 1,8 0 0,-8 0-2,0 0 0,11 0-2,-11 0 1,0 0-1,0 0-1,0 0 0,2-9 1,-2 9-2,0 0 1,-6-7 0,6 7 0,0 0 0,-13-2-1,13 2 1,0 0-1,-8 0 1,8 0-1,0 0 0,0 0 0,0 0 0,0 0 0,4 9-1,-4-9-3,0 0-7,15 4-17,-15-4-18,0 0-19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3.3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33,'0'0'34,"0"0"-9,0 0-5,0 0-9,0 0-5,6 2 0,-6-2-1,0 0 0,0 0 0,0 0 0,0 0-1,0 0 0,0 0 1,0-5-4,0 5 1,0 0 0,0 0-1,0 0 0,0 0-1,0 0 2,0 0-1,0 0 0,0 0 0,0 0 0,0 0 0,0 0 1,-8 3-2,8-3 1,0 0 0,0 0-1,0 11 0,0-11 0,0 0 0,0 0-2,6 3-4,-6-3-17,0 0-16,0 0-20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4.4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31 48,'0'0'44,"0"0"-8,4-11-15,-4 11-8,0 0-4,2-9-2,-2 9-4,0 0 0,0-11-1,0 11 0,0 0 0,0 0 0,0 0-1,-6 11 0,6-11 0,-6 15 0,0-2-1,4 3 1,-7-3-1,5 3 1,-2 0-1,2 3 1,-2 2-1,0-2 1,-1 3 1,-1-4-2,2 6 2,2-2-1,-3 2 0,1 0 0,-2-2 0,2 1-1,0-1 1,-3 2 0,3-4-1,0 3 0,-2 1 0,1-4 0,1 2 0,-4-2 0,4-2 1,-1-1-1,-1-3 0,2-1 0,0-3-1,6-10 1,-7 13-1,7-13 0,0 0-1,0 0-3,0 0-6,0 0-11,0-8-14,0-5-27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4.9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0 102,'0'0'46,"0"0"-19,-6 3-20,6 6-1,-4 1-2,4 9-1,-2-2-1,2 7 1,0-3-1,2 7-1,4-2 1,-2-1-1,0 2-1,2 0 1,2-5 0,-4 2 0,4-1 0,-6-2 0,4 1 0,0-5-1,0 2 1,2-2-1,0-3 1,2 4-1,-2-5 1,0 3-1,0-4 0,3 2 0,-9-2 0,6-2 0,-6 1 0,-2-11 0,4 12-1,-4-12 0,0 0 0,0 0-3,0 0-2,0 0-8,0 0-12,0 0-17,-4-7-28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27.71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 0 149,'-3'16'31,"0"1"-10,3 4-14,-5-1-2,5 1-1,-1-1-2,1-1-1,0-2-1,0-4 0,3-5-3,-3-8-6,0 0-11,8-2-8,-7-4-18,6-10-33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5.1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1 210,'-6'19'1,"0"-2"-1,-2-3 0,2-1 0,0-3-1,6-10 1,-7 14-1,7-14 0,0 0-1,0 0-3,0 0-6,0 0-11,0-9-14,0-4-27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5.4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0 102,'0'0'46,"0"0"-19,-6 3-20,6 6-1,-4 1-2,4 9-1,-2-2-1,2 7 1,0-3-1,2 7-1,4-2 1,-2-1-1,0 2-1,2 0 1,2-5 0,-4 2 0,4-1 0,-6-2 0,4 1 0,0-5-1,0 2 1,2-2-1,0-3 1,2 4-1,-2-5 1,0 3-1,0-4 0,3 2 0,-9-2 0,6-2 0,-6 1 0,-2-11 0,4 12-1,-4-12 0,0 0 0,0 0-3,0 0-2,0 0-8,0 0-12,0 0-17,-4-7-28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5.6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14 50,'0'0'62,"-10"-3"-23,10 3-21,0 0-9,0 0-1,0 0-3,0 0-1,0 0-1,8-8-1,-8 8 0,15-2-1,-3 2 0,-3-1 0,1 1-2,9 0-2,-11 0-10,4-1-9,1 1-15,-3 0-27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5.6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33,'0'0'52,"-4"7"-14,4-7-40,0 0-36,0 0-12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6.6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13-1 23,'-13'0'49,"13"0"-15,0 0-5,0 0-11,0 0-6,0 0-3,0 0-3,0 0-1,7 3-2,-7-3 0,0 0-1,14 15 0,-14-15-1,13 13 1,-13-13-1,12 14 0,-12-14 0,19 17 0,-19-17 0,14 16 0,-3-5-1,-11-11 1,16 13-1,-16-13 0,15 17 1,-11-6-1,-4-11 0,15 15 0,-15-15 0,10 14 0,-10-14 0,13 16 0,-13-16 0,10 12 0,-10-12 0,12 14 0,-12-14 0,9 15 0,-9-15 0,6 11 0,-6-11 0,0 0 0,6 10 0,-6-10 0,0 0 0,0 0 0,0 0-2,13 0-2,-13 0-9,0 0-11,0-10-15,0 10-28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7.1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267 1 74,'0'0'57,"-2"8"-23,2-8-24,-8 10-1,2-2-4,-1 4-1,-1-3-1,-2 2 0,-1 8 0,-1-6-1,1 7 0,-3 0 0,1-1 0,-1 5-1,3-1 0,0-3-1,1 3 1,-1-2-1,-3 0 0,-1-2 0,3 0 0,-1-2 0,3 0 0,-3-2 0,3-3-1,2-1 0,8-11-2,-11 14-4,11-14-10,0 0-11,0 0-22,-2-13-23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8.0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156 34 100,'10'-13'48,"-10"13"-27,6-13-10,-6 13-4,0 0-2,8-8-1,-8 8-1,0 0 0,0 0 0,0 0-1,-2 10 0,-2 5 0,-4 4-1,0 6 0,-5 0 0,5 0 0,-7 1-1,7 0 0,-4-2 0,1-5 1,1-1-1,0-7 0,10-11 0,-11 13 0,11-13 0,0 0 0,-10 0 0,10 0 0,-2-19 0,2 2 0,0 0 0,0-8 0,-2 0 0,2-6 0,-2 6 0,-2 2-1,2 2 1,2 7 0,0 2 0,0 12 0,0 0 0,8 15 0,-4 0 0,6 4 0,1 0 0,3 2 1,1-1-1,-3-5 0,-2-2 0,3-1 0,-3-5 0,-10-7 0,11 10 1,-11-10-1,0 0 0,0 0 0,-11 2 1,1-2-1,-3 0 0,-5-2 0,3-6 0,-3 5 0,-1-3 0,5-1 0,1 1 0,3 1 0,10 5 0,-15-2 0,15 2 0,0 0 0,0 0 0,4-2 0,9 2 0,-1-1 0,7-1 0,0-1 0,1-2 1,3 3-2,0 1 0,-5-3-4,7 4-10,-8-4-7,-3-2-15,-3 1-32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9.4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174 16 45,'0'0'31,"10"-8"-1,-10 8-7,0 0-8,10-8-6,-10 8-1,0 0-1,0 0-2,0 0 0,0 0 1,0 0-2,0 0 0,0 0-1,0 0-1,0 0 1,0 0-1,-2 5-1,2-5 0,-16 15 0,5-5 0,-3 3-1,0 0 1,-3 0 0,-2 1-1,-3-2 1,3-1 0,5 5-1,1-6 1,-3-2 0,8-1-1,8-7 0,-9 13 1,9-13-1,0 0 1,9 9 0,-1-6-1,8-3 1,-3 3-1,1 0 1,5 1-1,-1 0 0,-3-3 1,1 4-1,-1 2 0,-5-5 0,0 3 0,1-2 0,-11-3 0,12 8-2,-12-8-2,8 9-6,-8-9-9,0 11-11,0-11-23,-8 7-24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09.8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83,'0'0'54,"0"0"-22,0 17-18,0-17-5,10 9-3,-10-9-1,25 14-1,-10-10-1,5 2-1,-1-1 0,4 2 0,-7-2-1,5 5 0,0-6-1,-5 4 1,-1-5-1,-3 4 0,1-2 0,-5-5-2,2 9-4,-10-9-11,0 0-7,0 0-15,9 9-32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11.1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0 85,'0'0'39,"0"0"-13,0 0-8,0 6-7,0-6-4,-8 19-1,8-19-2,-4 18 0,2-9-2,2 8 1,0-6-1,0 8-1,0-6 1,0 8 0,0-2-2,0 7 1,0-3 1,0 6-2,-4 2 1,2 1 0,2 4-1,-2-1 0,0 3 1,-2 0-1,4-3 0,-2-3 1,2 0-2,0-1 1,0-7 0,0 0 0,2-4 0,-2-3 1,0-4-1,4 0 0,-4-2 0,0-11-1,4 11 1,-4-11-1,0 0-2,0 0-3,12 0-9,-12 0-9,0 0-16,6-6-29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28.30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152 90 98,'-4'-10'52,"4"10"-22,0 0-18,-10 0-3,10 8-2,-1 5-3,1 7 0,0 2-3,1 5 1,-1 0-1,7 1-1,-4-2 2,-2-3-2,2-4 0,-1-5-2,-2-1 1,5-8 0,-5-5 0,0 0-1,0 0 0,1-9 0,-1-2-1,-1-3 1,-4-5 1,-1-4-1,-4-2 1,-1-2 1,-4-2 0,-1 4 1,-1-2 1,-4 5 0,4 3 0,6 6 0,-1 4 0,2 2 1,10 7-2,-8-10 1,8 10-1,5-10 2,6 6-2,3-1 0,3-1 0,4 1 0,1 3 0,4 0-1,3 0 1,-4 2-1,1 0 0,-4 2-1,3 1-1,-6-3-5,2 3-10,-4 0-7,-1 3-12,-4-2-32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11.7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45 23,'0'0'58,"0"0"-5,4-13-38,-4 13-2,0 0-2,10-7-2,-10 7-2,13-7-2,-13 7-2,22-10 0,-7 7 0,5 1-1,-3-1-1,5 3 0,-1 0 0,1 2 1,-5 3-2,-1 0 1,3 3 0,-7 1 0,5 4-1,-5-2 1,-4 2 0,-4 3 0,2-1 0,-1 3 0,-5-1 0,0 1-1,0-1 1,-3-2-1,-5-2 0,4-1 2,4-12-2,-16 18 1,3-12-1,-1 3 1,-7-4-1,1 3 1,-3-1 0,-3-1-1,3 4 0,-6-7 0,9 3-2,-3-4-2,13 6-10,-5-5-7,5-1-9,0-2-29,10 0-27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16.9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230 67 8,'0'0'10,"0"0"0,0 0 5,0 0-1,0 0 1,0 0-2,0 0 4,0 0-1,0 0-5,0 0-2,0 0-2,0 0-1,0 0 0,0 0-2,0 0 0,0 0 0,0 0 0,4-6-1,-4 6 0,0 0 0,0 0-1,0-14 1,0 14-1,0 0 0,-6-14 0,6 14 0,-15-9 0,15 9-1,-16-13 1,5 10-1,2 0 0,-3-2 0,3 5-1,-3 0 1,2 0 0,-3 3 0,3 2-1,-7-2 1,9 5 0,-4 0-1,5-2 1,-3 4-1,2-1 1,-3 4-1,3-6 0,6 6 0,-6-2 0,4 2 1,-3-3-1,5 2 1,0 1-1,-2-4 1,4 6-1,0-1 1,0-1-1,4-2 1,0 2-1,7-4 0,-1 3 0,7-3 0,-5 1 0,3-4 0,3-1 0,1 3 0,-3-3 1,1 0-1,-3-4 0,5 2 0,-3-3 0,-2 0 0,1-1 0,-3-5 0,-2 4 0,3-3 0,1 0 0,-1 2-1,-3-2-3,5 4-8,-1-4-9,-6-5-11,7 3-29,-5-8-19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17.3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230 67 8,'0'0'10,"0"0"0,0 0 5,0 0-1,0 0 1,0 0-2,0 0 4,0 0-1,0 0-5,0 0-2,0 0-2,0 0-1,0 0 0,0 0-2,0 0 0,0 0 0,0 0 0,4-6-1,-4 6 0,0 0 0,0 0-1,0-14 1,0 14-1,0 0 0,-6-14 0,6 14 0,-15-9 0,15 9-1,-16-13 1,5 10-1,2 0 0,-3-2 0,3 5-1,-3 0 1,2 0 0,-3 3 0,3 2-1,-7-2 1,9 5 0,-4 0-1,5-2 1,-3 4-1,2-1 1,-3 4-1,3-6 0,6 6 0,-6-2 0,4 2 1,-3-3-1,5 2 1,0 1-1,-2-4 1,4 6-1,0-1 1,0-1-1,4-2 1,0 2-1,7-4 0,-1 3 0,7-3 0,-5 1 0,3-4 0,3-1 0,1 3 0,-3-3 1,1 0-1,-3-4 0,5 2 0,-3-3 0,-2 0 0,1-1 0,-3-5 0,-2 4 0,3-3 0,1 0 0,-1 2-1,-3-2-3,5 4-8,-1-4-9,-6-5-11,7 3-29,-5-8-19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19.1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13 3,'0'0'27,"0"0"5,0 0-4,0 0 0,0 0-9,0 0-4,0 0-4,0 0-2,0-13-3,0 13 0,0 0-3,0 0 0,0 0-1,0 0 0,0 0 0,0 0 0,0 10-1,0-2 1,0-8 0,0 17-1,0-4 0,2 1 0,-1 1-1,-1 2 1,0-3-1,0 4 0,0-7 0,0 2 0,0-1 0,0-2 1,0-10-1,-1 13 0,1-13 0,0 0-1,-4 13-1,4-13-2,0 0-6,0 0-12,0 0-15,0 0-26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19.6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64 40,'0'0'43,"-9"0"-7,9 0-13,0 0-6,0 0-7,0 0-2,0 0-3,0-13-1,0 13 0,19-5-1,-7 5 0,1-4-2,3 4 2,-1-4-1,1 1-1,1 0 1,4-1-1,-5 1 0,-2-2 0,-1-1-1,3-1 0,-9 5 1,-7 2 0,18-5-1,-18 5 0,8 0-2,-8 0 0,0 0-7,13 2-12,-13-2-11,0 0-27,8 0-16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20.3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0 118,'0'0'40,"0"0"-17,0 0-16,0 0 0,11 7-2,-11-7-1,4 14-1,-4-14 0,14 19-1,-10-7-1,7-1 1,-1 2-1,0-5 0,3 2-1,-3 4 1,0-3-1,7 2 0,-11-4 1,9 6-1,-9-7 0,2 3 0,0 2 1,-4-5-1,-4-8 0,2 15 0,5-6 0,-7-9-1,2 14 1,-2-14-1,10 12 0,-10-12-2,6 10-4,-6-10-9,0 0-9,0 0-17,0 0-32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20.7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322 0 50,'-2'10'60,"-10"-5"-19,12-5-23,-13 22-9,-1-10-1,2 4-2,-1-5-1,1 7-1,-5-4-1,7 5-1,-7-2 0,3 3-2,-1-4 1,-2 5-1,-4-3 0,4 2 1,-3-2-2,1 1 0,0-6 1,3-1-2,-1 5-2,3-12-5,14-5-9,-11 10-13,11-10-23,0 0-21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21.7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98 0 118,'0'0'40,"0"0"-14,0 0-18,0 0-2,0 11-1,0-1-1,0 6 0,0 0-2,0 4 1,0-2-2,0 4 1,0 3-2,-5 0 1,-1-3 1,-2-3-2,6 0 0,-2-6 0,-2 1 0,6-14 0,-3 15 0,3-15 0,0 0 0,0 0-2,0 0 2,0-8-1,0-1 1,-2-3-1,-2-6 1,2 0-1,0-4 1,-6-3 0,4-5 0,-5 2 0,-1 4 0,2 0 0,4 6 0,-1 2 1,-1 7-1,6 9 1,0 0-1,0 0 1,0 0-1,6 7 2,1 3-1,3 3-1,2-2 1,7 8 0,-2-6-1,3 3 1,-3 0 0,2-2 0,-3-4-1,3 7 1,-1-9-1,-5 0 0,-1-2 0,-12-6 0,15 13 0,-15-13-1,0 0 1,0 0-1,0 0 1,0 0-1,0 10-1,0-10 1,0 0-2,-13 0 1,13 0 0,-14 0-1,14 0 1,-23 0-1,11-4 0,-7 1 1,0-3 1,-3-4-1,3 6 1,2-1 1,1 0 0,3 3 0,3 0 1,10 2 0,-15-1 0,15 1 0,0 0 1,0 0-1,0 0 0,0 0 0,5-3 0,-5 3 0,20-10-1,-11 6 1,5 1-1,1-3 0,-3 2 0,3-1 0,-3 3-1,-2-5-4,9 4-12,-9-3-8,-10 6-17,15-16-31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23.62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308 41 55,'0'0'39,"0"0"-12,7-11-10,-7 11-5,0 0-4,0 0-4,0 0 0,10-9-1,-10 9 1,0 0-1,0 0 1,8-12-1,-8 12 0,0 0-1,0 0 1,6-9 0,-6 9-1,0 0 0,0 0 1,-2 6-1,2-6 0,-12 11-1,12-11 0,-17 13 0,5-4 1,0-2-1,1 3 0,-3-4 0,-1 4 0,-3-2 0,1 5 0,-3-5 0,0 0 0,4 0 0,-1 1-1,3 3 1,-3-6-1,5 3 0,1-1 0,1-2 0,0 0 0,4 1 0,6-7 0,-19 8 0,19-8 0,-14 10 0,14-10 0,-9 7 0,9-7 0,-8 10 0,8-10 0,0 0 0,0 0 0,-8 10 0,8-10 2,0 0-2,0 0 0,0 0 0,0 0 0,0 0 0,0 0 0,0 0 0,0 10 1,0-10-1,0 0 0,10 10 0,-10-10 0,13 13 1,-3-8-1,0 2 0,5-1 0,-3 2 0,2-2 1,7 1-1,-4-4 0,-1 4 0,1-2 0,-1 0 0,2 0 1,-2-1-1,-3 2 0,1-4 0,-4 1 0,3-3 0,-5 5 0,-8-5 0,19 7 0,-19-7 0,10 11 1,-10-11-1,6 11 0,-6-11 0,12 6 0,-12-6 0,0 0 1,7 10-1,-7-10 0,0 0 0,0 0 0,8 12 0,-8-12 0,0 0 0,0 0-1,0 0-2,0 0-3,0 0-10,0 0-7,0 0-12,10 12-33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26.1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193 106 69,'0'0'37,"6"-8"-9,-6 8-11,0 0-5,8-8-4,-8 8-1,0 0-2,4-15-1,-4 15 0,0-10-1,0 10 0,0-12 0,0 12 0,-10-13 0,10 13-1,-12-17 0,12 17 0,-21-11-1,13 9 1,0-3-1,-5 3 0,7-1 0,6 3 0,-19 3-1,7 2 1,4 0-1,-3 0 0,1 2 0,-2-1 2,2 2-2,-1 1 0,3-2 0,0 4 1,-3 0-1,7 4 0,0-1 0,2 6 1,-2 0-1,4 2 0,0-2 0,0-1 0,4 0 0,0 2-1,0-5 1,-2 1 0,5-4 0,1 1 0,-4 2 0,2-4 0,4 2 0,-5-1 1,9-4-1,-6 3 0,7-3 0,-7 2 1,8-4-1,3-4 0,-5 0 1,5-3-1,-3 4 0,5-4 0,0-4 0,-1-2 0,-1 1 1,-3-5-1,-1 3 0,-1-1-1,1-1 0,-9 0-2,12 2-9,-14-4-8,9 2-6,-7-3-20,0-4-37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29.68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11 13 50,'0'0'62,"0"0"-25,-11-13-17,11 13-6,0 0-5,0 0-2,0 0-1,0 0-3,0 0 0,0 0-1,0 8 0,2 2-1,1-1 0,6 4 0,-3 1 0,7 5 0,-2-3 1,-2 5-2,4-5 1,-1 2 0,1-1-1,0 0 1,-4 0-1,2-4 0,-2 4 0,1-6 0,-4 2 0,3 1 0,-2-2 0,1-1 0,-4-2 0,-1-2-1,-3-7 1,8 13 0,-8-13-2,0 0-2,8 5-7,-8-5-10,0-5-7,0-7-24,0-1-29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27.1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25 104,'-2'5'48,"2"-5"-20,-6 12-18,6-12-3,0 0-1,-7 9-2,7-9-1,0 13 0,0-13-1,2 16 0,1-3 0,-1 1-1,4 5 1,-4 1-1,4-4 0,-4 3-1,0-4 1,0-3-1,-2 3 1,0-15-1,0 11 0,0-11-1,0 0 1,2 10 0,-2-10-1,0 0 1,0 0-1,0 0 0,0 0-1,0-6 1,0 6 0,-2-15 0,2 15 0,-6-21 0,0 10 0,4 3 0,2 8 1,-11-21-1,11 21 1,-16-15 0,11 4 0,-5 0 1,1 1-1,3 1 0,-7-3 1,7 3 0,-3-1-1,1 2 0,8 8 1,-9-11-1,9 11 1,-15-10-1,15 10 1,0 0-1,-6-9 1,6 9 0,0 0 1,0 0-1,-2-8-1,2 8 1,0 0 0,0 0-1,8-7 1,-8 7-1,17-2 0,-6-1 1,6 2 0,0-1-1,2 0 1,0 1-1,0-3 0,6 2 1,-4 0-1,-4 1 0,0 1 1,2 0-1,-4 0 0,-15 0 1,15 0-1,-15 0 0,0 0 0,12 5-1,-12-5-1,0 0-1,0 0-8,0 0-7,0 0-7,0 0-18,-8 4-33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31.1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25,'0'0'30,"0"0"-2,0 0-1,0 0-9,0 0-4,0 0-3,0 0-1,0 0-4,0 5 1,0-5-2,0 8-2,0-8 1,9 11-2,-9-11 0,6 18 0,-6-18 0,14 18-1,-7-9 0,-1 6 0,8-6 0,-3 7 1,3-1-1,1-1 1,-5 4-2,9-5 1,-5 1 0,-2 4-1,3-5 1,-3-1-1,-1 3 0,-1-4 1,-4 0 0,-2 0-1,3-1 0,-5 1 1,2-2-1,-4-9 0,4 17 1,-4-17-1,0 8 0,0-8-1,0 0 1,0 0-1,0 0-2,0 0-4,6-5-9,-6 5-11,4-16-20,-2 5-25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31.5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241 0 33,'0'0'57,"0"0"-9,0 0-29,0 0-6,0 0-2,-13 3-4,13-3-1,-10 16-2,0-5 0,1 7-1,3-2 0,-6 5-1,3-1-1,-3 3 0,4 3 0,-9-4-1,9 1 1,-5-3-1,-1 0 1,1-3-1,-3 3 0,7-7 0,-3-2 0,0 0 0,3-4 0,3 1 1,6-8-2,-14 9 1,14-9 1,-9 3-2,9-3 1,0 0-1,0 0-1,0 0-2,0 0-2,0 0-6,0 0-11,0 0-16,0 0-29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10:32.7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19 57,'0'13'53,"0"-13"-21,0 16-12,0-5-7,0-11-4,0 18-4,0-8 0,4 4-2,-4-4-1,3 5-1,-1 0 1,0-3-2,-2 1 1,0 2 0,0-1 0,2-1-1,-2-1 1,0-2-1,0-10 0,0 16 1,0-16-1,0 18 0,0-18 0,0 0 0,0 0 0,0 0 0,0 0 0,0 0 0,0 0 1,0 0-1,0-13 0,0 2 0,0-1 0,0-4 1,0-1-1,0-3 1,0-1-2,0-2 2,0 3-1,2-1 0,8 3 0,-3 0 0,-3 2 1,8 7-1,-3-5 1,-9 14-1,19-12 0,-9 10 0,0 1 0,4 1 1,-5 0-1,3 8 0,-12-8 1,11 22 0,-9-12-1,-2 2 1,-2 3-1,0-5 1,-11 4-1,3 1 1,-5-7-1,4 0 0,-2 1 0,2-4 0,1 2 0,10-7 0,-15 5 0,15-5 0,0 0 0,0 0 0,0 0 0,6 0 0,-6 0 0,15 0 0,-2 1 0,-3 1 0,2 1 0,2 2 0,-3 0 0,4 0 0,-9-1 0,-6-4-1,19 15 1,-19-15 0,12 13 0,-12-13 0,4 14 0,-4-4 1,0-10-1,0 16 1,0-16 0,-14 19 1,7-12-1,-3 0 0,-3-1 0,-1-3 0,-5-1-1,8-2-1,-2 0 0,-2-2-3,15 2-9,-15-9-7,5 0-9,8-2-25,0-5-30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6:42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7:04.2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72 0,'0'0,"0"0,0 0,0 0,0 0,-40 80,32-72,-16 7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4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185 92 3,'0'0'20,"0"0"-3,0 0 0,0 0 0,0 0 1,0 0 0,0 0-4,0 0-3,0 0 0,0 0-2,0 0-2,-3 6-2,3-6-2,0 0 0,0 0 0,0 0 0,0 6 0,0-6 1,0 0-2,0 0 1,2-6 0,-2 6-1,6-13-1,-3 7 1,-3-2-1,0-1-1,0 2 2,-1-2-2,-7 0 1,0 1 0,-2 1 0,-4 0 0,3 2-1,-1-2 1,2 5 0,-2 1 1,2 1-1,-1 2-1,5 6 1,-3 0 0,1 6-1,0 0 1,0 1 0,0 3-1,1 0 0,-1-2 1,1 6-1,3-3 1,-1 1-1,3 4 1,-1-5-1,3-3 0,0 1 1,0-2-1,0-3 0,3-3 1,-1-3-1,-2-6 0,13 5 2,-13-5-2,12 0 0,-6-4 0,4-2 1,1-3-2,0-4 2,-2 1-2,4-5 1,1 1 1,-3-1-1,3-2 0,-5 3-1,1-2 2,-1 3-1,-1-1 0,0 4 0,-2-1 0,-4 4 0,-2 9 0,4-9 0,-4 9 0,0 0 0,0 0 0,-4 3 0,1 3 0,-4 6 1,1 0-1,3 4 0,-3 1 0,-1 2 0,6-1 0,1 1 1,0-4-1,0-1 0,0-3 1,4 0-1,1-4 1,-5-7-1,11 8 1,-11-8-1,13 0 0,-13 0 0,9 0-2,-9 0 0,8-4-5,-8 4-9,0 0-7,8-6-9,-8 6-29,0 0-19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84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 0 129,'0'0'36,"0"0"-13,-8 7-15,8-7-2,0 0-1,-8 8-1,8-8-1,-3 8-1,3-8 0,-2 13-1,2-3 0,0-1 1,0 1-2,0 0 1,0-1-1,0 3 0,2-4 1,-2-2-1,3 2 0,-3-8-1,0 0-2,9 0 0,-2 0-4,-3-10-11,4 1-6,-3-6-16,0-1-28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1.0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0 106,'0'0'45,"0"0"-23,0 0-11,0 0-1,0 0-4,0 0-1,0 0-3,-6 8 0,6-8-1,0 0-1,-2 9-5,2-9-12,0 0-5,0 0-16,0-3-25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0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130 50 48,'-9'14'54,"6"-5"-11,-3 2-27,1 5-4,2-5-3,3 5-2,-5-3-2,5 3-2,0-5 0,0 3-1,0-4-1,3-2 0,-1-2-1,-2-6-1,3 9 0,-3-9-2,0 0-2,0-9-1,0 3-1,-2-4-3,1-3-2,-9 0-3,6-3-1,-7 3 4,0-1 6,0 0 6,1 3 8,1 1 3,-4 1 4,5 5-2,-1-4-2,9 8-1,-9-7-3,9 7-1,0 0 0,0 0-2,0-9 0,7 9-2,1-4 1,3 3-1,3-2 1,4-1-2,-3 0 0,3-3 1,-3 3-1,1-1-1,0 0 2,-2 1-2,-5 1 0,1-1 0,-1 4-3,-9 0-1,16 0-11,-16 0-6,7 1-9,-7-1-27,15 4-22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7.4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141 0 102,'0'0'46,"0"0"-23,0 0-10,0 0-3,2 4-3,-2-4-2,0 15-1,0-2-1,0 3 0,0 4-2,0 4 1,0 1-1,0 3 1,0-2-2,0-1 1,0 1-1,-2-8 0,2-5 0,0-3 0,0-10 0,0 0-1,0 0-1,0 0-1,7-11 0,-7-6-1,0 4-2,-7-10 0,-1 6 0,-4-6 0,1 4 1,-5-1 2,1 2 1,-1 1 3,0 3 1,4 6 2,-2-4-1,9 9 2,-5-2-1,10 5 0,-6-3-1,6 3 1,0 0-2,0 0 1,0 0-1,3 3 0,-3-3-1,16 2 1,-8-1 0,6 1 1,2-2-2,4-2 0,0-1 1,2 1-1,2-1-1,-2-2 1,3-1 0,-3 1-1,-3 1 0,-2 2 0,-5-2 1,-1 2-1,-11 2 0,10-1-1,-10 1 0,0 0-1,0 0-1,0 0-8,0 0-9,-6 0-5,6 0-17,0 0-31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0.04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255-2 116,'-6'0'43,"6"0"-17,-9 13-15,2-8-5,1 4 0,1 0-2,1 5-1,-4-1 0,3 4-1,-4 0 1,1 4-2,-5 1 0,1 1 0,2-2-1,-5 2 0,1 0 1,-2 1-1,0-3 0,0-2 0,1-1-1,-1-3 0,4 2-1,-3-11-4,11 7-11,-7-11-5,11-2-14,-3-3-30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96,'-8'0'49,"8"0"-20,0 0-19,1 7-3,-1-7-1,11 9-1,-3-3-2,-1 1 0,2 6 0,0-5-2,4 7 1,-4-3 0,4 1-1,-1 2 0,1-3-1,-2 0 1,1-5-1,1 1 1,-4-2-1,-1-2 0,0 0 0,-8-4-1,8 1-2,-8-1-7,0 0-9,0 0-7,0-10-17,-2 1-30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16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136 1 131,'-8'8'35,"4"0"-13,-9-1-14,10 7-2,-7-4-1,6 6-2,-3-4 0,3 4-1,-3-3 0,1 4-1,-2-5 0,2 5 0,0-4-1,0 2 2,-2-3-4,0-2 2,0 1 0,2-6-2,3 3-2,3-8-5,-11 0-11,11 0-8,0 0-17,0-8-29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5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12 96,'0'0'50,"0"0"-21,0 0-16,14 0-5,-14 0-1,9 0-3,-1-4 0,1 4-2,4 0 0,1 0-1,-2 0 0,3-3 0,-1 2-1,-2 1 1,2 0-1,-1-1 0,-2 1 0,-3-1 0,1 1-2,-9 0-4,6-2-11,-6 2-6,0 0-11,-7 0-29,-1 2-11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11 146,'0'10'30,"0"-10"-11,0 0-12,8 7-1,0-7-2,3 0-1,0-1-1,3 1-1,2-3 1,1 2-2,-3 0 2,0 1-2,-5 0-2,1-1 1,2 1-3,-12 0-10,11-4-7,-11 4-10,7-11-24,-6 5-24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4.52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0 123,'0'0'38,"0"4"-14,0-4-17,-4 18-1,2-10 1,2 12-3,0-7 0,0 8-1,0-3-1,2 5-1,-1 2 2,4 3-2,-4-2-1,-1 2 1,0-2-1,0-3 0,0-1 0,0 0 0,-3-9 1,-1 1-2,2-7 1,2-7 0,-5 9 0,5-9 0,0 0 0,-1-8 0,1 1 0,0-5-1,1 1 1,4-4 0,1-1 0,-1 1 0,3-3 0,0 2 0,4 3 0,-1 1 0,-1 1 1,5 6-1,-1 4 0,0 1 0,-1 1 0,1 4 1,-3 5-1,3 2 1,-3 3 0,-5 0-1,1 2 1,-3-1-1,-4 1 1,0-1-1,-6 1 1,0-6-1,-8 2 0,3-5 0,-5-1 0,0-4-1,1 0-1,-1-3-1,8 3-9,-4-3-8,12 0-5,-11-5-19,11 5-29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3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 0 94,'0'0'50,"0"0"-20,0 0-16,0 0-8,0 0 0,2 9-1,-2-9-3,0 0 1,0 0-1,1 10-1,-1-10 1,0 9-1,-1-2 0,-1 4 0,0-2 0,-2 3 0,1-3 1,-1 3-1,4-2-1,0 0 0,0-2 1,0-8 0,0 11-1,0-11 0,11 9 0,-11-9 0,8 3 0,-8-3 0,11-2 0,-11 2-2,16-10-2,-15 0-5,12 2-10,-8-5-6,6 1-18,-8 0-30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7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 1 23,'-12'-5'56,"12"5"-6,-5 3-27,5-3-7,-5 10-5,5-10-4,0 10-1,0-10-2,5 6-1,-5-6-1,0 0-1,5 0 1,-5 0-1,0 0-1,6-5-1,-6 5-4,0 0-14,0 0-8,0 0-16,0 0-27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44:39.3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3.7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145 100 18,'-2'8'37,"2"-8"-4,0 0-7,0 0-6,0 0-6,0 0-5,0 0-1,0 0-2,0 0-2,0 0 1,0 0-1,0 0 0,3-6-1,-3 6 0,2-8 0,-2 8-1,0-17 0,0 10 0,0-3 0,-3 0-1,0-1 0,-5 1 0,3-2 0,-3 4 0,0 3 0,-2 2-1,0 3 1,-1 0-1,-2 5 0,0 4 1,4 6-1,-6-1 1,4 4-1,3 1 1,2 1-1,-1 2 1,7 1-1,0-2 0,4 3 0,4-3 0,-4-3 0,4-4 0,0-5 1,0 0-1,0-6 0,0-3 0,2 0 1,1-7-1,-4 0 0,4-5 0,-3-2 0,2-4 0,-4 2 0,4-6 0,-5 3 1,6-1-1,-8 2 0,3 5 0,-1 1 0,-2 1 0,-3 11 1,2-7-1,-2 7 0,0 0 0,-2 11 2,-1 0-2,-2 2 0,4 4 0,-2 1 0,3 0 0,0-1 0,0 1 0,6-3 0,0-1 1,1-3-1,2-1 0,-1-5 0,4-1 0,-3-3 0,-2-1-1,6 0-1,-9-5-2,11 3-6,-9-1-9,2-4-6,-8 7-19,8-5-26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1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97 0 15,'0'0'38,"0"0"-1,0 0-8,0 0-8,0 6-5,0-6-5,0 0-2,0 0-2,0 0-2,0 0-1,0 0 0,0 0-1,0 0 0,0 0-1,-1 8 0,1-8 0,0 17 0,-2-8-1,2 3 0,0 3 0,0 4 0,0-2-1,0 7 1,0 2-1,0-1 1,0-1-1,-3-1 0,1-3 1,-3 1-1,2-7 1,0-3-1,-4-2 1,7-9 0,-12 6-1,12-6 0,-12 0 2,12 0-2,-12-1 0,12 1 1,-12-9-1,12 9 0,-9-7-1,9 7 1,-8-9-2,3 4-1,5 5-3,0-15-12,0 4-6,5-4-13,3-4-28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1.20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141 61 79,'8'-7'53,"-8"7"-25,3-7-15,-3 7-3,6-8-4,-6 8-1,9-11-2,-9 11 0,5-9 0,-5 9-1,5-8 0,-5 8 0,0 0 0,0 0-1,0-10 1,0 10-1,0 0 0,0 0 0,-8 3-1,8-3 1,-13 15 0,6-5-1,-4 6 0,-3 1 1,-2 2-1,-1 4 0,1-4 2,-1 1-2,1-1 0,2-3 0,1 0 1,5-4-1,4-1 0,1-4 1,3 2-1,4-2 0,4 1 1,5-1-1,1 0 0,3 1 1,0 1-1,4-2 0,-2 1 1,1-1-1,-3 0 0,-1-2 1,-2-1-1,-1 0 0,-4-1 0,-3-2-1,-6-1 0,10 0-2,-10 0-6,0 0-9,0 0-6,0 0-16,0 0-32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7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7 40,'0'0'48,"0"0"-17,0 0-10,0 0-8,0 0-3,0 0-3,0 0-2,-5 1 0,5-1-1,0 0-2,0 0 0,-1 9-1,1-9 0,0 0 0,0 0 0,0 0-1,4-2 1,-4 2 0,0 0 0,2-8 0,-2 8 0,0 0 0,0 0 0,0 0 0,0 0 1,-3 0-1,3 0-1,0 0 1,-10 9-1,10-9 1,0 0-2,-5 8-1,5-8-4,0 0-14,10-7-7,-5-3-20,1 3-20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7.2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115 64 20,'5'-8'33,"-5"8"-5,1-11-5,-1 11-3,2-9-6,-2 9-3,0-6-2,0 6-3,0 0-1,0 0 1,0 0-3,0 0 2,0 0-2,-5 6 1,5 3-2,-1 1 0,-1 3 0,-3 2-1,5 1 1,-5 1-1,5-1-1,0 0 1,0-1 0,-1 0-1,-1-6 0,2-2 1,0-7-1,0 0 0,0 0 0,0 0-1,0 0 1,0-4-1,-1-5 0,-1-4 0,-1 1-1,-4 3 1,4-4 0,-5 2 0,0 1 1,0-1 0,-2 4 0,-1-1 1,6 2 0,-4-2-1,9 8 1,-13-11 0,13 11 0,-8-10 0,8 10-1,-3-12 2,3 12-2,-2-7 1,2 7 0,0 0 0,6-8 0,-6 8 0,15-5 0,-4 1 0,-3 2 0,7 0-1,1 0 1,0 0-1,1 1 1,1-1 0,1 2-1,1-1 1,0 1-1,-2-1 1,-4 1-1,-1-2 0,-1 2 0,-3 0 0,-9 0 1,7-2-1,-7 2 0,0 0-1,0 0-2,0 0-2,0 0-10,-5 2-8,5-2-11,-11 2-27,11-2-13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5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1 55,'0'0'35,"0"0"-6,0 0-10,0 0-4,0 0-6,0 0-2,0 0-1,7 0-1,-7 0-1,9 0 0,-9 0-2,10 0 1,0-1 0,-1 1-1,3 0 0,0 0 0,-2 0-1,2 0 1,1 0-1,-3 0 0,-1 0-1,3 1 0,-8-1 1,8 0-1,-12 0 0,6 0-1,-6 0 0,0 0-4,13 0-5,-13 0-12,0 0-10,0 0-24,-13 0-15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9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17 92,'0'0'49,"0"0"-19,6 3-19,-6-3-2,14 0-3,-14 0-1,15-1-2,-6-1-1,6 2-1,-2-3 1,-2 2-1,2 0 0,1 1-1,-1-3 1,0 2 0,-5-1-1,5 2 1,-5-1-1,2 0 0,-4 1 0,-6 0 0,11-1-3,-11 1-2,0 0-11,10-3-7,-10 3-14,0 0-27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4.7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68-1 106,'0'0'46,"0"-9"-20,0 9-17,0 0-1,0 0-3,0 0 0,0 0-2,-1 10 0,-3 2-1,4-1 0,-3 8-1,3-2 0,-5 6 0,5 1 0,-1 3 0,-1 2 1,-3-3-1,1 4-1,-1-4 1,0 4-1,-1-6 1,1 0-1,2-3 0,1-1 0,-1-3 0,-1-3 0,1-2 1,3-3-1,0-9 0,-1 11 0,1-11 1,0 0-1,0 0 0,0 0 0,0 0 0,0-7 0,0 1-1,1-4 1,2-5 0,1 0-1,-1-1 1,-1 1-1,1-3 1,2 6 0,1-3 0,-1 5 0,1 1 0,4 1 0,-1 3 0,-1 0 1,7 1-1,-2 0 0,1 3 0,2 1 0,-3-2 1,3 2-1,-5 6 0,4 0 0,-4 2 0,-3 4 1,-3-2-1,0 2 0,-4 3 0,-1-2 0,0-1 1,-6-1-1,1 0 0,-1 2 1,-4-5-1,2-1 0,-5 1 1,0-3-1,-1 2 0,1-3 1,-3 1-1,3-3 0,-3 3 0,-2-1-1,2-2 1,2 2-1,3-3-2,-4-1-5,15 0-9,-8 0-5,8 0-12,0-5-30,3-4-17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5.9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0 135,'-11'1'33,"11"-1"-13,-4 8-15,4-8-1,0 0-2,-10 9 0,10-9 0,0 0-1,0 0 0,0 0-2,0 0-1,7 5-8,-7-5-11,0 0-9,0 0-26,0 0-14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2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48 47 3,'-5'-8'7,"5"8"3,-6-10 0,6 10 3,-5-8-1,5 8 2,-8-8-2,8 8 1,0 0 3,-8-8-3,8 8 1,0 0-3,-6-6-2,6 6-1,0 0-2,0 0 0,0 0-1,0 0-1,-10 1 1,10-1-1,0 12-1,2-6-1,-2-6 1,8 13-1,-5-2 0,5-5-1,1 3 0,1 3 0,0-3 0,6 3 0,-3 1 0,1-1 0,-1 2 0,-2-2-1,4-1 1,1 2-1,-4-3 0,0-2 0,-1 2 0,2-2 0,-2-3 0,-5 1 0,-6-6 1,13 9-1,-13-9 0,0 0 0,5 6-2,-5-6-1,0 0-4,0 0-10,-3-4-8,3 4-15,-8-14-28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7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217 16 62,'0'0'57,"3"-10"-19,-3 10-24,0 0-2,-2-6-3,2 6-3,-11 4-1,6 5-2,-6 1 0,5 4-1,-6 3-1,6 1 0,-5 3 0,-2-1 0,2 0-1,-1 4 0,-2-1 1,0-2-1,-4-3 1,2 2 0,1-5-1,4 0 1,1-6-1,1-2 0,9-7 1,-13 7-2,13-7 1,0 0-2,0 0-3,0 0-8,0-4-9,0 4-10,8-13-25,-6 0-21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10.24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131 0 48,'0'0'35,"3"4"-6,-3-4-12,0 0-4,0 0-2,0 0-1,0 0-3,0 0-1,0 0 0,2 9-1,-2-9-1,2 8 0,-2-8-2,0 10 1,0-2 0,0 0-1,1 0-1,-1 0 1,0 6-1,0-5 0,0 1-1,0 4 1,0-2-1,0 1 0,0-3 0,0 4 0,-1 1 0,1-2 0,-4 4 1,1-4-1,-3 3 0,1-4 1,0 4-1,-4-4 0,4 2 1,-3-4 0,0-1-1,-4 0 0,6-2 1,-7-3-1,5-4 1,-2 0-1,1 0 0,1-1 0,0-3 0,8 4 0,-8-10-2,8 10-2,-2-10-11,2 10-7,2-11-12,-1-1-27,9-1-18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0:05.004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1.51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5 0 140,'0'0'34,"0"0"-12,-6 6-14,6-6-2,9 7-1,3 0-2,3-1-1,2 1 0,0 2 0,8-2-1,-6 3-1,1 1 1,-1-2-1,-3-1 0,-2 2 0,-3-3 0,0 0-1,-3-2 0,0 5-5,-8-10-7,6 0-9,-6 0-10,6-6-25,-1-1-27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7:28.9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245 94 38,'0'0'43,"0"0"-6,0 0-15,0 0-9,1 6-1,-1-6-4,0 0 0,0 0-2,0 0-1,0 0 0,0 0-1,0 0-1,0 0 0,0 0 0,0 0-1,0 0 0,0 0 0,0 0 0,0 0 0,0 0 0,0 0 0,8 0-1,-8 0 0,3-6 0,-3 6-1,3-13 1,-3 5 0,0 0-1,0 2 1,0-4 1,0 10-2,-1-14 1,-4 5-1,-1 1 1,6 8-1,-13-9 1,4 5-1,1 2 0,-1-1 1,-1 3-1,2 0 0,-3 0 1,2 4-1,-2 0 0,-2-2 0,6 3 1,-4 2-1,0 4 0,1-4 1,-1 6-1,0-1 1,0 0-1,-1 3 0,-1-3 1,5 2-1,-3-4 0,5 2 1,-3 1-1,4-5 0,-1 0 0,3 4 0,1-4 0,2 0 1,0 4-1,0-4 0,2-1 0,-1 4 0,5 0 1,-2-3-1,0 1 0,4 4-1,-2-7 2,1 3-2,2 2 1,-1-6-1,1 1 0,1 0 1,-2-1-1,3 0 1,-5-3 0,6 2 0,-1-3 0,-1 1 0,2-2 1,-1 1-1,-3 0 0,5-1 0,-5 0 0,3 0 0,-2-2 0,-1 2 1,0-2-1,-1-3 0,1 2 1,-8 3-1,11-6 0,-11 6 0,10-3 1,-10 3-1,0 0 0,0 0 0,8-5 1,-8 5-1,0 0 0,0 0 1,7-5-1,-7 5 0,0 0 0,0 0 1,0 0-1,0 0 1,5-7-1,-5 7 1,0 0-1,0 0 0,0 0-1,0 0 0,0 0-2,6-12-6,-6 12-10,0 0-5,7-9-6,-7 9-32,0-9-33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19:40.13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19:54.6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55:45.2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2.9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8 160 43,'0'0'38,"0"0"-3,0 0-13,0 0-4,0 0-5,0 0-4,-6-11 0,6 11-2,0 0-1,0-10-2,-2 3-1,2 7 1,2-20-3,6 9 2,-2-4-2,6 2 0,-2-3 0,2 1 0,0 2 0,-2 4 1,0-1-2,0 3 1,-10 7-1,14-3 1,-14 3 0,12 5-1,-12-5 1,14 18 0,-8-5-1,2 3 1,0 0-1,-2 5 1,4-1 0,-6 4-1,8-2 1,-4 1 0,-2 0-1,6 1 1,-4 1-1,2-2 0,0 5 1,0 0-1,-4 0 0,6-1 0,-3 0 1,5 3-1,-6-5 0,4 0 0,-4-1 1,8-3-1,-6-1 0,6 2 1,-2-4-1,2 3 1,-6-3-1,8 0 1,-8 1-1,4-1 0,-2 0 1,-2-4-1,0-1 0,-2 1 0,-2 0 0,2-3 0,-8-11 0,6 15 0,-6-15 0,6 11 0,-6-11 0,0 0 0,0 0 0,0 0-1,0 0-1,-6 0-2,6 0-11,-8-11-6,-4 2-6,2-8-19,-4 3-35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3.4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228 0 60,'0'0'61,"0"0"-22,0 0-22,-6 0-5,4 9-2,-8-5-4,6 7-1,-5 0-1,1 6-1,0-1-1,-4 4 1,2-3-2,-2 6 1,0-2-1,0-1 0,-4 4 0,2-3-1,0 5 1,-2-10-1,0 2 1,2-2-1,4-3 1,0 0-1,10-13 0,-14 9-1,14-9 0,0 0-1,0 0-1,0 0-5,0 0-11,4-8-5,-4 8-14,10-14-32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4.5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6 28,'0'0'64,"0"0"-19,2 11-22,-2-11-7,0 8-4,0-8-4,0 12-1,0-12-2,-2 22-1,0-7-1,2 4-1,0 1 0,0 3-1,0 1 1,0 2-2,0 0 1,0-3-1,-4 0 0,4-1 0,-2-7 1,-2-2-1,4-3 0,0-10 0,0 0 1,0 0-1,0 0 0,0 0 0,-4-12 0,4 1 0,0-2 0,0-6-1,0-2 2,2-5-1,0 0 0,2 2 0,6-8 0,0 5 0,2 2 0,4 2 0,-2 1 0,2 6 0,4 5 1,0 4-1,-2 4 0,-2 3 1,-4 5-1,2 5 1,-2 0-1,-4 2 1,-4 4-1,-2-4 0,-2 2 1,-4 1-1,-2-2 0,-8-1 0,4 0 0,-4-2 0,2 1 0,2-2 0,-2-2 0,12-7 0,-10 7 0,10-7 0,0 0 0,0 0 0,0 0 0,10 4 0,0-2 0,-2-2 0,10 2 0,-2-1 0,2 4 0,-2-2 0,3 3 0,-3 1 0,0-2 0,-2 5 0,-6-1 0,0-1 0,-2 4 0,-4-1 2,-2 0-2,-2 2 1,-8-6 0,0 1 0,-6 1 0,0-3 0,-4 1 0,-1-3-1,-1-4 1,-2 0-1,2 0-1,0-2 0,2 0-1,-2-11-7,8 10-10,-2-8-4,4 3-13,-4-4-33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7.4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149 0 43,'-8'12'40,"8"-12"-9,-4 13-11,4-13-5,-4 15-5,4-15-3,-4 17-1,4-17 0,-6 21-2,2-9 0,2 4-1,-2-1 0,2 2 1,-4-3-2,-1 6 0,5-1 1,-2 3-1,-4-1-1,2 0 1,2 3-2,0 2 2,-4 3-2,4 0 1,0 6 0,-2-1-1,0-3 1,2 0-1,0-3 0,2 1 1,-4-2 0,2-5-1,-2-2 1,6-3-1,-2 2 0,-2-7 1,2 2-1,-4-1 0,6-13 0,-2 10-1,2-10 0,0 0-1,0 0-2,0 0-5,0 0-10,0-10-11,0-4-21,0-2-24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7.9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 25,'0'-16'63,"0"16"-17,0 0-23,0 0-8,0 0-5,0 0-2,0 0-2,0 0-2,8 5-1,-4 4 0,2 6-2,-4 1 1,8 4-1,-4 4 0,2 4 0,2 1 0,-2 1 1,4 1-1,-4 3 0,6 0 0,-2 3 0,-2-1 0,0 1 1,0 0-2,0 1 0,-2-4 0,0 0 0,2-4 1,-6-3-1,2-4 0,0 0 0,0-7 0,-2-1 0,0-4 0,-4-11 0,10 10 0,-10-10-1,10 0-2,-8-3-4,-2 3-10,12-22-8,-12 8-14,0-3-32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8.3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70 94,'0'0'52,"0"0"-22,0 0-18,0 0-3,6-6-3,14 6-1,-4-4-2,9 2 0,-3-3-1,8 2-1,-6-3 0,2-1 0,-4 1 0,2-1-1,-6 1 0,-4 1-1,-2 3-2,-12 2-9,14-11-9,-14 11-9,0 0-25,0 0-23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1.97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31 23 135,'3'-16'36,"-3"8"-13,0 8-16,0 0-2,0 0 0,0 0-1,-3 8-1,-2 6-1,2 4 1,-2 6-2,2 5 1,0 6-1,1 2 0,2 6 0,0 2 0,0 2-1,2 1 1,1-4 0,-3 0-1,0-4 1,0 0-1,0-4 0,0 2 0,0-6 0,-3-5-1,1-6 0,-1-5-1,3-2 0,0-14-3,0 8-9,0-8-7,2-17-9,-2 4-25,1-7-24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1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55 110,'0'0'45,"0"0"-19,-8 0-16,8 6-3,0-6-2,0 23-1,2-10-1,2 5-1,-2 1-1,4 1 1,0 4-1,0-2 0,-2 2-1,0 0 0,0-4 0,-2 1 0,-2-3 0,0-4 0,0 0 0,0-6-1,0-8 0,0 0-1,0 0 0,0 0-1,4-10 1,-4-8-2,0 1 1,0-10 0,0 1 1,-4-5 0,2 1 2,-2-5 0,4 1 2,0 5 0,6 1 1,2 7 0,4 3 0,1 8-1,1 4 1,4 4-1,-2 2 0,-2 8-1,2 3 0,-3 1 0,-5 4 0,-6 3-1,-2-4 1,0 7 0,-6-6-1,-5 5 2,-1-5-2,-2 0 0,6-1 0,-4-3 1,8-1-1,4-11 0,0 16-1,0-16 1,14 10 0,-4-7 0,6 0 0,1 2 0,1 0 0,-3 2 0,1-2 1,0 0-1,-6 1 0,2 4 1,-12-10-1,4 15 1,-4-15 0,0 12-1,-10-7 1,-4 0-1,-4 0-1,-2 0 0,1-1-2,-6-4-7,7 0-7,-2 0-9,10-3-14,-2-3-34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5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29 129,'0'0'40,"0"0"-15,0 0-14,0 0-5,6 0-1,2 0-2,10 0 0,1-2-1,3-2-1,0-1 0,0 2 0,-2-2 0,2 2-1,-2 1 0,-2-1 0,-2 3 0,-6-2-1,2 2-1,-12 0-3,14 0-9,-14 0-8,0 0-10,-8 11-26,-2-4-26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8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73 141,'0'0'34,"0"0"-13,16 11-12,-16-11-3,24 0-1,-8 0-2,6-2 0,0-2-2,0-1 0,6-3 0,-4-1 0,-2 2-1,-2-1-1,-2 5-2,-10-5-10,4 4-8,-4-4-7,-8 8-26,12-18-29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51.2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196 95 76,'0'0'40,"12"0"-12,-12 0-9,0 0-7,0 0-3,0 0-2,2-12-2,-2 12-1,0 0-1,2-9 0,-2 9-1,0-7 0,0 7 0,0-15-1,0 15 1,-8-14-1,8 14 0,-12-14 0,4 5 0,-1 3-1,-3 1 1,0 2-1,-4 3 2,8 0-2,-6 4 0,-4 6 0,8 0 1,-6 3 0,0 1-1,6 3 0,-4 1 1,4 3-1,0 0 1,4 2-1,2 3 1,4-5-1,0 0 1,4 2 0,6-3-1,2-1 1,2-4-1,0-1 1,2-3-1,4 3 1,-4-6-1,4 1 0,-4 1 1,-2-3-1,6-1 0,-5-4 0,-1 1 0,-2-3 0,2 2 0,-4-4-1,4-1 1,-2-3-3,0 0 0,0-10-6,8 7-10,-10-7-5,10-1-18,-4-1-33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52.0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158 133 35,'0'0'67,"0"0"-18,-10-5-29,10 5-6,0 0-5,0 11-1,0-11-4,0 16 0,0-2-1,2 3 0,0 1-2,2 4 1,-2-3-1,0 3 1,0-1-1,0-3-1,-2-3 1,0 0-1,0-3 0,0-12 1,0 10-1,0-10 0,0 0 0,0 0 0,-2-10 0,-2-2 0,0 0-1,-2-5 1,-6 1-1,-2 0 1,4-2 0,-4-1-1,-2 1 1,4 4 0,-4-1 0,2 2 0,6 2 1,-4 5-1,12 6 0,-10-15 0,10 15 0,-10-10 1,10 10-1,0 0 0,0-11 0,0 11 0,14-9 1,-8 6-1,8 0 0,0 0 1,4 0 0,-2-1-1,10 0 1,0-1 0,-2 2 0,2-2-1,4-2 1,-4 1 0,-2 1-1,-4 0 0,-2 0 0,-4 4 0,-6-2 0,-8 3-2,16-10 0,-14 0-9,-2 10-7,12-11-6,-12 11-17,4-20-38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16.4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132 126 5,'0'0'13,"0"0"4,0 0-4,6-12-1,-6 12-3,0 0-2,0 0-2,2-9 4,-2 9-3,0 0 4,4-10 2,-4 10-2,0 0-1,2-7-2,-2 7-1,0 0-1,2-15-2,-2 15-1,0-11-1,0 11 0,6-13 2,-6 13-1,6-15 0,-6 15 1,2-13 0,-2 13 0,0-7 1,0 7-1,0 0 0,0 0-1,0 0 1,0 0-1,0 0 0,0 0 0,0 0-1,0 0 1,0 0-1,0 0 0,0 0 0,0 0 0,0 7 0,0 3 0,0 2 0,0 3 0,0 3 0,0 0 0,0-1 0,0 3-1,0-4 2,-2 3-2,2-4 1,-2 1-1,-2-2 1,2 0-1,-2 1 0,4-5 1,0-1-1,0-9 0,-2 15 0,2-15 0,0 0 0,0 0 0,0 0-1,0 0 1,0 0-1,2-10 0,-2 1 0,0-6-1,0-3 1,0 2-1,-6-5 1,-2 1 0,2-1 0,-4 2 0,-2 0 1,2 5 0,0 3 0,0 1 0,0 2 0,10 8 0,-14-11 1,14 11-1,-10-13 0,10 13 0,-12-11 1,12 11-1,-8-11 0,8 11 1,-12-8-1,12 8 1,0 0 0,-10-6-1,10 6 1,0 0-1,0 0 1,8 0-1,2 0 1,2 0-1,4 0 1,2 0 0,2 0-1,0 0 0,0 0 0,0 0 1,-2 0-1,2 0 0,-6 3 0,0 1 0,0 0-1,-4-3 1,0 1-2,-10-2 0,16 0-9,-16 0-11,0 0-12,10 0-29,-10 0-18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9:59.7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87 35,'0'0'39,"1"-8"-7,-1 8-6,0 0-7,0-10-5,0 10-4,0 0-2,0 0-1,0-8-2,0 8 0,0 0 0,-1-7-2,1 7 0,0-7-1,0 7 1,0-15-1,0 8-1,0 7 2,10-10-2,-1 5 0,0 0 0,0 1 0,6 4 0,-3 0 0,2 4 0,1 6-1,-2 2 1,2 6 0,0 0 0,-1 3 0,-2 4-1,3-2 1,-4 4-1,4-4 1,0 0 0,-2 1-1,0-3 0,2 3 1,-2-2 0,4-2 0,-1 2 0,-1-2 0,-1 0 0,0-1 0,0-1-1,1-5 1,-3 1-1,2 0 0,-2-3 0,-2 2 0,3-3 1,-5 2-1,-2-1 1,-2 0-1,1 0 0,-4 1 0,-1-2-1,0-1 0,-1 0-1,1-9-3,-9 12-8,-2-11-5,11-1-4,-8-1-11,6-8-28,0-3-24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0.2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87 35,'0'0'39,"1"-8"-7,-1 8-6,0 0-7,0-10-5,0 10-4,0 0-2,0 0-1,0-8-2,0 8 0,0 0 0,-1-7-2,1 7 0,0-7-1,0 7 1,0-15-1,0 8-1,0 7 2,10-10-2,-1 5 0,0 0 0,0 1 0,6 4 0,-3 0 0,2 4 0,1 6-1,-2 2 1,2 6 0,0 0 0,-1 3 0,-2 4-1,3-2 1,-4 4-1,4-4 1,0 0 0,-2 1-1,0-3 0,2 3 1,-2-2 0,4-2 0,-1 2 0,-1-2 0,-1 0 0,0-1 0,0-1-1,1-5 1,-3 1-1,2 0 0,-2-3 0,-2 2 0,3-3 1,-5 2-1,-2-1 1,-2 0-1,1 0 0,-4 1 0,-1-2-1,0-1 0,-1 0-1,1-9-3,-9 12-8,-2-11-5,11-1-4,-8-1-11,6-8-28,0-3-24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0.4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256 0 148,'0'0'29,"-13"1"-9,8-1-13,5 0 0,0 0-3,0 0 0,-10 0-1,10 0 0,-6 12 0,0 0-1,-3-2 1,1 5-1,-1 3-1,-6 5 1,2-2-1,-3 3-1,0 2 1,-1-1 0,0 3-2,0-4 1,-2-2 0,3-4-2,4 0-2,-2-7-12,4-3-3,4-7-6,6-1-17,-4-11-35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2.1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32 57,'2'-7'45,"-2"7"-10,0-10-14,0 10-7,0-6-4,0 6-2,0-9-1,0 9 0,0 0-2,0 0-1,0 0-1,0 0 0,0 0 0,-2 6-2,2 2-1,-1 4 1,1 2-1,0 4 1,0 2-1,0 4 1,-2 5-1,2-3 0,-3 1 1,1-2-1,2-2 0,-3-2 0,0-4 0,1-3 0,2-8 1,0-6-1,-2 8 0,2-8 0,0 0 0,0 0 0,-1-11 0,-1 1 0,2-1 0,-3-2 0,3-4 0,0-4 0,0 0 0,0-1 0,5-2 0,-2-1 0,5 4 0,2-2 0,5 5 0,-2 4 0,3 3 0,-1 5 1,-1 5-1,3 2 0,-6 9 1,2 4-1,-6 1 0,-2 1 1,-5 4 0,0 0-1,-2-4 0,-6 0 0,3-4 1,-2-4-1,1 1 0,6-9 0,-10 9 0,10-9 0,0 0 0,0 0 0,0 0 0,0 8 0,0-8 0,12 5 0,-1 1 0,2-1 0,2 2 0,-2-1 1,3 1-1,-1 1 1,-2 0-1,-3-2 1,-10-6 0,6 14 0,-6-14 0,-13 14-1,-2-10 1,-3 1-1,-1-1 0,-4 0 0,-1-4 0,-1 0-1,5-2-1,-1-4-2,10 1-7,-1-8-9,8-3-3,2-6-12,4-5-30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2.44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71 114,'7'-7'46,"-4"-3"-20,6 4-15,-6-5-3,10 6-2,-5-6-2,4 4-2,2 1 0,0 2 1,2 1-3,-2 3 1,5 0 0,-3 3 0,-4 5-1,4 1 0,-3 6 0,-1-3 1,1 6-1,-2-2 1,-4 1-1,3 0 1,-5 0 0,-1 1-1,-2-5 1,-1 2 0,-1-1 0,-4-1-1,-4 0 1,-2 0-1,-2-1 1,-2 0-1,-2 3 0,-1-4 0,0 0 0,-1 0 0,1-3-1,0 4 1,1-3 0,2-4-1,5 2-3,-2-7-1,11 0-12,0 0-5,0-6-11,3 0-28,8-5-24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2.6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39 152,'0'0'29,"0"0"-8,0 0-13,0 0-2,8-3-2,4 2 0,4-2-1,2-1-1,3-3-1,4 3 1,-4-1-1,0 2-1,-3 0 1,-5 0-1,2 2 0,-7 1 0,-8 0-1,8 0-3,-8 0-5,0 6-9,0-6-4,-3 7-12,3-7-29,-18 9-20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20:02.9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0 164,'0'0'26,"-5"7"-6,5-7-10,0 0-4,13 6-3,-3-6 1,4 0-3,3-1 1,0 0-1,-1-2-1,1 2 1,0 0-1,-2 1-1,-1 0-2,-7-1-5,6 1-11,-8 0-3,-5 0-10,15 0-27,-15 0-27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18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94 53,'0'0'41,"0"0"-9,0 0-12,0 0-6,0 0-5,0 0-2,0 0-1,0 0-1,0 0-2,0 0 1,0 6-2,0 3 1,0 2-2,0 5 1,0-1-1,0 4 1,0-5-1,0 3 0,-4-4-1,2 1 1,2-3-1,0 0 0,0-11 0,-6 7 0,6-7 0,0 0-1,0 0 0,0 0 0,0 0-3,-2-5 0,2 5-1,0-16-1,0 16-1,-4-18 0,4 9-1,-8-6 0,2 2 1,-4-2 2,0 2 2,-2-1 2,-2 5 3,-2-4 2,3 2 1,-1 5 2,0 0-1,6 1-1,-4 2 1,12 3-1,-14-6-1,14 6 0,0 0-1,-10 0 0,10 0-1,0 0 1,0 0-2,8 3 1,2-3 0,6 0 0,2-2-1,6-1 0,1-3-1,5 0 1,-2 0 0,2-4-1,1 3 0,-5-3 0,-2 0 1,-2 3-1,-6-1 0,0 5 0,-8-2 0,-8 5 0,16-1-1,-16 1-2,6 5-4,-6-5-12,0 14-10,0-14-25,0 9-24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0.9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221 109 20,'0'0'49,"0"0"-12,0 0-8,12 0-12,-12 0-5,10 0-3,-10 0-3,12-8 0,-12 8 0,8-8-2,-8 8-1,4-14 0,-4 14 0,0-19-1,0 19 0,-12-19 0,4 14-1,-2-9 1,-6 7-1,4-1 1,-4 4-2,-2 1 1,0 3 0,0 2 0,-2 3-1,4 5 1,2 4-1,-2 0 2,0 3-2,4 3 1,-2 0-1,2 2 0,4 0 0,2-2 1,2 2-1,2-2 0,2 0 0,10-3 0,-2 4 0,6-2 1,4 2-1,2-6 1,2 4-1,2-9 1,4 3 0,0-2-1,0-5 1,4-1-1,-4-5 0,0 0 0,-2-3 0,-3 1-1,-3-9-1,0 5-4,-12-5-9,8 4-9,-8 0-9,-8 7-34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2.0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71 57,'0'0'53,"0"0"-25,0 0-8,-6-9-9,6 9-1,0 0-3,0 5-3,0-5 1,2 15-2,-2 1-1,2-1 1,-2 6-1,2 1 0,-2-2-1,4 3 1,-4-3-1,2-1-1,0-4 0,0-3 0,0-3 0,-2-9 0,0 0 0,0 0 0,6-8 0,-6-3 1,-6-3-1,0-3 0,-2-4 0,-6 0 0,-5-1 0,7 3 0,-8 1 0,0 0 0,2 5 0,0-1 1,0 1-1,4 7 1,4-3 0,10 9-1,-14-11 1,14 11 0,0 0 1,10-5-1,0 3 1,6 2-1,4 0 0,2 0 0,2 0 0,10 0 0,-5 0-1,5-1 1,-6-1-1,6-3 0,-6 4 0,0-2 0,-6-1 0,-6-4-1,-2 6-1,-4-4-3,2 6-11,-12 0-7,0 0-10,0 0-34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2.7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124 0 67,'0'0'62,"0"0"-24,0 0-23,0 0-5,0 0-3,0 7-3,0 4 0,-4 0-2,2 1 0,-2 2 0,-2 7 0,0 1-1,0 5 0,-2-1 0,2 8 0,-3-3-1,-3 7 1,2-3-1,0-1 0,2 3 0,0-6 0,2 0 0,0-1 0,2-4 0,0-4 0,0-2 0,4-3 0,0-3 0,0 0 0,0-14 0,0 11 0,0-11-2,0 0-3,16 0-9,-16 0-10,4-11-11,-4-5-33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3.2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0 104,'0'0'49,"0"0"-20,10 8-19,-10-8-3,10 12-1,-8-1-3,4 5 1,-2-4-1,2 8-2,0-3 1,2 7 0,-2-8 0,2 10-1,-2-6 1,4 3-2,-2-4 1,-2 3 0,8-4-1,-8 4 0,8 1 0,-4 0 0,2 3 0,0-5 0,-1 2 0,3-2 0,-6 2 0,4-3 0,-4-4 0,-2 1 0,4-6 0,-4 1 0,-6-12 0,8 16 0,-8-16-1,0 0-1,0 0-4,0 0-7,0 0-11,0-11-8,-6 0-32,-2 0-21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3.5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92 131,'0'0'38,"0"0"-14,18 0-15,-8-4-4,15 4-1,-3-5-1,6 0-1,-2-3 0,6 0-2,-4 2 1,0-1-2,0 0-1,-6-6-9,0 3-10,-4 5-8,-4-1-28,-4-2-23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4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53 102,'0'0'48,"-4"-10"-27,4 10-10,0 0-2,0 0-3,-6 9-1,6 6-3,6-2 0,-2 8 0,-2 3-1,4 7 0,-4 3 0,6-1 0,-6 0-1,-2-4 0,0 3 0,0-7 0,0-7 0,0-5 0,0-13 1,0 0-1,-10 0 0,8-8 0,-2-7 0,2-12 0,0-2 0,0-5 0,0-3 1,2-1-1,0 2 0,6 1 1,0 2-1,6 4 1,-2 6-1,6 8 0,2 5 1,0 7-1,0 1 1,-6 4-1,5 6 0,-3 5 0,-6 6 1,-6-4-1,4 9 0,-6-5 0,-6 2 1,0-4-1,0 0 0,-4-5 0,4-3 0,6-9 0,-8 15 0,8-15 0,0 0 0,2 10 2,-2-10-2,20 9 0,-8-4 0,4 1 1,0 5-1,1 0 1,-3 1 0,0 1 0,-6-1 0,2 0 0,-10-1 0,0 4 0,-2-6 0,-12 1 0,-4-1 0,-7-1-1,-3-1 0,-2 1 0,1-1-2,-3-6 0,6 7-2,-6-13-12,22 1-7,-2-9-8,8-2-30,4-9-28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8.9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23 3,'0'0'45,"-10"0"-8,10 0-8,-12 0-9,12 0-5,0 0-4,-10-1-3,10 1-2,0 0-2,0 0-1,0 0 0,0 0-1,0 0 0,6 5 1,-6-5-1,18 3 0,-10-2 0,7 3 0,-3-4 0,4 0-1,-2 0 1,2 0-1,-4 0 0,4 0 0,-4 0 0,0-2-1,0-1 1,-4 3 0,-8 0 0,16-3-1,-16 3 1,6-5-1,-6 5 1,0 0-1,14-5 0,-14 5 0,0 0 0,0 0 0,6-2-1,-6 2-1,0 0-6,0 0-10,12-3-11,-12 3-22,10-12-23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3.16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0 171 157,'8'-8'28,"1"3"-9,-1-9-14,4 2-1,1-5 0,1-1-2,0-2-1,2 1 2,-4 1-2,2 3 0,-4 1 0,-2 3 0,-8 11-1,0 0 1,0 0 0,0 0-1,0 15 1,0-1-1,-5 5 0,3 1 0,2 0 1,0 3-1,2-1 0,3 1 0,-2-3 0,0-2-1,0 0 1,-3-5 0,0-1 0,0-1 0,-6-3 0,-2-1-1,-3 1 1,2-1 0,-5 2-1,-1-1 1,3 1-1,-4-1 1,4 2 0,-1-4-1,2 3 1,5-4 0,6-5 0,-10 6 0,10-6 1,0 0-1,5 0 0,5-1 0,1-3 0,3 1 1,0-1-1,6-1 0,-3-1 1,4 4-1,-1-1 0,-3 2 0,1-1 0,-3 2 0,-1 0 0,-3 0 0,-1 0 0,-4 0 0,-6 0-1,8-4-1,-8 4-4,0 0-8,0 0-8,5-9-9,-5 9-28,0-13-27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39.7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30 129 102,'8'0'48,"-8"0"-29,4-8-7,-4 8-5,8-17-1,-2 7-3,-4-1 0,2-1 0,4-2-1,-2 3-1,-4-4 1,0 2-1,0 4 0,-2 9 0,0-9 0,0 9-1,0 0 1,0 0-1,0 10 1,0 1-1,-2 4 0,0-2 1,2 8-1,0-1 0,0 3 0,0 5 0,4 0 1,2 3-1,-4 2 0,4-3 1,-2-2-1,-2-2 0,4-4 0,-2-4 0,-2-5 0,0-2 1,-2-11-1,0 0 0,0 0 0,0 0 1,-8 2-1,8-2 0,-20-8 0,8 1 0,-2 1 0,2 3 0,0-2 0,2 4 0,10 1 0,-16 0 0,16 0 0,0 0 0,-12 3-1,12-3 1,0 0 0,0 0 0,12 8 0,-4-8 1,6 0-1,0 0 0,0 0 1,6 0-1,0 0 2,2 0-2,-2 0 0,1-2 1,-1 2-1,-2 0-1,-2 0 1,0 0-3,-4 0-2,-12 0-10,20 0-7,-10-1-13,-10 1-31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24.2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11 60,'0'0'52,"0"0"-20,0-12-13,0 12-6,0 0-3,0 0-4,0 0 0,0 0-2,-3 10-1,3 5-1,-2-2-1,2 3 0,-2 9 0,-1-4 0,1 7 0,2 3-1,-7-1 1,4 3 1,-1 0-1,-1 0 0,0 1 0,-2 1 0,0-1-1,7-4 1,-5 0 1,3 1-2,-1-5 1,3-1-1,0 1 1,-4 0-1,4-4 0,0-2 0,0 1 0,0-3 0,-3-5 0,3-13 1,-2 18-2,2-18 1,0 0 0,0 0 0,0 0-1,0 0 0,0-9-3,0-8-1,0 17-3,9-29-9,1 12-8,-1-6-17,6 2-29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24.8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53 106 45,'0'0'59,"10"-8"-14,-10 8-26,19-10-7,-19 10-3,28-13-2,-11-2-3,4 5-1,-2-3 0,2 3-2,-4-3 0,-3 7 0,-14 6 0,19-8 0,-19 8 0,0 0 0,0 0-1,-12 12 1,0 0 0,-2-3 0,2 2-1,-7-1 0,0-2 0,3 5 0,-1-7 1,1 3-1,-1-1 0,3 0 0,-1 2 0,4-3 0,-1 1 1,12-8-1,-19 15 0,19-15 0,-10 12 0,10-12 0,-4 9 1,4-9-1,0 0 0,0 13 1,0-13-1,0 0 2,4 12-2,-4-12 1,14 12 0,-14-12 0,15 19-1,-1-8 1,-2-3 0,4 8-1,1-5 1,-3 0-1,5 3 0,-2-3 1,-8-1-1,8 1 0,-10 1 0,-7-12 0,17 19 0,-17-19-1,4 17 0,-4-17-2,8 18-7,-8-18-8,0 0-8,0 0-15,0 0-31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25.4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11 92,'0'0'48,"-12"-12"-27,12 12-7,0 0-6,0 0-2,0 0-1,0 0-1,0 0 0,-2 6-1,2-6-1,0 0 0,9 15 0,-9-15-1,0 0 0,15 2-1,-15-2 1,0 0 0,0 0 0,7-7-1,-7 7 0,0 0 0,0 0 1,-12-10-1,12 10 0,-12 0 0,12 0 0,-7 13-1,7-13 0,0 12-2,0-12-3,0 15-12,0-15-7,9 21-17,-9-11-29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25.8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0 85,'0'0'55,"-10"13"-24,8 1-18,2-14-5,-7 19-2,7-19-1,-8 25-2,8-25-2,0 13 0,0-13 1,0 0-1,12 6 0,-12-6 0,7-4 0,-7 4 0,10-15-1,-10 15 1,5-12-1,-5 12 1,0-11-1,0 11-1,0 0 0,-10 0-4,10 0-11,0 9-9,0-9-12,0 14-30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30.0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26 25,'0'0'40,"0"0"-7,-3-9-7,3 9-6,0 0-9,0 0-4,0 0-1,0 0-3,0 0 1,0 0-1,0 0-1,7-11-1,-7 11 2,0 0-1,0 0 0,14-4 0,-14 4 0,0 0 0,0 0 1,10-2-1,-10 2-1,0 0 0,17 6 1,-17-6-2,7 15 2,0-6-2,-7-9 1,14 16 0,-14-16-1,12 23 1,-5-14-1,0 2 1,0 0 0,3 2-1,-1-6 0,3 6 0,-2 0 1,-3 2-1,5-4 0,-1 3 0,-1 5 1,-1-4-1,-1-1 1,1 5-1,-2 0 0,0-2 1,3-2-1,-5 1 1,-1-2-1,1-3 0,2 2 0,0 1 0,-2-1 0,0 0 0,4 2 1,-4 3-1,2-3 0,0-2 0,0 5 0,-2-8 0,0 5 0,0-3 1,2-3-1,-7-9 0,7 17 0,-7-17 0,0 0 0,9 13 0,-9-13 0,0 0 0,10 13 0,-10-13-1,0 0 0,0 0-1,5 9-2,-5-9-5,0 0-12,0 0-10,0-6-25,0 6-21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30.6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261-1 57,'0'0'35,"0"0"-4,-14 0-9,14 0-8,0 0-4,0 0-3,-12 10-1,12-10-2,-12 11-1,12-11 0,-12 17-1,12-17 0,-16 24 1,9-13-2,-8 2 1,6 5-1,-5-3 0,4 4 0,-4 0-1,2 2 1,-2 1-1,2 0 0,0 2 0,3-7 0,-6 2 0,8-4 0,-2-3 0,-3-1 0,12-11 0,-14 16 0,14-16-2,0 0-1,-10 7-2,10-7-10,0 0-10,0 0-17,0 0-27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33.3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5,'0'0'18,"0"0"-1,0 0-4,0 0-1,0 0-3,0 0-2,0 0-3,0 0 3,0 0-1,0 0 2,0 0 2,0 0-3,0 0-1,0 0 0,0 0-1,0 0-1,0 0-2,0 0 1,0 0 0,0 0 2,0 0 0,0 0 0,-2 10-1,-3 4 0,5-1 2,0 0-3,0 9 0,0-7-1,5 10 1,-3-8-1,1 8 0,-3-2-1,2 0 1,-2 0-1,0 0 1,0 0-1,0 0 0,0-4 0,0-1-1,0-5 1,0-2-1,0-11 1,0 15-1,0-15 0,0 0 0,0 0 0,0 0-2,0 0-1,0 0-6,5-9-13,-5 0-11,2-4-24,-2-5-21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33.9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26 102 53,'0'0'57,"-7"-10"-30,7 10-11,-2-11-3,2 11-4,0-15-3,0 15-2,12-18-1,-12 18-1,19-19 1,-5 11-2,-2 1 1,7-3-1,-2 8 0,-3 2 0,7 0 0,-2 2 0,-7 10 0,7-5 0,-7 6-1,-3 0 1,-4 4-1,-5-4 1,0 0-1,0 3 0,-9-7 0,-3 6 1,0-1-1,-5 0 0,1-3 0,4 0 0,-2-1 0,4-2 1,10-8-1,-14 9 0,14-9-1,0 0 2,0 0-2,0 0 1,0 0 0,0 0 0,7 6 0,-7-6 0,12 7 0,-12-7 0,23 15 1,-23-15-1,22 18 0,-13-6 0,1-3 1,-3 5 0,-5-4 0,1 3 0,-3-13 0,0 18 0,0-18 1,-10 15-1,-4-10 0,0 1-1,-5 1 0,-3-5-2,-1 10-5,-3-8-11,-1 0-6,4-2-18,1-2-32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35.9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5,'0'0'15,"0"0"-7,0 0-6,0 0-2,0 0 0,2 5 0,-2-5-2,0 0 2,0 0-3,0 0-2,0 0-10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5.41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 0 118,'0'8'41,"0"-8"-16,0 12-18,0-12-4,-2 8-1,2 0-6,0-8-10,2 9-12,-2-9-20,6 10-20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37.2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74-1 0,'0'0'20,"0"0"0,0 0-3,0 0 0,0 0-6,0 0 0,0 0-3,0 0 4,0 0-5,-3 5 1,3-5-2,-7 16 2,5-3-3,-10 0 1,12 5-2,-5 1 0,0-2-1,-2 5-1,0-2-1,2 4 0,3-4 1,0 0-1,-3 3 0,0-3-1,5 2 1,-2-4 0,-1 3 0,1-8-1,2 1 1,0 1 0,0-15 0,0 15-1,0-15 1,0 11-1,0-11 1,0 0-1,0 0 1,0 0-1,7-7 0,-7 7 0,14-13 0,-9 1 0,-5 12 1,22-23-1,-8 13 1,-2-1-1,2-4 0,-2 3 0,2 2 1,-5-1 0,8 0-1,-17 11 0,14-14 0,-14 14 1,0 0-1,0 0 1,0 0-1,0 0 0,-12 0 0,12 0 0,-19 7 0,19-7 0,-18 13 0,18-13 0,-15 16 0,15-16 0,-16 8 1,16-8 0,-10 9-1,10-9 0,0 0 1,-14 11-1,14-11 0,0 0 1,0 0-1,0 0 1,0 13 0,0-13-1,0 0 1,0 0-1,7 5 1,-7-5-1,0 0 1,0 0-1,14 8 0,-14-8 0,0 0 0,15 11 0,-15-11 1,9 7-1,-9-7-1,17 13-1,-17-13-5,11 9-11,6-1-13,-17-8-22,19 12-20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39.5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4 55,'0'0'45,"0"0"-13,0 0-12,0 0-6,0 0-5,0 0-3,-9-4-1,9 4-2,0 0-1,0 0 0,0 0-1,2 8 1,-2-8-1,14 13 0,1-9 0,-4 3 0,6-1 1,4 1-1,-2 0 0,5 0 0,-7-1-1,2 0 1,-3-1-1,-4 1 0,2 0 1,-6-2-2,-8-4 2,19 11-1,-19-11 0,4 10 0,-4-10 0,0 0 0,0 15 1,0-15-1,0 0 0,-7 14 1,7-14 0,-16 11-1,16-11 0,-12 12 1,12-12-1,-22 15 1,6-9-1,6 4 1,-4-3-1,2 2 0,-4 3 0,-1-4 1,3 5-1,-1-5-1,4-1 1,-4 3-1,15-10 0,-19 10-2,19-10-5,-9 13-10,9-13-11,0 0-20,0 0-25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6:42.9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15 160 10,'0'0'40,"0"0"-5,0 0-8,0 0-7,0 0-6,0 0-3,0 0-4,0 0-1,0-11-1,0 11-1,0 0-1,0 0 0,0 0-2,0 0 1,0 0-1,0 6 0,0-6 0,0 0 0,0 12 0,0-12 0,0 13 1,0-13-1,5 10 1,-5-10-2,4 11 2,-4-11-1,3 12 0,-3-12-1,4 15 1,-4-15 0,0 15 0,0-15-1,8 14 1,-8-14-1,7 13 1,-7-13-1,4 13 0,-4-13 1,17 14 0,-17-14-1,17 14 0,-17-14 0,13 11 0,-1-5 1,-12-6-1,14 9 0,-14-9 0,21 8 0,-21-8 0,19 6 1,-19-6-1,22 0 0,-22 0 0,21 0 0,-21 0 0,14 0 1,-14 0-1,22-4 0,-22 4 0,18-6 0,-18 6 0,19-11 1,-19 11-1,14-16 1,-14 16-1,14-19 0,-9 7 1,0 3-1,-1-6 0,3 7 0,-4-6 0,-1 1 1,0-2-2,-2 3 2,0-1-2,0-2 1,0 1 0,-2-1 0,-3 3 0,-2-2 0,3 3 0,-4 0 0,4-4 0,-6 4 0,3 0 0,7 11 0,-17-15 0,17 15 1,-14-16-2,14 16 1,-18-11 0,18 11 0,-19-8 0,19 8 0,-16-2 0,1-1 0,1 3 0,2 0 0,-4 0 0,6 0 0,-4 3 0,4-1 0,-6 2 0,9 0 1,-4 0-1,11-4 0,-17 7 0,17-7 0,-19 9 0,19-9 0,-16 13 0,16-13 0,-10 9 0,10-9 0,-12 15 0,12-15 0,-4 16 0,4-6 0,0 1 0,0-1-2,0 11-2,0-10-10,4 5-9,3 3-13,-2-6-28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19.1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0 785 50,'0'0'35,"0"0"-4,0 0-10,0 0-6,7-4-4,-7 4-3,0 0-1,5-17-1,-5 17-1,12-14-2,-8 1 0,4-2-1,6 1 0,-7-7-1,9 0 1,-4-4-1,7 0 1,0-9-2,0 3 1,-2-4 0,2 1 0,0-4 1,-3 3-2,-1 2 1,-1-1-1,-5-1 1,6 6-1,-6 2 0,3-5 0,-2 5 0,-3 0 0,2-2 0,-2 7 0,0-4 0,5 6 0,-7 0 0,-3 5 0,1-1 0,-3 16 0,4-17 0,-4 17 0,0 0 0,0 0 1,0 0-1,0 0 0,0 8 0,0 3 2,0 3-2,0-1 0,0 6 0,0 2 0,0 4 1,0 0-1,5 6 0,-2-1 0,-1 3 0,3 4 1,-1 1-1,1 1 0,5-2 0,-6-4 0,6 0 1,2 0-2,-7-5 1,9 0 0,-5-6 0,1-2 0,2-3 0,-8 0 0,-4-17 0,17 16 1,-17-16-1,0 0 0,12 11 0,-12-11-1,0 0 0,0 0 0,0 0-4,-5-8-4,5 8-11,0-11-10,0 11-25,-7-14-21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19.6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0 48,'-17'10'58,"17"-10"-15,0 0-28,-16 9-6,16-9-1,0 0-3,0 0-1,0 0 0,0 13-1,0-13 0,16 1-1,-1 1 1,6-2-1,-2 2-1,2-2 1,1 0-1,1 0 0,-1-2 0,1-1-1,-4 0 1,0-5-1,-4 2 0,-3 4-2,2 2-7,-14 0-11,14-1-7,-14 1-25,0 0-22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21.7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13 43,'0'0'61,"0"0"-27,-2-13-12,2 13-8,0 0-4,0 0-4,0 0-1,0 0-1,0 0-1,-3 8-1,3-8 0,0 19 0,-5-5 0,5 6-1,0 0 0,0 4 1,-2 2-1,2 0 1,0-1-2,0 3 1,-2 0 0,2-1-1,0 3 1,-5-10-1,5 2 0,0-4 0,0-1 0,0-4 0,0-13 0,0 0 0,0 0-1,0 0 0,7 0-3,-5-11-4,8 0-10,-3-4-9,-2 1-18,2-3-31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22.6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31 127 18,'-10'-8'63,"10"8"-10,-14-6-32,14 6-7,0 0-4,-5-15-3,5 15-1,-2-12-2,2 12-1,0-15-1,0 15-1,14-16 1,-7 5-1,8 2 0,-4-1 0,6 6 0,0-6 1,4 4-2,-2 3 1,5 3 0,-1 0-1,-1 3 1,-1 9-1,-7-6 0,3 4 0,-3-1 0,-4 2 1,-3 3-1,-5-4 1,3 3-1,-5-13 0,0 23 1,-5-15-1,-2 3 1,-2 2-1,-8 1 1,8-6-1,-8 1 0,0 3 0,1 3 1,-1-9-1,1 2 0,4 1 0,12-9 0,-17 8 1,17-8-1,0 0 0,0 0 0,0 0 0,0 0 0,12 9 0,-3-7 0,1-2 0,6 0 0,3 0 0,0 0 0,0 0 0,-2 2 0,7 0 0,-5 1 0,0 2 0,-7 3 0,2 5 2,-5 2-2,-2-1 0,1 1 0,-6 2 1,-2-3-1,0 5 1,-2-4-1,-8-5 1,1 2 0,-10-3-1,2 2 1,-7-7-1,-2 1 0,-5-3 0,0-1 1,-4-1-2,4 0 1,5-3-1,0-4-1,12 5-6,-1-13-9,15 15-7,-2-22-14,7 6-32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23.4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10 33,'0'0'63,"0"0"-15,-10-11-28,10 11-9,0 0-3,0 0-1,0 0-2,0 9-1,0-9-1,10 11 0,-10-11-1,9 20 1,6-11-2,-6 3 1,1 3 0,4-7-1,0 1 0,-2 3 0,2-1-1,0-1 1,1 0 0,-1 3-1,0 0 2,0-3-2,-2 2 0,3 3 1,-6-1-1,5-3 0,-4 2 0,4 2 0,-5-9 0,1 4 0,2 0 1,0-3-2,-12-7 2,16 17-1,-16-17 0,17 9 0,-17-9 0,7 11 0,-7-11 0,0 0 0,0 0-1,0 0-2,17 9-4,-17-9-11,0 0-7,0-5-16,0 5-31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27.1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145 18 30,'0'0'39,"0"0"-8,0 0-7,0 0-7,0 0-5,0 0-3,0 0-2,0 0-1,0-9-2,0 9 0,0 0-2,0 0 0,-5-6 0,5 6-1,-12-3 1,12 3 0,-14 0 0,14 0-1,-21 0 0,21 0 1,-17 3-1,17-3 0,-21 10 0,21-10-1,-7 9 2,7-9-2,-12 11 0,12-11 1,-7 14 0,7-14-1,-5 12 1,5-12-1,-2 15 1,2-15 0,0 15-1,0-15 1,0 16-1,0-16 0,9 15 0,-9-15 1,12 17-1,-12-17 0,10 12 0,-10-12 1,7 13-1,-7-13 0,2 11 1,-2-11 0,-2 11-1,2-11 1,-10 11-1,10-11 0,-19 9 0,19-9 1,-9 11-1,9-11 0,-10 14 0,10-14 0,-5 10 0,3 1 0,2-1 0,0 6 0,0-3 0,0 2 0,0 5 0,0-2 1,0 5-1,0-7 0,0 1 1,0-1-1,0-3 1,0 2-1,0-4 0,2 0 2,-2-11-2,5 16 1,-5-16-1,7 17 0,-7-17 0,10 9 0,-10-9 1,19 5-1,-12-5 0,10 0-1,-3 0 0,0-3-7,7-2-9,-2-3-6,-7-5-14,7-5-31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27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96,'0'0'50,"0"0"-20,0 0-19,0 13-4,0-13 0,-5 23-2,3-11-2,2 8 0,0-2-1,0 7 0,2-4-1,3 6 1,-1-4-1,1 7 1,-2-6-2,1 0 1,-4-2-1,3-2 0,-3-6 0,0 0 0,0-14-1,0 13-2,0-13-1,0 0-5,0 0-10,-3-17-8,3 2-21,0-7-29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5.68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 0 132,'0'8'35,"0"-8"-14,-5 12-17,5-12-4,3 9-5,-3-9-10,0 0-13,13 9-24,-13-9-15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28.1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67 55,'0'-10'61,"0"-5"-29,0 15-11,19-21-6,2 17-4,-7-6-5,10 8-1,-5-2-2,5 4-1,0 0 0,-1 6-1,-1 4 0,-6 2 0,-9-1 0,5 8-1,-12-9 1,0 9 0,-12 0-1,3-5 1,-10 1-1,2 2 2,-2-7-2,0-1 0,3-1 0,-1-1 0,8-5 0,9-2 0,-10 4 0,10-4 0,0 0 0,10 2 0,-1-2 1,8 2-1,-1 0 0,3 4 0,0 2 0,0 1 0,0 2 0,-2 2 0,-3 0 0,-4 4 0,-3-3 1,-5 3-1,-2-4 1,-5 3-1,-9-1 1,2-2-1,-9 4 1,-3-9-1,-2 2 0,-2-5 0,4 3-1,-5-8-2,13 7-3,-6-10-11,22 3-5,-18-12-14,18 12-27,0-15-16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29.6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14 3,'0'0'25,"0"0"2,0 0 3,0 0 1,3-15-9,-3 15-7,0 0-4,0 0-3,0 0-2,0 0-2,0 8 0,0 3-2,0-11 0,0 22 1,0-7-1,0 2 0,-3 2-1,3 3 1,0-1-1,-2-1 0,-3-4 0,5 1 1,-5-4-2,5-2 1,0-11 0,-2 13 0,2-13 0,0 0 0,0 0-1,0 0 1,5-12-1,-5 12 0,16-19 0,-6 2 0,4 2 0,-5 3 0,6-5 0,-6 2 0,5 6 0,-6-4 0,-8 13 0,11-15 0,-11 15 0,0 0 0,0 0 0,0 0 0,-11 4 0,11-4 1,-19 19-1,11-12 0,-1 3 1,-1 2 0,6 1 0,4-13-1,-10 14 1,10-14 0,0 17-1,0-17 1,10 9-1,-10-9 1,21 8-1,-11-4 0,4-3 1,-5-1-1,6 0 0,-6 0 0,-9 0 0,17 0 0,-17 0-2,12-5-2,-12 5-11,14-10-8,-14 10-9,7-20-31,0 9-18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30.9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65,'0'0'51,"-14"-2"-22,14 2-10,0 0-7,0 0-4,0 0-3,-7 8-1,7-8-1,0 0-1,0 0 0,7 6 0,-7-6-1,19 0 1,-10 0-1,6 2 0,-15-2 0,21 6 1,-21-6-2,19 7 1,-19-7-1,14 13 1,-14-13-1,12 16 1,-12-16-1,7 13 0,-7-13 0,3 17 1,-3-17-1,0 16 0,0-16 1,-3 15-1,3-15 0,-9 17 0,9-17 1,-10 14-1,10-14 0,-2 14 0,2-14 1,2 11-1,-2-11 0,12 9 0,-12-9 1,10 12-1,-10-12 0,14 17 1,-14-17-1,7 23 0,-5-15 0,3 5 0,-5 1 1,0-14-1,10 21 0,-8-9 0,-2-12 0,5 22 2,-5-22-2,4 18 0,-4-18 1,3 21-1,-3-9 1,9-1-1,-6 4 1,-1 0-1,3-4 0,-5-11 0,2 24 1,-2-13-1,0-11 0,-2 16 0,-5-5-2,-8-9-5,15-2-10,-26 15-6,10-15-13,-1 0-31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32.6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76 34 25,'0'0'40,"-5"0"-7,5 0-7,0 0-9,0 0-5,0 0-2,-16 0-2,16 0-1,0 0-3,0 0 0,-17 0 0,17 0-2,0 0 1,0 0-1,-12-3 0,12 3-1,0 0 1,0 0-1,-14-8 0,14 8 0,0 0-1,0 0 0,0 0 0,0 0 0,-5 8 0,5-8 0,5 15 0,-5-15 1,14 13-1,-14-13 0,17 12 1,-17-12-1,19 2 1,-19-2-1,16 0 1,-16 0 0,0 0-1,7-11 1,-7 11-1,0 0 0,0-13 0,0 13 1,-19-9-1,19 9 0,-16-8 0,16 8 0,-19-1 0,19 1 0,-10 1 0,10-1 0,0 15 0,0-15 0,5 17 1,-5-17-1,17 16 1,-5-12 0,-1-4-1,1 0 1,-5 0-1,-7 0 0,17-16 1,-17 16-1,5-22 1,-5 8-1,-5 5 0,5 9 1,-19-18-1,7 14 1,-2 4-1,0 0 0,2 2 0,2 6 0,10-8 0,-16 20 0,11-9-1,5-11-2,0 13-11,0-13-7,9 4-9,3-4-27,5-10-24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34.8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155 717 5,'0'0'28,"0"0"4,0 0-3,12-15 0,-12 15-7,0 0-7,9-13-5,-9 13-2,0 0-2,0-17-2,0 17 0,0 0-2,-2-8 0,2 8 0,-14-2 0,14 2-1,-19 0 1,9 3-1,-4 2 0,5-1 0,-6 7 0,3 1 0,-2 4 1,2-5-1,1 9 0,-1 0-1,0 2 1,2 2 0,6 2 0,-1-3 0,5-2-1,0-1 0,7-3 0,0-6 0,3 0 0,6-8 0,-2-3 0,-2 0 1,7-3-1,-2-10 0,-3-2 1,7-2-1,-2-4 1,-2-5-1,-1-6 0,0-4 1,1-5-1,-3-10 0,0-2 0,-4-4 0,2-9 0,-3 1 0,-4-1 0,0 3-1,2 2 1,-7 6 0,2 5-1,-2 9 1,0 9 0,0 5 0,0 7 0,-2 4 0,2 16 0,-3-14 0,3 14 0,0 0 0,-9 14 0,9 2 1,0 2-1,0 8 0,0 4 0,-2-1 1,2 9 1,0 1-2,0 1 1,0 6-1,2 1 1,-2 3-1,9-2 1,-6 0-1,-1 2 1,1-4-1,1 0 0,-1-4 1,-3 1-1,0-9 1,4 1-1,-4-4 0,5-1 0,-5-8 0,0 3 0,0-6 0,0-6 0,-5 3 0,5-16 0,0 17 0,0-17 0,0 0-1,0 0 0,12 6-6,-12-6-9,10-14-6,-3 2-11,0-8-32,2-3-18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39.2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44 28,'0'0'41,"0"0"-6,0 0-7,0 0-10,0 0-5,0-7-3,0 7-3,0 0-1,0 0 0,0 0-2,14-7-1,-14 7 0,14 0 0,-14 0-1,22 0-1,-11 0 2,6 0-2,-5-2 1,7 2 0,0-4-1,0 3-1,-5-1 1,5 0 0,-5-2-1,-2 4 0,2 0 1,-14 0-1,15-2 0,-15 2 0,0 0 0,11-2 0,-11 2 0,0 0-1,0 0-2,0 0-5,0 0-8,0 0-9,10-11-16,-10 11-28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39.9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39 96,'0'0'38,"0"0"-14,0 0-9,0 0-5,0 0-3,0 0-1,0 0-2,0 0-1,0 0 0,0 0-2,0 0 2,0 0-1,0 0-1,14 6 2,-14-6-2,24 0 0,-12 0 0,7-6 0,-3 5 1,1-3-2,4 2 1,-2 0-1,-2-2 0,-3 1 1,0 1-1,-4 0 0,-10 2 1,16-4-1,-16 4 0,0 0 0,10-4 0,-10 4 0,0 0 1,0 0-1,0 0 0,0 0-1,0 0-1,0 0-3,0 0-10,0 0-7,0 0-9,0 0-27,9-11-24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7:41.0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127 229 96,'-7'-9'49,"7"9"-25,0 0-11,-14-6-4,14 6-3,0 0-1,-12 11-2,12-11-1,-12 16 0,5-3-1,2-1 0,-5 2 0,6-1 0,-1 2 1,0 2-1,-2-5-1,5 3 1,-1-2 0,3 1 0,0 0 0,3-1-1,6-1 2,-2-3-2,-7-9 0,22 19 1,-10-10-1,2 4 0,-2-10 0,2 1 0,-5 4 0,8-4 0,-3 1 1,-4-1-1,-3-4 0,7 0 0,-4 0 0,4 0 1,-5-4-1,6 0 0,-6-1 1,5-3-1,-4 1 0,2 0 1,-12 7-1,16-22 0,-6 12 0,-6-3 0,1-3 0,0-1 0,-5-1 1,7-2-1,-7-2 0,2-2 0,-2-4 0,0 4 0,0-1 0,0 0 0,0 2 0,0 0 0,-2 1 0,-5 2 0,0 2 0,2-1 0,-7 4 0,5 1 0,-2 1 0,9 13 0,-22-15 0,8 7 0,2 6 0,0-2 0,0 4-1,-2 0 2,2 0-2,-2 6 1,2 0 0,-2 0 0,-3 5 0,6 2 0,-4 3 0,3 1 0,-2 10 0,2-2 0,0 4 0,1 2 0,1-1 0,3-1-1,0 4-1,-5-13-9,10 6-6,-1-11-8,-1 2-15,-1-1-34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37:58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8:01.0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439 24 5,'19'-9'15,"-19"9"0,0 0 3,12-7-2,-12 7 0,0 0 1,14-5-1,-14 5-3,0 0-3,0 0-2,0 0 0,0 0-2,0 0 0,0 0-1,0 0-1,-12-4-2,12 4 1,0 0 0,-11 0-1,11 0 0,-15 0 0,15 0 0,-12 0 0,12 0-2,-16 0 1,16 0 0,-14 0 0,14 0-1,-19 4 1,19-4 1,-19 4-2,9-3 1,10-1 0,-21 7 0,21-7-1,-19 9 1,19-9-1,-19 12 1,19-12-1,-19 17 0,19-17 1,-17 16-1,5-7 1,12-9 0,-11 19-1,11-19 1,-15 23-1,13-11 1,0 3-1,-3 1 1,2 0-1,3 2 0,-2-3 1,-3 6 0,5-3-1,-2 4 0,0 0 1,-3-1-1,5-2 0,0 2 0,-3 5 1,1-6-1,0 4 0,-1-6 1,3 5-1,-4-3 0,4 2 0,0-2 0,0-1 0,0-1 0,0-1 0,0-1 0,0 2 0,0 1 0,-3 1 1,1-3-1,2 3 0,0-4 0,0 3 0,0 1 0,0-3-1,0 4 1,0-7 0,2 4 0,-2 2 0,3-3 0,-3 4 0,4-5 0,-4 1 0,0 0 0,0 0 0,0-2 1,0 3-1,0-3 0,0 2 0,-7-1 0,0 1 1,0 0-1,-2-3 0,-1-1 0,-2 4 0,3-6 0,-1-2 0,10-9 0,-21 17 0,9-8 0,2-2 0,-1-3 0,-1 5 2,0-2-2,2 5 0,10-12 0,-11 18 0,11-18 0,-15 15 0,15-15 0,0 13 0,0-13 0,5 13 0,-5-13 0,0 0 0,14 10-2,-14-10 2,17 12 0,-17-12 0,19 15 0,-7-8 0,-12-7 2,16 14-2,-4-2 0,-12-12 0,12 18 0,-12-18 0,12 16 0,-12-16 0,9 17 0,-9-17 1,5 17-1,-5-17 0,10 16 0,-10-16 0,2 21 0,-2-21 1,5 16-1,-5-16 0,5 15-1,-5-15 2,9 20-1,-9-20 0,7 16 0,-7-16 0,5 23 0,-3-14 0,1 4 0,1-4 0,-4-9 0,5 24 0,-3-13 0,1 2 1,-3 2-1,0-3 0,0 3 0,5 2 1,-5-5-1,0 3 0,0 0 1,0-2-1,0 3 0,0 1 0,0-7 0,0 6 0,0-1 0,0 0 0,0-1 0,-5 5 0,5-8 0,0 1 0,0 3 0,0 2 0,0-5 0,0 3 0,0 0 0,0-5 0,0 2 0,0 1 1,0 0-1,0-2 0,0 0 0,0 6 0,0-8 0,0 5 0,5 1 0,-5-3 0,2 0 0,-2-1 0,0 6 0,0-7 0,0 2 0,0-1 0,0 2 1,0-2-1,0-2 0,0 2 0,0 4 0,0-15 0,-2 18 0,2-18 0,0 21 0,0-21 0,0 19 1,0-19-1,0 12 0,0-12 0,0 0 0,9 17 0,-9-17 1,0 0-2,7 9 2,-7-9-1,0 0 1,12 9-2,-12-9 1,12 3 0,-12-3 1,19 0-1,-19 0 0,17 0 0,-6 0 0,-11 0 0,19 0 0,-9 0 0,2 0 0,-12 0 0,19 8 0,-7-6 1,-1-2-1,1 3 0,0-1 0,2 0 0,-4-2 0,2 0 0,-3 0 0,1 0 0,-10 0 0,14 0 0,-14 0 0,14-4-1,-14 4-4,0 0-9,17 0-5,-17 0-9,12-5-20,-12 5-35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5.69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 0 48,'-7'10'50,"7"3"-20,0-3-48,0-10-20,2 17-11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0:11.6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0:33.6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8:34.0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47 28,'0'0'22,"0"0"2,0 0-2,6-7 0,-6 7-8,0 0-1,0 0-1,4-11-2,-4 11-2,0 0-1,0 0-2,0 0 0,0 0-2,0 0-1,0 0 1,13-3-1,-13 3-1,16 0 1,-5 0-1,3 0-1,1 0 1,-3 1 0,9 1 0,-2-2 0,-2 0-1,2 0 1,-1 0 0,-5-3-1,8 0 1,-7-3 0,-5 5 0,5-5-1,-7 4 0,-7 2 1,14-7-1,-14 7 0,0 0 0,0 0-1,0 0 1,0 0-2,0 0-1,0 0-5,0 0-10,0 0-10,0 0-22,0 0-23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8:34.9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24 23,'0'0'34,"0"0"-1,0 0-2,0 0-7,0 0-8,0 0-3,-10 0-5,10 0-1,0 0-2,0 0-2,0 0-1,-4 5 0,4-5-1,0 0 1,0 0-1,4 4 1,-4-4-1,16 0 1,-16 0-1,19 0 0,-19 0 0,17 0-1,-7 3 1,2-3 0,-1 0-1,1 0 0,0 0 0,1 0 1,1 0-1,-3 0 0,1-5 0,-2 3 0,3-3 0,-3 3 1,0-3-1,1 1 1,1 2-1,-4 0 1,3 0-1,-11 2 1,14 0-1,-14 0 0,10-2 0,-10 2 0,0 0 0,0 0-1,0 0 1,0 0-2,9 0 0,-9 0-12,0 0-7,0 0-11,0 0-26,-4-5-24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9:13.8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 28,'0'0'41,"0"0"-4,0 0-6,0 0-11,0 0-7,-6 0-2,6 0-4,0 0-1,0 0-1,0 0-2,-4 14-2,4-14 1,0 0-1,0 0 0,0 0 0,0 0 0,0 0 1,0 0-1,0 0 1,0 0 0,0 0 0,0 0-1,4 2 0,-4-2 1,6 2-1,-6-2 0,17 2-1,-17-2 0,15 3 1,-15-3-1,14 5 1,-1-5 0,-5 0-1,2 0 0,-1 0 1,4 0 0,0 0-1,-5 0 1,-1 0-1,-7 0 0,18-4 0,-18 4 1,15 0-1,-15 0 0,10 0 0,-10 0 0,0 0-1,13 4 1,-13-4 0,0 0 0,0 0-2,8 0-2,-8 0-9,0 0-8,0-12-6,0 12-22,0-18-35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39:15.1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68 238 106,'0'0'46,"-2"5"-23,2-5-12,0 0-3,-2 10-2,2-10-2,0 0-1,0 0 0,0 0-1,0-8 1,0 8-1,6-14 0,-6 14-1,11-20 1,-5 9-1,0-5 0,-4 2-1,9-1 1,-5-8-1,0 4 1,1-6-1,-3 9 0,0-4 1,0 3-1,-2 7 0,5-5 0,-7 15 1,4-10-1,-4 10 0,0 0 1,0 0-1,0 0 0,0 0 0,0 0 0,0 12 0,0-12 1,0 21-1,0-7 0,-2 2 0,2 2 0,-2 3 0,2 0 0,-7 7 1,7-2-1,-4 2 0,2 3 0,0-2 0,0 0 1,0 2-1,0-4 0,-5 0 0,7-2 0,0-4 0,0-2-1,0-3 1,0-1 0,0-3 0,0-1 0,0-11 0,0 11 0,0-11 0,0 9 0,0-9 1,0 0-1,-10 6 0,10-6 0,-15 1 0,5 1 0,-1 0 0,3-2 0,-5 0 0,5 0 1,-3 0-2,3 0 1,8 0 1,-15 0-1,15 0 0,-8 0 0,8 0 0,0 0 0,0 0 1,0 0-1,8 2 0,3-2 0,1 0 0,3 0 0,4 0 1,0-2-1,2-2 0,0-1 0,4 2 0,0-1 0,0 0 0,4 4 0,-3-4 0,-1 2 0,-4 1 0,-5-1 0,-3 2 0,-2 0 0,-11 0 0,10-2 0,-10 2-1,0 0 0,0 0-2,0 0-2,0 0-12,-6 2-5,6-2-8,0 0-30,0 0-26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0:14.4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326 173 67,'0'0'45,"0"0"-16,0 0-11,4 13-6,-4-13-2,0 0-3,0 0-2,0 0-1,0 0 0,0 0-1,0 0-1,0 0 0,0 0-1,0 0 0,2-6 0,-2 6 0,2-12-1,-2 12 1,4-18-1,-4 10 1,0-4 0,0 1 0,-6-1-1,4 0 1,-6-5 0,1 1 0,-3 6 0,2-4-1,-3 2 2,3 2-1,-2 4 0,1 1-1,-1 0 1,0 5-1,-3 0 1,3 0-1,-5 0 1,3 7-1,-3-2 0,3 3 1,-1 1-1,-1 5 1,-1 0-1,3 1 0,-5 1 0,5 0 1,1 3-1,-1-2 0,2 0 1,-1 5-1,3-7 1,4 2-1,-5 3 0,5-3 0,0 4 1,4-6-1,-2 6-1,0-6 1,0 6 0,2 1 0,0-4 0,0 2 1,0-2-1,0 3 0,4-4 0,-2 3 0,2-8 0,0 1 0,5 0 0,-9-13 0,16 16 0,-7-10 0,3-3 0,-1 1 1,1-4-1,-4 0 0,9-5 0,-5 0 0,3-5 0,-1-3 0,-1-1 0,1-3 0,-1-2 0,-1-3 0,1-3 0,-3 1 0,3-7 0,-5 3 0,4-2 0,-1 1 0,1 3 0,-1 2 0,-1-3 0,-2 9 0,3-3 0,-5 5 0,0 1 0,-4 4 0,2 1 0,-4 10 0,0-10 0,0 10 0,0 0 0,0 0 0,0 0 0,0 0 0,0 0 0,0 0 0,0 0 0,0 8 0,0-8 0,0 17 0,0-3 0,0 1 0,0 1 0,0 4 1,-4 0-1,4 1 0,0 0 0,0 4 0,-2-3 0,2-3 0,0 3 0,0-1 0,0-4 0,0 4 0,0-7 1,0 3-1,0-1 0,2 1 0,2-4 0,0 1 0,-1-3 0,1 0 1,-4-11-1,10 18 0,-10-18 0,10 7 0,-10-7 0,17 3 0,-17-3 0,17 0 0,-17 0 0,12 0 0,1 0 0,-5-3-1,4 1-2,-1-3-1,5 5-8,-1-6-8,-1 1-7,-1 0-17,1 1-37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0:16.5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0 94,'0'0'50,"-9"3"-31,9-3-7,0 0-3,-4 9-3,4-9-2,0 0-1,0 15 0,0-15-1,0 15 1,0-3-1,0-1 0,0 1 0,0 0-1,0 5 1,0-4 0,0 4-1,-2-1 1,2-3-1,-2 4 1,0 1-1,2-3 0,-2 1 0,2 0 0,-2-5-1,2 3 0,0-14 0,-4 16 0,4-16 0,-2 9 0,2-9 0,0 0-1,0 0 0,0 0-1,0 0-3,-5 15-5,5-15-9,0 0-10,0 0-20,-2-5-28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0:17.4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44 83,'0'0'55,"0"0"-24,13-11-20,-13 11-3,17-7-1,-17 7-2,20-8-2,-10 3 0,6 5-1,-4-4 0,2 1-1,0-1 0,1 4 0,-8 0-1,7 0 1,-14 0-1,10 14 1,-10-14 0,2 19-1,-2-5 1,0-2 0,-2 0-1,-4 0 1,0-1-1,-2 1 0,-1-2 1,-1 2-1,1-3 0,-3 2 0,4-5 2,8-6-2,-18 12 1,18-12-1,-8 9 0,8-9 0,0 0 0,0 0 0,0 0 0,0 0 0,-2 9 0,2-9 0,0 0 0,4 8 0,-4-8 0,10 11 0,-10-11 0,12 14 0,-12-14-1,16 12 1,-16-12 0,10 15 0,-10-15 0,18 18 0,-18-18 0,14 16 0,-14-16 0,6 16 0,-6-16 0,2 16 1,-2-16-1,0 14 0,0-14 1,-6 10 0,6-10 0,-19 11 0,4-10 0,1 3-1,-2-2 1,-4 0 0,0-1-1,2-1 0,1 0 0,4-1-1,5 1-1,-4-6-5,12 6-8,0 0-7,0 0-10,0 0-29,6-16-24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0:18.4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31-5 43,'11'-2'61,"-11"2"-19,0 0-22,0 0-7,0 0-3,0 0-2,0 0-3,0 0 0,0 0-2,0 0-1,0 0-1,0 0 0,0 0 0,0 5-1,0-5 0,0 15 0,0-15 1,-9 24-1,5-12 0,2 5 1,-4-3-1,0 3 1,-1-3-1,5 2 0,-2-5 1,4-11-1,-2 15 0,2-15 0,0 0 1,0 0-1,4 0 0,-4 0 2,11-7-2,-11 7 0,18-17 0,-7 10 0,1-4 0,3 1 0,1-4 0,1 4 0,0-5 0,-1 2 0,3 2 0,-2 1 1,-1 1-1,-5 2 0,-11 7 0,12-10 0,-12 10 0,0 0 0,0 0 0,-8 0 0,0 2 1,-5 4-1,3 1 0,-5 0 0,7 4 0,-5-8 1,13-3-2,-12 11 1,12-11 1,-10 12-1,10-12-1,0 0 2,-7 10-1,7-10 0,0 0 0,0 11 0,0-11 0,0 0 0,7 9 1,-7-9-1,12 10 0,-12-10 0,10 10 0,-10-10 0,19 13 0,-19-13 0,19 10 0,-19-10 0,17 12 0,-17-12-1,18 10-1,-18-10-6,13 6-10,-13-6-6,12 9-15,-12-9-35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5.97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0 135,'0'6'30,"0"2"-13,0-8-21,0 0-18,1 11-16,-1-11-25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0:19.6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11 30,'0'0'35,"0"0"-4,0 0-3,5-11-8,-5 11-8,0 0-3,0 0-3,0 0 0,0 0 0,0 0-1,0 0-1,0 0-1,0 0 0,0 0-1,4 7 1,-4-7-1,0 15 0,0-15-1,0 16 0,-2-3 0,2 1 0,-2-3 0,0 2 0,-5 2 0,5-3 0,0 2-1,-2-3 1,4-11-1,-4 15 1,4-15-1,-2 12 0,2-12 0,0 0 0,0 0-2,0 0 0,0 0-3,0-11-4,0 11-12,6-13-9,-6 1-26,0-1-18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0:19.9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92 18,'-19'-16'44,"19"16"-16,-8-14-14,-1 6 5,9 8-1,-6-18-2,6 18-3,-2-11-2,2 11-2,0 0-2,0 0-1,4-5-3,7 5-1,-1 0 0,7 0 0,1 0-1,5 0 0,0 0 0,0 0 0,0-4 0,0 2 0,-2 0-1,-3 0 1,-1-1-1,-9 1 0,5-2 0,-13 4-1,12 0 0,-12 0-4,0 0-4,0 0-10,0 0-9,0 0-24,0 9-22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0:21.1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24 18,'0'0'61,"0"0"-11,-4 11-29,4-11-9,0 0-2,0 0-4,0 16 0,0-16-3,0 12 0,0-12 1,0 0-1,0 0 0,16 13-1,-16-13 1,0 0-2,11-2 1,-11 2 0,0 0-1,8-16 0,-8 16 0,0-15-1,0 15 0,-8-13 0,8 13 1,-17-17-2,7 12 2,1 1-1,-3 4 0,4 2 0,8-2 0,-13 22 1,11-13-1,2 3 1,2 2-1,4-1 0,-6-13 0,19 9 1,-9-7-1,1-2 1,-11 0-1,12-5 0,-12 5 1,13-19-1,-11 7 0,-2 2 0,0 1 0,0 9 0,-15-21 0,15 21 0,-10-10 0,10 10 0,-15 0 0,15 0 0,-8 14 0,8-14 0,0 18 0,0-18 1,0 14-1,0-14 0,8 9 0,-8-9 0,15 0 2,-15 0-2,8-4 0,-8 4 0,6-10 1,-6 10-1,0-9 0,0 9-1,0 0 1,-6-9-4,6 9-5,0 0-9,0 0-8,-10 6-18,10-6-32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0:35.6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235 489 48,'0'0'44,"0"0"-8,10-10-16,-10 10-6,0 0-5,7 0-2,-7 0-2,0 0-1,14 1-1,-14-1 0,0 0 0,0 0 0,0 0 0,7-3-1,-7 3 0,4-10-1,-4 10 1,0-16-1,0 16 0,0-10 0,0 10 0,-15-12 1,5 5-1,-1 5-1,-3-1 1,-1 3 0,0 3 0,1 3-1,-3 0 1,1 6-1,1 8 0,-2-7 2,1 12-2,-1-7 0,2 9 0,1-5 0,-5 6 0,11 3 1,-5-5-1,5-1 0,-1 0 1,9-4-1,0-2 0,0 0 1,7-8-1,1-1 0,4-5 0,-1 0 0,3-3 1,-1 2-1,4-4 0,-1-7 0,1 0 0,-2-5 0,3 1 0,-1-4 0,0 0 0,-1-7-1,-1 0 2,2-4-2,-1-2 2,1-2-1,-6-3 0,7-3 1,-1 2-1,0-8 0,-5 4 0,3-3 0,-1 2 0,-3 2 0,-3 5 0,1 4 0,-3-2 0,-2 4 0,-4 4 0,2 1 0,-2-1 0,0 1 0,0 0 0,0-2 1,0 7-1,0 2 0,0 1 0,0 13 1,-4-16-1,4 16 0,-8 7 0,5 6 0,-3 4 0,4-3 0,-2 7 0,2-1-1,0 7 1,0-9 0,0 7 0,2-6 1,-2 5-1,-1-3 0,3 2 0,0-1 1,0 3-1,0-2 1,0 2-1,3 1 1,-1-4-1,-2 6 0,0-7 0,0 3 0,0-3 0,0 0 1,0-1-1,0 2 0,0-2 0,0 1 0,0-4 0,2 4 1,-2-5-1,0-1 0,0 3 0,0-8 0,2 0 0,-2-10 0,0 14 0,0-14 1,2 9-1,-2-9 0,0 0 0,0 0-1,0 0 0,0 0-3,12 11-10,-12-11-7,0 0-6,2-13-24,1 3-35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0.9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9 50,'0'0'48,"0"0"-11,-14-9-14,14 9-8,0 0-4,0 5-3,0-5-2,-3 10-1,3-10-1,-2 23 0,2-10-2,0 6 0,2 3 0,5-2-1,5 10 0,-5-6 0,10 3-1,-5 0 2,4 2-1,-4 0-1,5-2 1,2 1 0,-5-2 0,3 0-1,-1-1 0,-2-6 0,1 1 1,1 0-1,-4-2 0,2-3 0,-2-1 1,0-1-2,-2-3 2,-1 3-1,5-2 0,-14-11 0,17 16 0,-17-16 0,12 14 0,-12-14-1,0 0 1,0 0-2,14 7-4,-14-7-10,-2-6-7,2 6-11,-12-17-29,7 2-20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1.5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388-1 100,'-7'0'44,"7"0"-21,-12 11-10,-2-1-4,9 6-2,-9-5-3,7 9-1,-8-1 0,6 3-1,-5 0 0,4 2-1,-4-4 1,5 1 0,-8 2 0,7-2-1,-4-3 0,5 2-1,-6-2 1,6 3 1,-8-2-2,6 2 1,-8-2-1,4-1 0,3 4 1,-4-2-1,2 1 1,-1-4-1,3 1 0,-2-3 0,5 0 0,-5 1 0,9-5 0,0 2 0,5-13 0,-9 20 1,9-20-1,-5 11-1,5-11 1,0 0-2,0 0-6,0 0-10,7 2-6,0-8-17,-2-9-31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2.8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82-1 114,'0'0'44,"-7"0"-23,-8 0-10,15 0-2,-11 15-3,3-2-1,8-13-2,-14 25-1,7-13 0,5 8-1,-5 0 0,4 3 0,-2-2 1,5 6-1,-2 0 0,2-4-1,0 0 1,0-1 0,2-4-1,-2 3 1,8-7-1,-6-5 0,-2-9 0,9 14-1,-9-14 0,0 0-1,15 0-4,-15-14-9,7 3-8,-2-5-11,2-1-30,2-4-17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3.5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83 100 72,'-19'-6'56,"19"6"-23,0 0-21,0 0-6,-3-10-1,3 10-1,3-13-1,-3 13 0,19-17-1,-10 6 0,8 0 0,-8-2 0,10 7-1,-2-3 1,-3 6-1,3 3 0,-3 0 0,-2 7 1,0 2-1,-5 4 0,-2 0 0,-5 2 0,0 1 0,0-2 0,-5 3 0,-7-1 0,0-1 0,-7 1-1,3-1 0,-3-4 1,0-3-1,0 4 0,7-9 0,0 1 2,12-4-2,-12 4 0,12-4 0,0 0 0,0 0 0,14 0 0,0 0 0,-4 0 0,7 0 0,-1 2 0,-4 1 0,7 5 0,-5 0 0,0 2 0,1-1 0,-8 3 0,-2 1 1,2 1-1,-3-5 1,-4 2-1,-4 3 1,4-14 0,-15 14 0,-1-9 1,6 3-1,-6-4 0,-3-4 0,-3 0-1,3 0 0,-2 0 0,0-10-2,2 6-1,-5-11-8,12 9-9,-2-2-7,14 8-18,-14-18-34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8.3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65 5,'-5'-13'18,"5"13"4,-7-14 5,7 14-1,-10-15 2,10 15-8,-7-12-4,7 12-5,0 0-3,0 0-1,-9-11-1,9 11-2,0 0 0,0 6 0,0-6-2,0 13 1,0-13-1,2 23 0,3-10 0,4 5 0,3 3-1,-2 1 1,9-2-1,0 7 0,0 0 0,-1 4 0,3-5 0,0 3 0,1-2-1,-1 4 1,0-2 0,-2-2-1,-2 3 0,-1-1 1,1-4 0,-6 2-1,3-3 0,-4 0 0,2-4 0,-8-2 1,3-1-1,-2-5 0,-5-12 0,14 15 0,-14-15 1,0 0-1,10 10 0,-10-10 0,0 0-1,0 0-2,16-6-2,-16-7-11,0 13-5,0-20-8,0 3-24,0-2-28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8.8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381-1 85,'0'0'52,"0"0"-20,-14-2-20,14 2-3,-15 6-2,6 11-1,-1-11-1,1 11-2,-3-5 0,3 9-1,-6-4 0,6 6-1,-5 3 0,2 2 1,-5 5-1,1-5 0,-1 5 0,0 0 0,-4 0-1,2 0 1,-5 0 0,10-4-1,-5-2 0,2 0 0,6-1 0,-4-2 1,4-5-1,1-2 0,3-3 0,0-5 0,7-9 1,-12 18-2,12-18 1,0 0 0,0 0-2,0 0-1,0 0-12,0-8-6,0 8-8,2-21-24,10 6-28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8.1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3 112,'0'0'43,"-9"-4"-16,9 4-16,-9 0-2,9 0-4,0 0 0,0 0-2,-4 8-1,4-8 1,0 10-1,0-10-1,8 18 0,-6-11 1,3 5-2,-1-1 1,4 0 0,-5 4-1,7-5 0,-4 5 0,3-4 1,-1 2-1,2 2 1,-3-4-1,3 2 0,-2-3 0,1 1 1,-3 1-1,2-3 0,-2 0 1,-1 2-1,1-3 0,-2 1 0,0 1 0,1-2 0,-2-1 0,0-1 1,-3-6-1,10 13 0,-10-13 0,4 7 1,-4-7-1,0 0 0,3 6 0,-3-6 0,0 0-1,0 0 0,0 0-2,5-4-6,-5 4-9,3-14-6,-3 2-12,-3-2-32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6.02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33,'0'6'2,"0"1"1,0 2-26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9.9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12 88,'0'0'53,"0"0"-21,-2-13-17,2 13-6,0 0-1,0 0-3,-12 9-2,12 7 0,0-4-1,0 5 0,-2 4 0,2 4-1,0 0 0,0 6 0,-3 1 0,3-1 0,0 4-1,0-3 0,0-5 1,0-2-1,0-6 0,0-2 0,0-17 0,0 18 0,0-18-1,0 0-1,0 0-3,3-14-6,-3 14-9,2-25-6,7 8-21,-6 0-29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0.5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71 121,'0'-15'39,"0"15"-15,-2-20-14,2 20-2,9-15-3,3 6-2,2 2-1,3 4 1,4 1-2,5 2 1,-2 0-1,2 5 0,-5 0 1,1 10-2,-6-5 1,-6 6 0,-5 0 0,-5 1-1,0-4 1,-5 5-1,-7-6 1,-2 5-1,-5-7 1,2 3-1,-4-2 0,2-3 0,0 0 0,7 0 0,-2-3 0,14-5 0,-12 0 0,12 0 0,0 0 0,9 2 1,6-2-1,1 4 0,8-2 0,2 4 0,-2-3 1,7 5-1,-5 0 0,-10 2 0,6-1 1,-10 2 0,-5 3 0,-5 0-1,-2 1 1,-9 0 0,-8-3-1,-4-1 1,-3 0-1,-5 1 0,-1-2 0,-4-6-1,4-4 0,-1 0-3,7 0-2,-2-14-11,12 2-6,4-6-8,10-4-28,2-2-27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1.7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9 13,'0'0'59,"0"-12"-10,0 12-22,0 0-9,0 0-5,0 0-3,0 0-2,0 0-2,0 0-2,0 0 0,0 0-1,0 0-1,11 5 1,-11-5 0,22 4-1,-8-4-1,7 5 1,-4-3-1,4 1 0,1-3 0,4 2 1,0 4-2,0-2 1,0-4-1,-2 0 0,7 0 1,-8 0-1,-4 0 1,3 0-1,-6 2 0,-6-2 0,-10 0 0,19 3 0,-19-3 0,0 0 0,9 2-1,-9-2 0,0 0 0,0 0-3,0 0 1,0-7-4,0 7-3,0 0-9,0-13-7,0 13-18,-9-16-27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2.2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24 50,'-10'-15'62,"10"15"-21,0 0-22,0 0-7,0 0-3,-11-9-2,11 9-1,0 0-1,0 0-3,0 6 1,2 5-1,-2-1 0,2 7 1,-2 0-2,7 7 0,-4-2 0,-3 4 0,0 1 0,0 3 0,0 1-1,0-3 1,0 1-1,0 0 0,-3-4 1,3 0-1,-7-6 0,5-3 0,0-1 1,2-15-2,-3 21 0,3-21-1,0 0-2,0 0-9,0 0-7,0 0-7,3-6-18,-3-7-34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6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21 763 38,'0'0'52,"-12"5"-14,12-5-17,0 0-8,0 0-4,-9 13-2,9-13-2,0 0-1,0 0-1,0 14 1,0-14-2,0 0 1,12 0 0,-12 0 0,12-2-1,4-4 0,-4-3 0,2-1 0,3-2-1,-3-3 0,3-2 0,2-6 0,-3 2 0,-1-4 0,1-6-1,-1 4 1,-1-6 1,-5 1-2,6 1 1,-6-3-1,3 1 1,-3-1-1,-4 5 1,7-2-1,-7 6 1,2-2-1,0 1 1,2 0-1,-4 2 0,2 0 1,3-1-1,-3 1 0,5-4 1,-3 6-1,-2 2 0,3 1 1,-3 4-1,0 5 0,-7 10 1,19-17-1,-19 17 0,19-7 0,-9 7 1,1 0-1,-1 0 0,2 3 0,-12-3 0,16 15 0,-4-2 0,-5 3 0,3-2 1,-3 3-1,-2 6 0,-1 2 0,4 2 0,-4 0 0,-1-3 0,-3 4 0,0-1 0,0-5-1,0-3 1,0-1 1,0-7-2,0 1 1,0-12 1,0 0-1,0 0 0,12 2 0,-12-2 0,14-12 0,-9 1 0,2-4 0,2 1 0,-2-3 0,5-5 0,0 0 0,0-6 0,-3 2 0,3-1 0,2 4 1,-4 2-2,7-2 1,-6 3 1,-1 7-1,-10 13 0,14-13 0,-14 13 0,0 0 0,12-7 0,-12 7 0,0 0 0,5 7 0,-5-7 0,5 15 0,-5-15 1,14 21-1,-9-9 0,-1 1 0,1 4 0,2 3 1,-2-3-1,-3 1 0,-2 0 0,3 3 0,-3 1 0,0-7 1,0 3-1,0-1 0,2 1 0,-2 0 0,0-3 0,0 0 0,5-4 0,-5 0 1,0-11-1,0 15 0,0-15 0,0 0 0,0 0 0,0 0 0,0 0-1,0 0-1,0 0-1,0 0-5,0 0-9,0 0-5,9 0-10,-9 0-25,0 0-26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7.4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54 45,'0'0'55,"0"0"-10,0 0-27,0 0-6,0 0-3,0 0-1,0 0-2,0 5-1,0-5-1,0 0-1,0 0 0,0 0 0,0 0-1,0 0-1,0 0-1,0 0 1,0 0-1,0 0 0,-9-1 2,9 1-2,0 0 0,-12 10 1,12-10-1,-5 13 0,5-13 0,0 0 0,0 0 0,10 2 0,-1-8 0,6 1 0,-4-6 0,1 4 0,0-3 0,-12 10 0,14-11-1,-14 11-6,0 0-11,-9-10-4,9 10-12,0 0-28,-10-23-17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9.1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191 596 116,'0'0'34,"0"0"-13,0 0-8,0 0-3,0-6-4,0 6-1,2-15-2,-2 15 0,0-17 0,0 17-1,0-21 0,0 21 0,-8-18 1,8 18-1,-19-11-1,7 7 0,-2 0 0,2 4 0,-2 0 0,-1 4-1,6 7 0,0 3 0,-3-1 1,0 10-1,2 1 0,1 3 0,2 2 1,-3 2-1,3-3 0,0-1 0,7 1-1,-5-4 2,5-6-1,5-3 0,2-4 0,-7-11 0,17 11 0,-5-11 0,2-3-1,0-7 1,0-5 0,0-1 0,5-6 0,3-4 0,-3-6-1,0-2 1,6-7 1,-6-2-2,2-1 1,0-6 0,1-2 0,-1-5 0,-4 3 0,-3 0 0,-2 4 0,-1 3 0,-3 3 0,-4 8-1,1 2 2,-5 6-1,0 10 0,0 4 0,0 14 0,0-15 0,0 15 0,0 0 1,0 0-1,0 0 1,-14 7-1,11 4 0,1 2 0,2 5 0,-2 4 1,-1 6-1,-1-3 0,4 7 0,0-2 1,-3 1-1,3 1 1,-4 1-1,4 0 0,-3-2 0,3-3 1,0 5-1,0-5 0,0 2 0,3 1 0,1-5 0,-4 1 0,3-1 0,-3 4 0,0-5 0,0-2 0,0-1 0,-7-1 0,4-3 0,1 2 0,-1-5 1,1 1-1,2-6 0,-2-1 1,2-9-1,-7 16 1,7-16-1,0 13 0,0-13 1,0 0-1,0 0 0,-5 11 0,5-11 0,0 0 0,0 0-1,0 0 1,0 0-2,0 0-2,0 0-6,0 0-8,0 0-6,7 2-9,-7-2-34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7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53,'0'0'49,"0"0"-11,0 0-17,0 0-7,0 0-4,0 0-2,0 7-2,0-7-2,0 15-1,0-15-1,15 22 0,-8-13-1,2 8-1,3 0 1,0-5 0,-2 9-1,6-7 1,-6 3 0,4 0 0,-5-3-1,6-1 1,-6 6-1,3-9 0,0-2 1,-12-8-1,16 19 0,-16-19 0,15 17 1,-15-17-1,0 0 0,4 12 0,-4-12-1,0 0 0,0 0-3,0 0-6,0 0-11,-4 0-9,4 0-24,-5-14-24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0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20 100,'3'-11'46,"-3"11"-25,0 0-10,0 0-1,0-10-4,0 10-1,0 0-2,0 0 0,0 0-1,0 0-1,0 0 1,0 0-1,0 0 0,-7 8 0,0 3 0,-1 4 0,-3 3 0,-1 5 0,-3 0 0,-4 2 0,3-2 0,-1 0 1,1 0-2,-1 0 1,5-4-1,-7 2 0,7-2 1,-2-5-1,2-1 1,0 2-1,12-15 0,-16 16 0,16-16 0,-12 8-1,12-8-1,0 0-3,0 0-9,2-10-8,5 2-10,1-7-27,3-2-23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9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40 48,'0'0'64,"0"0"-21,-7 0-24,7 0-5,0 0-6,-4 14-2,4-14-2,-10 19-1,10-19-1,-2 29 0,2-12-1,0 6 0,0-7 0,0 8 0,0-4-1,0 2 1,0-7-1,0-2 0,0-13 0,2 17-1,-2-17 1,0 0-1,12-12-1,-12-3 0,2 1 0,-2-6-1,5 4 1,-5-7 0,0 2 1,0 0 0,0 2 0,0 3 1,2-1 2,1 0-2,4 7 1,5-3 1,-3 0-1,8 5 0,-3 2 0,5 2 1,0 0-1,0 4 0,-7 0-1,4 0 1,-16 0 1,15 8-1,-15-8-1,0 19 1,-7-4 0,-1-4-1,-8 4 1,4 0-1,-7 2 1,5-5-1,2-1 0,-2-2 0,14-9 0,-12 14 0,12-14 0,0 0 0,0 0 0,0 0 0,12 4 0,2-4 0,3 0 0,2 0 0,0 0 0,-1 2 0,-1-2 0,0 8 2,-5-3-2,-1 8 1,-6-1-1,2 0 1,-7-1 0,0 4 0,0-3 0,-9 3 0,-1-1-1,-2-5 1,-2-4 0,-7-2-1,0-3 0,-8 0-1,3 0 0,-7-3-7,7 2-10,-5-5-6,5 2-13,4-5-35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6.29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 0 90,'0'7'47,"0"-7"-19,-4 10-21,4-10-5,0 11-2,0-11-4,0 0-9,0 12-20,0-12-17,0 10-11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0.0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0,0 0,0 0,0 0,0 0,0 0,0 0,0 0,0 0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2.9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6.8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 0,'0'0,"-12"133,-1-13,-11-12,0-24,48-36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20.1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162 535 76,'0'0'42,"0"0"-18,0 0-7,0 0-7,0 0-3,0 0-2,0 0-1,0 0-1,-7-9-1,7 9 0,0 0 1,-10-13-1,10 13 0,-16-9 0,16 9-1,-19-3 1,7 1-1,2 2 0,1 0 0,-3 0 0,0 2-1,12-2 0,-19 16 1,7-5-1,5 6 1,2-1-1,-2 4 0,2-2 1,5 3-1,0 0 0,0-5 1,0 0-1,10-6 1,-10-10-1,17 10 0,-6-6 1,6-4 0,0-2-1,-3-4 0,2-4 0,-1-5 1,6-2-1,-2-1 0,0-8 0,-2 4 0,-1-7 1,1-3-1,-5 3 0,2-6 0,-5-2 0,3 0 0,-5-1 0,3 1 1,-8-3-2,5 3 1,-4-3 0,-1 8 0,1 2 0,-3 0 0,0 5 0,0 4 1,0 9-1,0-5 0,0 6 0,0 11 0,0-12 0,0 12 0,0 0 1,0 0-1,0 0 0,0 0 0,0 0 0,0 0 0,-12 12 0,9 1 0,3 4 0,-2-3 0,2 7 0,-5-1 0,3 6 1,-1-3-1,1 4 0,2 0 0,-2-1 0,2 0 2,-3 0-2,-1-3 0,4 1 0,-3-3 0,-2-1 1,3-4-1,2 3 0,-2-5 0,2 1 1,0 0-1,0-4 0,0 0 0,0 0 1,0 2-1,2-2 0,-2-11 0,0 18 0,0-18 0,0 21 0,0-21 0,0 16 0,0-16 1,0 15-1,0-15 0,0 15 0,0-15 0,2 9 0,-2-9 0,0 0 0,5 13 0,-5-13 0,0 0 1,3 11-1,-3-11 0,0 0 0,0 0 0,0 0 0,7 13 0,-7-13 0,0 0 0,0 0 0,0 0 0,2 11 0,-2-11 1,0 0-1,0 0-1,0 0 1,0 0-2,0 0 0,7 14-5,-7-14-10,0 0-7,0 0-14,7-11-37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6:42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7:04.29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72 0,'0'0,"0"0,0 0,0 0,0 0,-40 80,32-72,-16 7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4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185 92 3,'0'0'20,"0"0"-3,0 0 0,0 0 0,0 0 1,0 0 0,0 0-4,0 0-3,0 0 0,0 0-2,0 0-2,-3 6-2,3-6-2,0 0 0,0 0 0,0 0 0,0 6 0,0-6 1,0 0-2,0 0 1,2-6 0,-2 6-1,6-13-1,-3 7 1,-3-2-1,0-1-1,0 2 2,-1-2-2,-7 0 1,0 1 0,-2 1 0,-4 0 0,3 2-1,-1-2 1,2 5 0,-2 1 1,2 1-1,-1 2-1,5 6 1,-3 0 0,1 6-1,0 0 1,0 1 0,0 3-1,1 0 0,-1-2 1,1 6-1,3-3 1,-1 1-1,3 4 1,-1-5-1,3-3 0,0 1 1,0-2-1,0-3 0,3-3 1,-1-3-1,-2-6 0,13 5 2,-13-5-2,12 0 0,-6-4 0,4-2 1,1-3-2,0-4 2,-2 1-2,4-5 1,1 1 1,-3-1-1,3-2 0,-5 3-1,1-2 2,-1 3-1,-1-1 0,0 4 0,-2-1 0,-4 4 0,-2 9 0,4-9 0,-4 9 0,0 0 0,0 0 0,-4 3 0,1 3 0,-4 6 1,1 0-1,3 4 0,-3 1 0,-1 2 0,6-1 0,1 1 1,0-4-1,0-1 0,0-3 1,4 0-1,1-4 1,-5-7-1,11 8 1,-11-8-1,13 0 0,-13 0 0,9 0-2,-9 0 0,8-4-5,-8 4-9,0 0-7,8-6-9,-8 6-29,0 0-19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84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 0 129,'0'0'36,"0"0"-13,-8 7-15,8-7-2,0 0-1,-8 8-1,8-8-1,-3 8-1,3-8 0,-2 13-1,2-3 0,0-1 1,0 1-2,0 0 1,0-1-1,0 3 0,2-4 1,-2-2-1,3 2 0,-3-8-1,0 0-2,9 0 0,-2 0-4,-3-10-11,4 1-6,-3-6-16,0-1-28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1.0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0 106,'0'0'45,"0"0"-23,0 0-11,0 0-1,0 0-4,0 0-1,0 0-3,-6 8 0,6-8-1,0 0-1,-2 9-5,2-9-12,0 0-5,0 0-16,0-3-25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0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130 50 48,'-9'14'54,"6"-5"-11,-3 2-27,1 5-4,2-5-3,3 5-2,-5-3-2,5 3-2,0-5 0,0 3-1,0-4-1,3-2 0,-1-2-1,-2-6-1,3 9 0,-3-9-2,0 0-2,0-9-1,0 3-1,-2-4-3,1-3-2,-9 0-3,6-3-1,-7 3 4,0-1 6,0 0 6,1 3 8,1 1 3,-4 1 4,5 5-2,-1-4-2,9 8-1,-9-7-3,9 7-1,0 0 0,0 0-2,0-9 0,7 9-2,1-4 1,3 3-1,3-2 1,4-1-2,-3 0 0,3-3 1,-3 3-1,1-1-1,0 0 2,-2 1-2,-5 1 0,1-1 0,-1 4-3,-9 0-1,16 0-11,-16 0-6,7 1-9,-7-1-27,15 4-22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8.15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186 106 45,'0'0'57,"0"8"-21,0-8-14,0 0-7,0 0-4,0 0-3,0-8-2,0 8-1,6-11-2,-6 11 0,5-16-1,-2 9 0,-1-3-1,3 0 0,-5 2 0,0-2 0,0 2-1,-5 0 1,-1 3 1,-4-2-2,1 6 1,-4-3-1,-2 3 1,-1 2-1,-1 4 0,-1 3 1,0 10-1,0-3 0,3 9 1,-1 4-1,3 5 0,4 2 1,4 1-1,2 1 0,3-6 1,3-3-1,2-3 0,7-5 0,-1-7 0,4-6 1,-4-6-1,4-1 0,1-3 0,-2-7 0,2-3 1,-4-7-2,4 0 1,-4-5 0,-1-2 0,0-2 0,0 1 0,-3 1 0,0 5 0,-3 7 0,-2 1 0,-3 14 0,0 0 1,0 16-1,-3 7 0,0 6 2,1 3-2,-4 1 1,6 1-1,5-4 1,-1-3-1,4-8 0,6-4 0,2-5 0,0-5 0,1-5-1,0 0-2,-4-5-2,4 3-12,-3-5-5,-3 4-8,-3-3-28,1-2-27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96,'-8'0'49,"8"0"-20,0 0-19,1 7-3,-1-7-1,11 9-1,-3-3-2,-1 1 0,2 6 0,0-5-2,4 7 1,-4-3 0,4 1-1,-1 2 0,1-3-1,-2 0 1,1-5-1,1 1 1,-4-2-1,-1-2 0,0 0 0,-8-4-1,8 1-2,-8-1-7,0 0-9,0 0-7,0-10-17,-2 1-30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16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136 1 131,'-8'8'35,"4"0"-13,-9-1-14,10 7-2,-7-4-1,6 6-2,-3-4 0,3 4-1,-3-3 0,1 4-1,-2-5 0,2 5 0,0-4-1,0 2 2,-2-3-4,0-2 2,0 1 0,2-6-2,3 3-2,3-8-5,-11 0-11,11 0-8,0 0-17,0-8-29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5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12 96,'0'0'50,"0"0"-21,0 0-16,14 0-5,-14 0-1,9 0-3,-1-4 0,1 4-2,4 0 0,1 0-1,-2 0 0,3-3 0,-1 2-1,-2 1 1,2 0-1,-1-1 0,-2 1 0,-3-1 0,1 1-2,-9 0-4,6-2-11,-6 2-6,0 0-11,-7 0-29,-1 2-11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11 146,'0'10'30,"0"-10"-11,0 0-12,8 7-1,0-7-2,3 0-1,0-1-1,3 1-1,2-3 1,1 2-2,-3 0 2,0 1-2,-5 0-2,1-1 1,2 1-3,-12 0-10,11-4-7,-11 4-10,7-11-24,-6 5-24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4.52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0 123,'0'0'38,"0"4"-14,0-4-17,-4 18-1,2-10 1,2 12-3,0-7 0,0 8-1,0-3-1,2 5-1,-1 2 2,4 3-2,-4-2-1,-1 2 1,0-2-1,0-3 0,0-1 0,0 0 0,-3-9 1,-1 1-2,2-7 1,2-7 0,-5 9 0,5-9 0,0 0 0,-1-8 0,1 1 0,0-5-1,1 1 1,4-4 0,1-1 0,-1 1 0,3-3 0,0 2 0,4 3 0,-1 1 0,-1 1 1,5 6-1,-1 4 0,0 1 0,-1 1 0,1 4 1,-3 5-1,3 2 1,-3 3 0,-5 0-1,1 2 1,-3-1-1,-4 1 1,0-1-1,-6 1 1,0-6-1,-8 2 0,3-5 0,-5-1 0,0-4-1,1 0-1,-1-3-1,8 3-9,-4-3-8,12 0-5,-11-5-19,11 5-29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3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 0 94,'0'0'50,"0"0"-20,0 0-16,0 0-8,0 0 0,2 9-1,-2-9-3,0 0 1,0 0-1,1 10-1,-1-10 1,0 9-1,-1-2 0,-1 4 0,0-2 0,-2 3 0,1-3 1,-1 3-1,4-2-1,0 0 0,0-2 1,0-8 0,0 11-1,0-11 0,11 9 0,-11-9 0,8 3 0,-8-3 0,11-2 0,-11 2-2,16-10-2,-15 0-5,12 2-10,-8-5-6,6 1-18,-8 0-30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7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 1 23,'-12'-5'56,"12"5"-6,-5 3-27,5-3-7,-5 10-5,5-10-4,0 10-1,0-10-2,5 6-1,-5-6-1,0 0-1,5 0 1,-5 0-1,0 0-1,6-5-1,-6 5-4,0 0-14,0 0-8,0 0-16,0 0-27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44:39.3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3.7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145 100 18,'-2'8'37,"2"-8"-4,0 0-7,0 0-6,0 0-6,0 0-5,0 0-1,0 0-2,0 0-2,0 0 1,0 0-1,0 0 0,3-6-1,-3 6 0,2-8 0,-2 8-1,0-17 0,0 10 0,0-3 0,-3 0-1,0-1 0,-5 1 0,3-2 0,-3 4 0,0 3 0,-2 2-1,0 3 1,-1 0-1,-2 5 0,0 4 1,4 6-1,-6-1 1,4 4-1,3 1 1,2 1-1,-1 2 1,7 1-1,0-2 0,4 3 0,4-3 0,-4-3 0,4-4 0,0-5 1,0 0-1,0-6 0,0-3 0,2 0 1,1-7-1,-4 0 0,4-5 0,-3-2 0,2-4 0,-4 2 0,4-6 0,-5 3 1,6-1-1,-8 2 0,3 5 0,-1 1 0,-2 1 0,-3 11 1,2-7-1,-2 7 0,0 0 0,-2 11 2,-1 0-2,-2 2 0,4 4 0,-2 1 0,3 0 0,0-1 0,0 1 0,6-3 0,0-1 1,1-3-1,2-1 0,-1-5 0,4-1 0,-3-3 0,-2-1-1,6 0-1,-9-5-2,11 3-6,-9-1-9,2-4-6,-8 7-19,8-5-26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1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97 0 15,'0'0'38,"0"0"-1,0 0-8,0 0-8,0 6-5,0-6-5,0 0-2,0 0-2,0 0-2,0 0-1,0 0 0,0 0-1,0 0 0,0 0-1,-1 8 0,1-8 0,0 17 0,-2-8-1,2 3 0,0 3 0,0 4 0,0-2-1,0 7 1,0 2-1,0-1 1,0-1-1,-3-1 0,1-3 1,-3 1-1,2-7 1,0-3-1,-4-2 1,7-9 0,-12 6-1,12-6 0,-12 0 2,12 0-2,-12-1 0,12 1 1,-12-9-1,12 9 0,-9-7-1,9 7 1,-8-9-2,3 4-1,5 5-3,0-15-12,0 4-6,5-4-13,3-4-28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39.63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70-1 116,'-4'-5'43,"4"5"-16,0 0-14,-4 9-5,4-9-3,-7 17 0,3-4-3,3 3 1,-2 3-1,0 1-1,-4 2 0,4 2-1,-2 2 1,-2 0-1,2-5 0,0 0 0,-1-4 0,4-2 1,-1-6-1,3-9 0,-1 9 0,1-9 0,0-10-1,3 0 1,0-1 0,3-7 0,-3-2 0,2 0 0,-2-6 0,5 3 0,-3-1 0,3 1 0,-4 3 0,3 3 1,0 3-1,1 3 0,0 7 0,-2 4 1,-6 0-1,11 12 1,-9-1-1,1 5 0,0-2 2,2 2-2,0-2 0,-2-2 0,0-3 0,8-3 0,-2-3 0,-1-3 0,1 0 0,2-7 0,2-3 0,0-2 0,-1 1-1,-1-4 1,2 1 0,-1-2 0,-1 3-1,-5 3 1,-1 2 0,-5 8 0,10-4 0,-10 4 1,1 9 0,-1 2-1,-1 1 1,-3 6-1,1 1 1,0 4-1,3-1 1,-1 2-1,1-1-1,-2 0 1,2 2 0,0-5-1,0-7 0,0-2-2,0-3 0,0-8-10,0 0-7,0 0-5,-3-8-19,3-4-32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7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7 40,'0'0'48,"0"0"-17,0 0-10,0 0-8,0 0-3,0 0-3,0 0-2,-5 1 0,5-1-1,0 0-2,0 0 0,-1 9-1,1-9 0,0 0 0,0 0 0,0 0-1,4-2 1,-4 2 0,0 0 0,2-8 0,-2 8 0,0 0 0,0 0 0,0 0 0,0 0 1,-3 0-1,3 0-1,0 0 1,-10 9-1,10-9 1,0 0-2,-5 8-1,5-8-4,0 0-14,10-7-7,-5-3-20,1 3-20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7.2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115 64 20,'5'-8'33,"-5"8"-5,1-11-5,-1 11-3,2-9-6,-2 9-3,0-6-2,0 6-3,0 0-1,0 0 1,0 0-3,0 0 2,0 0-2,-5 6 1,5 3-2,-1 1 0,-1 3 0,-3 2-1,5 1 1,-5 1-1,5-1-1,0 0 1,0-1 0,-1 0-1,-1-6 0,2-2 1,0-7-1,0 0 0,0 0 0,0 0-1,0 0 1,0-4-1,-1-5 0,-1-4 0,-1 1-1,-4 3 1,4-4 0,-5 2 0,0 1 1,0-1 0,-2 4 0,-1-1 1,6 2 0,-4-2-1,9 8 1,-13-11 0,13 11 0,-8-10 0,8 10-1,-3-12 2,3 12-2,-2-7 1,2 7 0,0 0 0,6-8 0,-6 8 0,15-5 0,-4 1 0,-3 2 0,7 0-1,1 0 1,0 0-1,1 1 1,1-1 0,1 2-1,1-1 1,0 1-1,-2-1 1,-4 1-1,-1-2 0,-1 2 0,-3 0 0,-9 0 1,7-2-1,-7 2 0,0 0-1,0 0-2,0 0-2,0 0-10,-5 2-8,5-2-11,-11 2-27,11-2-13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5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1 55,'0'0'35,"0"0"-6,0 0-10,0 0-4,0 0-6,0 0-2,0 0-1,7 0-1,-7 0-1,9 0 0,-9 0-2,10 0 1,0-1 0,-1 1-1,3 0 0,0 0 0,-2 0-1,2 0 1,1 0-1,-3 0 0,-1 0-1,3 1 0,-8-1 1,8 0-1,-12 0 0,6 0-1,-6 0 0,0 0-4,13 0-5,-13 0-12,0 0-10,0 0-24,-13 0-15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9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17 92,'0'0'49,"0"0"-19,6 3-19,-6-3-2,14 0-3,-14 0-1,15-1-2,-6-1-1,6 2-1,-2-3 1,-2 2-1,2 0 0,1 1-1,-1-3 1,0 2 0,-5-1-1,5 2 1,-5-1-1,2 0 0,-4 1 0,-6 0 0,11-1-3,-11 1-2,0 0-11,10-3-7,-10 3-14,0 0-27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4.7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68-1 106,'0'0'46,"0"-9"-20,0 9-17,0 0-1,0 0-3,0 0 0,0 0-2,-1 10 0,-3 2-1,4-1 0,-3 8-1,3-2 0,-5 6 0,5 1 0,-1 3 0,-1 2 1,-3-3-1,1 4-1,-1-4 1,0 4-1,-1-6 1,1 0-1,2-3 0,1-1 0,-1-3 0,-1-3 0,1-2 1,3-3-1,0-9 0,-1 11 0,1-11 1,0 0-1,0 0 0,0 0 0,0 0 0,0-7 0,0 1-1,1-4 1,2-5 0,1 0-1,-1-1 1,-1 1-1,1-3 1,2 6 0,1-3 0,-1 5 0,1 1 0,4 1 0,-1 3 0,-1 0 1,7 1-1,-2 0 0,1 3 0,2 1 0,-3-2 1,3 2-1,-5 6 0,4 0 0,-4 2 0,-3 4 1,-3-2-1,0 2 0,-4 3 0,-1-2 0,0-1 1,-6-1-1,1 0 0,-1 2 1,-4-5-1,2-1 0,-5 1 1,0-3-1,-1 2 0,1-3 1,-3 1-1,3-3 0,-3 3 0,-2-1-1,2-2 1,2 2-1,3-3-2,-4-1-5,15 0-9,-8 0-5,8 0-12,0-5-30,3-4-17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5.9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0 135,'-11'1'33,"11"-1"-13,-4 8-15,4-8-1,0 0-2,-10 9 0,10-9 0,0 0-1,0 0 0,0 0-2,0 0-1,7 5-8,-7-5-11,0 0-9,0 0-26,0 0-14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2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48 47 3,'-5'-8'7,"5"8"3,-6-10 0,6 10 3,-5-8-1,5 8 2,-8-8-2,8 8 1,0 0 3,-8-8-3,8 8 1,0 0-3,-6-6-2,6 6-1,0 0-2,0 0 0,0 0-1,0 0-1,-10 1 1,10-1-1,0 12-1,2-6-1,-2-6 1,8 13-1,-5-2 0,5-5-1,1 3 0,1 3 0,0-3 0,6 3 0,-3 1 0,1-1 0,-1 2 0,-2-2-1,4-1 1,1 2-1,-4-3 0,0-2 0,-1 2 0,2-2 0,-2-3 0,-5 1 0,-6-6 1,13 9-1,-13-9 0,0 0 0,5 6-2,-5-6-1,0 0-4,0 0-10,-3-4-8,3 4-15,-8-14-28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7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217 16 62,'0'0'57,"3"-10"-19,-3 10-24,0 0-2,-2-6-3,2 6-3,-11 4-1,6 5-2,-6 1 0,5 4-1,-6 3-1,6 1 0,-5 3 0,-2-1 0,2 0-1,-1 4 0,-2-1 1,0-2-1,-4-3 1,2 2 0,1-5-1,4 0 1,1-6-1,1-2 0,9-7 1,-13 7-2,13-7 1,0 0-2,0 0-3,0 0-8,0-4-9,0 4-10,8-13-25,-6 0-21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10.24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131 0 48,'0'0'35,"3"4"-6,-3-4-12,0 0-4,0 0-2,0 0-1,0 0-3,0 0-1,0 0 0,2 9-1,-2-9-1,2 8 0,-2-8-2,0 10 1,0-2 0,0 0-1,1 0-1,-1 0 1,0 6-1,0-5 0,0 1-1,0 4 1,0-2-1,0 1 0,0-3 0,0 4 0,-1 1 0,1-2 0,-4 4 1,1-4-1,-3 3 0,1-4 1,0 4-1,-4-4 0,4 2 1,-3-4 0,0-1-1,-4 0 0,6-2 1,-7-3-1,5-4 1,-2 0-1,1 0 0,1-1 0,0-3 0,8 4 0,-8-10-2,8 10-2,-2-10-11,2 10-7,2-11-12,-1-1-27,9-1-18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0:05.004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40.655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187 36 79,'0'0'55,"0"0"-27,0-11-11,0 11-6,0 0-2,0 0-3,0 0-1,-2 7-2,2-7 0,-1 16-1,1 0 0,0 2 1,0 4-2,0 3 0,0 0 0,0-1 0,0-3 0,1 0 0,-1-7-1,2-1 0,-2-13-1,0 0 0,0 0 0,0 0-1,0-5 0,-2-10-2,-2 3 2,-7-7-1,-5 5 0,0-4 1,-1 2 0,-2 0 1,0 0 1,-1 3 0,-2 3 0,6-1 2,7 3-1,-1 3 1,3-1 0,7 6-1,0 0 2,0 0-2,0 0 0,9-4 1,2 3 0,5 1-1,2 0 0,3 0 0,6-3-1,-1-2 1,1 0 0,1 0-1,-1-3 0,-2 0 1,-2 1-1,-4 1 0,-3 2 0,-4 0 0,-4 0-1,-8 4-2,10 4-8,-10-4-7,0 8-8,0-8-17,-7 8-33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7:28.9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245 94 38,'0'0'43,"0"0"-6,0 0-15,0 0-9,1 6-1,-1-6-4,0 0 0,0 0-2,0 0-1,0 0 0,0 0-1,0 0-1,0 0 0,0 0 0,0 0-1,0 0 0,0 0 0,0 0 0,0 0 0,0 0 0,0 0 0,8 0-1,-8 0 0,3-6 0,-3 6-1,3-13 1,-3 5 0,0 0-1,0 2 1,0-4 1,0 10-2,-1-14 1,-4 5-1,-1 1 1,6 8-1,-13-9 1,4 5-1,1 2 0,-1-1 1,-1 3-1,2 0 0,-3 0 1,2 4-1,-2 0 0,-2-2 0,6 3 1,-4 2-1,0 4 0,1-4 1,-1 6-1,0-1 1,0 0-1,-1 3 0,-1-3 1,5 2-1,-3-4 0,5 2 1,-3 1-1,4-5 0,-1 0 0,3 4 0,1-4 0,2 0 1,0 4-1,0-4 0,2-1 0,-1 4 0,5 0 1,-2-3-1,0 1 0,4 4-1,-2-7 2,1 3-2,2 2 1,-1-6-1,1 1 0,1 0 1,-2-1-1,3 0 1,-5-3 0,6 2 0,-1-3 0,-1 1 0,2-2 1,-1 1-1,-3 0 0,5-1 0,-5 0 0,3 0 0,-2-2 0,-1 2 1,0-2-1,-1-3 0,1 2 1,-8 3-1,11-6 0,-11 6 0,10-3 1,-10 3-1,0 0 0,0 0 0,8-5 1,-8 5-1,0 0 0,0 0 1,7-5-1,-7 5 0,0 0 0,0 0 1,0 0-1,0 0 1,5-7-1,-5 7 1,0 0-1,0 0 0,0 0-1,0 0 0,0 0-2,6-12-6,-6 12-10,0 0-5,7-9-6,-7 9-32,0-9-33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19:54.6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55:45.2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2.99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8 160 43,'0'0'38,"0"0"-3,0 0-13,0 0-4,0 0-5,0 0-4,-6-11 0,6 11-2,0 0-1,0-10-2,-2 3-1,2 7 1,2-20-3,6 9 2,-2-4-2,6 2 0,-2-3 0,2 1 0,0 2 0,-2 4 1,0-1-2,0 3 1,-10 7-1,14-3 1,-14 3 0,12 5-1,-12-5 1,14 18 0,-8-5-1,2 3 1,0 0-1,-2 5 1,4-1 0,-6 4-1,8-2 1,-4 1 0,-2 0-1,6 1 1,-4 1-1,2-2 0,0 5 1,0 0-1,-4 0 0,6-1 0,-3 1 1,5 2-1,-6-5 0,4 0 0,-4-1 1,8-3-1,-6-1 0,6 2 1,-2-4-1,2 3 1,-6-3-1,8 0 1,-8 1-1,4-1 0,-2 0 1,-2-4-1,0-1 0,-2 1 0,-2 0 0,2-3 0,-8-11 0,6 15 0,-6-15 0,6 11 0,-6-11 0,0 0 0,0 0 0,0 0-1,0 0-1,-6 0-2,6 0-11,-8-11-6,-4 2-6,2-8-19,-4 3-35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3.4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228 0 60,'0'0'61,"0"0"-22,0 0-22,-6 0-5,4 9-2,-8-5-4,6 7-1,-5 0-1,1 6-1,0-1-1,-4 4 1,2-3-2,-2 6 1,0-2-1,0-1 0,-4 4 0,2-3-1,0 5 1,-2-10-1,0 2 1,2-2-1,4-3 1,0 0-1,10-13 0,-14 9-1,14-9 0,0 0-1,0 0-1,0 0-5,0 0-11,4-8-5,-4 8-14,10-14-32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4.52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 6 28,'0'0'64,"0"0"-19,2 11-22,-2-11-7,0 8-4,0-8-4,0 12-1,0-12-2,-2 22-1,0-7-1,2 4-1,0 1 0,0 3-1,0 1 1,0 2-2,0 0 1,0-3-1,-4 0 0,4-1 0,-2-7 1,-2-2-1,4-3 0,0-10 0,0 0 1,0 0-1,0 0 0,0 0 0,-4-12 0,4 1 0,0-2 0,0-6-1,0-2 2,2-5-1,0 0 0,2 2 0,6-8 0,0 5 0,2 2 0,4 2 0,-2 1 0,2 6 0,4 5 1,0 4-1,-2 4 0,-2 3 1,-4 5-1,2 5 1,-2 0-1,-4 2 1,-4 4-1,-2-4 0,-2 2 1,-4 1-1,-2-2 0,-8-1 0,4 0 0,-4-2 0,2 1 0,2-2 0,-2-2 0,12-7 0,-10 7 0,10-7 0,0 0 0,0 0 0,0 0 0,10 4 0,0-2 0,-2-2 0,10 2 0,-2-1 0,2 4 0,-2-2 0,3 3 0,-3 1 0,0-2 0,-2 5 0,-6-1 0,0-1 0,-2 4 0,-4-1 2,-2 0-2,-2 2 1,-8-6 0,0 1 0,-6 1 0,0-3 0,-4 1 0,-1-3-1,-1-4 1,-2 0-1,2 0-1,0-2 0,2 0-1,-2-11-7,8 10-10,-2-8-4,4 3-13,-4-4-33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7.4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149 0 43,'-8'12'40,"8"-12"-9,-4 13-11,4-13-5,-4 15-5,4-15-3,-4 17-1,4-17 0,-6 21-2,2-9 0,2 4-1,-2-1 0,2 2 1,-4-3-2,-1 6 0,5-1 1,-2 3-1,-4-1-1,2 0 1,2 3-2,0 2 2,-4 3-2,4 0 1,0 6 0,-2-1-1,0-3 1,2 0-1,0-3 0,2 1 1,-4-2 0,2-5-1,-2-2 1,6-3-1,-2 2 0,-2-7 1,2 2-1,-4-1 0,6-13 0,-2 10-1,2-10 0,0 0-1,0 0-2,0 0-5,0 0-10,0-10-11,0-4-21,0-2-24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7.9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14 25,'0'-16'63,"0"16"-17,0 0-23,0 0-8,0 0-5,0 0-2,0 0-2,0 0-2,8 5-1,-4 4 0,2 6-2,-4 1 1,8 4-1,-4 4 0,2 4 0,2 1 0,-2 1 1,4 1-1,-4 3 0,6 0 0,-2 3 0,-2-1 0,0 1 1,0 0-2,0 1 0,-2-4 0,0 0 0,2-4 1,-6-3-1,2-4 0,0 0 0,0-7 0,-2-1 0,0-4 0,-4-11 0,10 10 0,-10-10-1,10 0-2,-8-3-4,-2 3-10,12-22-8,-12 8-14,0-3-32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8.3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70 94,'0'0'52,"0"0"-22,0 0-18,0 0-3,6-6-3,14 6-1,-4-4-2,9 2 0,-3-3-1,8 2-1,-6-3 0,2-1 0,-4 1 0,2-1-1,-6 1 0,-4 1-1,-2 3-2,-12 2-9,14-11-9,-14 11-9,0 0-25,0 0-23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1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55 110,'0'0'45,"0"0"-19,-8 0-16,8 6-3,0-6-2,0 23-1,2-10-1,2 5-1,-2 1-1,4 1 1,0 3-1,0-1 0,-2 2-1,0 0 0,0-4 0,-2 1 0,-2-3 0,0-4 0,0 0 0,0-6-1,0-8 0,0 0-1,0 0 0,0 0-1,4-10 1,-4-8-2,0 1 1,0-10 0,0 1 1,-4-5 0,2 1 2,-2-4 0,4 0 2,0 5 0,6 1 1,2 7 0,4 3 0,1 8-1,1 4 1,4 4-1,-2 2 0,-2 8-1,2 3 0,-3 1 0,-5 4 0,-6 3-1,-2-4 1,0 7 0,-6-6-1,-5 5 2,-1-5-2,-2-1 0,6 0 0,-4-3 1,8-1-1,4-11 0,0 16-1,0-16 1,14 10 0,-4-7 0,6 0 0,1 2 0,1 0 0,-3 2 0,1-2 1,0 0-1,-6 1 0,2 4 1,-12-10-1,4 15 1,-4-15 0,0 12-1,-10-7 1,-4 0-1,-4 0-1,-2 0 0,1-1-2,-6-4-7,7 0-7,-2 0-9,10-3-14,-2-3-34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41.99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133 31 25,'11'-12'37,"-11"12"-3,8-7-2,-8 7-11,6-8-5,-6 8-4,0 0-3,9-4-2,-9 4-2,0 0 0,0 0-2,0 0 1,0 0-1,0 0-1,0 0 0,0 0 0,-3 5-1,-3 3 1,-3 2-1,-1 1-1,-2 2 1,-1 2 0,-1 1-1,-2 1 0,-3 0 1,4 2-1,1-1 1,3-5-1,0 0 0,4 0 0,1-4 1,6 0-1,0-2 0,8-1 1,3 0-1,-2 1 0,5 3 0,4-1 1,-1 2-1,2 1 0,-2-1 0,5 5 0,-3-5 0,-2-1 1,-1 2-1,-2-4 0,-3-1 0,-3-3-1,-1-2 0,-7-2-2,10 4-4,-10-4-9,0 0-6,0 0-10,-5 0-27,-3-1-23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57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29 129,'0'0'40,"0"0"-15,0 0-14,0 0-5,6 0-1,2 0-2,10 0 0,1-2-1,3-2-1,0-1 0,0 2 0,-1-2 0,1 2-1,-2 1 0,-2-1 0,-2 3 0,-6-2-1,2 2-1,-12 0-3,14 0-9,-14 0-8,0 0-10,-8 11-26,-2-4-26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49.86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72 141,'0'0'34,"0"0"-13,16 11-12,-16-11-3,24 0-1,-8 0-2,6-2 0,0-2-2,0-1 0,6-3 0,-4-1 0,-2 2-1,-2 0-1,-2 4-2,-10-5-10,4 4-8,-4-4-7,-8 8-26,12-18-29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51.22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196 95 76,'0'0'40,"12"0"-12,-12 0-9,0 0-7,0 0-3,0 0-2,2-12-2,-2 12-1,0 0-1,2-9 0,-2 9-1,0-7 0,0 7 0,0-15-1,0 15 1,-8-14-1,8 14 0,-12-14 0,4 5 0,-1 3-1,-3 1 1,0 2-1,-4 3 2,8 0-2,-6 4 0,-4 6 0,8 0 1,-6 3 0,0 1-1,6 3 0,-4 1 1,4 3-1,0 0 1,4 2-1,2 3 1,4-6-1,0 1 1,4 2 0,6-3-1,2-1 1,2-4-1,0-1 1,2-3-1,4 3 1,-4-6-1,4 1 0,-4 1 1,-2-3-1,6-1 0,-5-4 0,-1 1 0,-2-3 0,2 2 0,-4-4-1,4-1 1,-2-3-3,0 0 0,0-10-6,8 7-10,-10-7-5,10-1-18,-4-1-33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5:52.0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158 133 35,'0'0'67,"0"0"-18,-10-5-29,10 5-6,0 0-5,0 11-1,0-11-4,0 16 0,0-2-1,2 4 0,0 0-2,2 4 1,-2-3-1,0 3 1,0-1-1,0-3-1,-2-3 1,0 0-1,0-3 0,0-12 1,0 10-1,0-10 0,0 0 0,0 0 0,-2-10 0,-2-2 0,0 0-1,-2-5 1,-6 1-1,-2 0 1,4-2 0,-4-1-1,-2 1 1,4 4 0,-4-1 0,2 1 0,6 3 1,-4 5-1,12 6 0,-10-15 0,10 15 0,-10-10 1,10 10-1,0 0 0,0-11 0,0 11 0,14-9 1,-8 6-1,8 0 0,0 0 1,4 0 0,-2-1-1,10 0 1,0-1 0,-2 2 0,3-2-1,3-2 1,-4 1 0,-2 1-1,-4 0 0,-2 0 0,-4 4 0,-6-2 0,-8 3-2,16-10 0,-14 0-9,-2 10-7,12-11-6,-12 11-17,4-20-38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57:16.46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132 126 5,'0'0'13,"0"0"4,0 0-4,6-12-1,-6 12-3,0 0-2,0 0-2,2-9 4,-2 9-3,0 0 4,4-10 2,-4 10-2,0 0-1,2-7-2,-2 7-1,0 0-1,2-15-2,-2 15-1,0-11-1,0 11 0,6-13 2,-6 13-1,6-15 0,-6 15 1,2-13 0,-2 13 0,0-7 1,0 7-1,0 0 0,0 0-1,0 0 1,0 0-1,0 0 0,0 0 0,0 0-1,0 0 1,0 0-1,0 0 0,0 0 0,0 0 0,0 7 0,0 3 0,0 2 0,0 3 0,0 3 0,0 0 0,0-1 0,0 3-1,0-4 2,-2 3-2,2-4 1,-2 1-1,-2-2 1,2 0-1,-2 1 0,4-5 1,0-1-1,0-9 0,-2 15 0,2-15 0,0 0 0,0 0 0,0 0-1,0 0 1,0 0-1,2-10 0,-2 1 0,0-6-1,0-3 1,0 2-1,-6-5 1,-2 1 0,2-1 0,-4 2 0,-2 0 1,2 5 0,0 3 0,0 1 0,0 2 0,10 8 0,-14-11 1,14 11-1,-10-13 0,10 13 0,-12-11 1,12 11-1,-8-11 0,8 11 1,-12-8-1,12 8 1,0 0 0,-10-6-1,10 6 1,0 0-1,0 0 1,8 0-1,2 0 1,2 0-1,4 0 1,2 0 0,2 0-1,0 0 0,0 0 0,0 0 1,-2 0-1,2 0 0,-6 3 0,0 1 0,0 0-1,-4-3 1,0 1-2,-10-2 0,16 0-9,-16 0-11,0 0-12,10 0-29,-10 0-18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37:58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0:11.6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0:33.6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0.99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9 50,'0'0'48,"0"0"-11,-14-9-14,14 9-8,0 0-4,0 5-3,0-5-2,-3 10-1,3-10-1,-2 23 0,2-10-2,0 6 0,2 3 0,5-2-1,5 10 0,-5-6 0,10 3-1,-5 0 2,4 2-1,-4 0-1,5-2 1,2 1 0,-5-2 0,3 0-1,-1-1 0,-2-6 0,1 1 1,1 0-1,-4-2 0,2-3 0,-2-1 1,0-1-2,-2-3 2,-1 3-1,5-2 0,-14-11 0,17 16 0,-17-16 0,12 14 0,-12-14-1,0 0 1,0 0-2,14 7-4,-14-7-10,-2-6-7,2 6-11,-12-17-29,7 2-20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1.57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388-1 100,'-7'0'44,"7"0"-21,-12 11-10,-2-1-4,9 6-2,-9-5-3,7 9-1,-8-1 0,6 3-1,-5 0 0,4 2-1,-4-4 1,5 1 0,-8 2 0,7-2-1,-4-3 0,5 2-1,-6-2 1,6 3 1,-8-2-2,6 2 1,-8-2-1,4-1 0,3 4 1,-4-2-1,2 1 1,-1-4-1,3 1 0,-2-3 0,5 0 0,-5 1 0,9-5 0,0 2 0,5-13 0,-9 20 1,9-20-1,-5 11-1,5-11 1,0 0-2,0 0-6,0 0-10,7 2-6,0-8-17,-2-9-31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42.274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11-1 132,'0'0'37,"-11"2"-13,11-2-14,0 0-2,0 0-2,5 13-3,3-12 0,4 5-2,4 0 1,1 2-2,4 1 1,-1 1-1,-1-3 0,3 3 0,-5-4-1,-3 0-1,2 1-5,-5-3-10,0-3-5,-2-1-11,-1-4-29,1-1-21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2.8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82-1 114,'0'0'44,"-7"0"-23,-8 0-10,15 0-2,-11 15-3,3-2-1,8-13-2,-14 25-1,7-13 0,5 8-1,-5 0 0,4 3 0,-2-2 1,5 6-1,-2 0 0,2-4-1,0 0 1,0-1 0,2-4-1,-2 3 1,8-7-1,-6-5 0,-2-9 0,9 14-1,-9-14 0,0 0-1,15 0-4,-15-14-9,7 3-8,-2-5-11,2-1-30,2-4-17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3.53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83 100 72,'-19'-6'56,"19"6"-23,0 0-21,0 0-6,-3-10-1,3 10-1,3-13-1,-3 13 0,19-17-1,-10 6 0,8 0 0,-8-2 0,10 7-1,-2-3 1,-3 6-1,3 3 0,-3 0 0,-2 7 1,0 2-1,-5 4 0,-2 0 0,-5 2 0,0 1 0,0-2 0,-5 3 0,-7-1 0,0-1 0,-7 1-1,3-1 0,-3-4 1,0-3-1,0 4 0,7-9 0,0 1 2,12-4-2,-12 4 0,12-4 0,0 0 0,0 0 0,14 0 0,0 0 0,-4 0 0,7 0 0,-1 2 0,-4 1 0,7 5 0,-5 0 0,0 2 0,1-1 0,-8 3 0,-2 1 1,2 1-1,-3-5 1,-4 2-1,-4 3 1,4-14 0,-15 14 0,-1-9 1,6 3-1,-6-4 0,-3-4 0,-3 0-1,3 0 0,-2 0 0,0-10-2,2 6-1,-5-11-8,12 9-9,-2-2-7,14 8-18,-14-18-34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8.33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37 65 5,'-5'-13'18,"5"13"4,-7-14 5,7 14-1,-10-15 2,10 15-8,-7-12-4,7 12-5,0 0-3,0 0-1,-9-11-1,9 11-2,0 0 0,0 6 0,0-6-2,0 13 1,0-13-1,2 23 0,3-10 0,4 5 0,3 3-1,-2 1 1,9-2-1,0 7 0,0 0 0,-1 4 0,3-5 0,0 3 0,1-2-1,-1 4 1,0-2 0,-2-2-1,-2 3 0,-1-1 1,1-4 0,-6 2-1,3-3 0,-4 0 0,2-4 0,-8-2 1,3-1-1,-2-5 0,-5-12 0,14 15 0,-14-15 1,0 0-1,10 10 0,-10-10 0,0 0-1,0 0-2,16-6-2,-16-7-11,0 13-5,0-20-8,0 3-24,0-2-28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8.81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381-1 85,'0'0'52,"0"0"-20,-14-2-20,14 2-3,-15 6-2,6 11-1,-1-11-1,1 11-2,-3-5 0,3 9-1,-6-4 0,6 6-1,-5 3 0,2 2 1,-5 5-1,1-5 0,-1 5 0,0 0 0,-4 0-1,2 0 1,-5 0 0,10-4-1,-5-2 0,2 0 0,6-1 0,-4-2 1,4-5-1,1-2 0,3-3 0,0-5 0,7-9 1,-12 18-2,12-18 1,0 0 0,0 0-2,0 0-1,0 0-12,0-8-6,0 8-8,2-21-24,10 6-28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09.90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 12 88,'0'0'53,"0"0"-21,-2-13-17,2 13-6,0 0-1,0 0-3,-12 9-2,12 7 0,0-4-1,0 5 0,-2 4 0,2 4-1,0 0 0,0 6 0,-3 1 0,3-1 0,0 4-1,0-3 0,0-5 1,0-2-1,0-6 0,0-2 0,0-17 0,0 18 0,0-18-1,0 0-1,0 0-3,3-14-6,-3 14-9,2-25-6,7 8-21,-6 0-29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0.52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 71 121,'0'-15'39,"0"15"-15,-2-20-14,2 20-2,9-15-3,3 6-2,2 2-1,3 4 1,4 1-2,5 2 1,-2 0-1,2 5 0,-5 0 1,1 10-2,-6-5 1,-6 6 0,-5 0 0,-5 1-1,0-4 1,-5 5-1,-7-6 1,-2 5-1,-5-7 1,2 3-1,-4-2 0,2-3 0,0 0 0,7 0 0,-2-3 0,14-5 0,-12 0 0,12 0 0,0 0 0,9 2 1,6-2-1,1 4 0,8-2 0,2 4 0,-2-3 1,7 5-1,-5 0 0,-10 2 0,6-1 1,-10 2 0,-5 3 0,-5 0-1,-2 1 1,-9 0 0,-8-3-1,-4-1 1,-3 0-1,-5 1 0,-1-2 0,-4-6-1,4-4 0,-1 0-3,7 0-2,-2-14-11,12 2-6,4-6-8,10-4-28,2-2-27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1.75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-3 9 13,'0'0'59,"0"-12"-10,0 12-22,0 0-9,0 0-5,0 0-3,0 0-2,0 0-2,0 0-2,0 0 0,0 0-1,0 0-1,11 5 1,-11-5 0,22 4-1,-8-4-1,7 5 1,-4-3-1,4 1 0,1-3 0,4 2 1,0 4-2,0-2 1,0-4-1,-2 0 0,7 0 1,-8 0-1,-4 0 1,3 0-1,-6 2 0,-6-2 0,-10 0 0,19 3 0,-19-3 0,0 0 0,9 2-1,-9-2 0,0 0 0,0 0-3,0 0 1,0-7-4,0 7-3,0 0-9,0-13-7,0 13-18,-9-16-27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2.23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 24 50,'-10'-15'62,"10"15"-21,0 0-22,0 0-7,0 0-3,-11-9-2,11 9-1,0 0-1,0 0-3,0 6 1,2 5-1,-2-1 0,2 7 1,-2 0-2,7 7 0,-4-2 0,-3 4 0,0 1 0,0 3 0,0 1-1,0-3 1,0 1-1,0 0 0,-3-4 1,3 0-1,-7-6 0,5-3 0,0-1 1,2-15-2,-3 21 0,3-21-1,0 0-2,0 0-9,0 0-7,0 0-7,3-6-18,-3-7-34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6.3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21 763 38,'0'0'52,"-12"5"-14,12-5-17,0 0-8,0 0-4,-9 13-2,9-13-2,0 0-1,0 0-1,0 14 1,0-14-2,0 0 1,12 0 0,-12 0 0,12-2-1,4-4 0,-4-3 0,2-1 0,3-2-1,-3-3 0,3-2 0,2-6 0,-3 2 0,-1-4 0,1-6-1,-1 4 1,-1-6 1,-5 1-2,6 1 1,-6-3-1,3 1 1,-3-1-1,-4 5 1,7-2-1,-7 6 1,2-2-1,0 1 1,2 0-1,-4 2 0,2 0 1,3-1-1,-3 1 0,5-4 1,-3 6-1,-2 2 0,3 1 1,-3 4-1,0 5 0,-7 10 1,19-17-1,-19 17 0,19-7 0,-9 7 1,1 0-1,-1 0 0,2 3 0,-12-3 0,16 15 0,-4-2 0,-5 3 0,3-2 1,-3 3-1,-2 6 0,-1 2 0,4 2 0,-4 0 0,-1-3 0,-3 4 0,0-1 0,0-5-1,0-3 1,0-1 1,0-7-2,0 1 1,0-12 1,0 0-1,0 0 0,12 2 0,-12-2 0,14-12 0,-9 1 0,2-4 0,2 1 0,-2-3 0,5-5 0,0 0 0,0-6 0,-3 2 0,3-1 0,2 4 1,-4 2-2,7-2 1,-6 3 1,-1 7-1,-10 13 0,14-13 0,-14 13 0,0 0 0,12-7 0,-12 7 0,0 0 0,5 7 0,-5-7 0,5 15 0,-5-15 1,14 21-1,-9-9 0,-1 1 0,1 4 0,2 3 1,-2-3-1,-3 1 0,-2 0 0,3 3 0,-3 1 0,0-7 1,0 3-1,0-1 0,2 1 0,-2 0 0,0-3 0,0 0 0,5-4 0,-5 0 1,0-11-1,0 15 0,0-15 0,0 0 0,0 0 0,0 0 0,0 0-1,0 0-1,0 0-1,0 0-5,0 0-9,0 0-5,9 0-10,-9 0-25,0 0-26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7.46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26 54 45,'0'0'55,"0"0"-10,0 0-27,0 0-6,0 0-3,0 0-1,0 0-2,0 5-1,0-5-1,0 0-1,0 0 0,0 0 0,0 0-1,0 0-1,0 0-1,0 0 1,0 0-1,0 0 0,-9-1 2,9 1-2,0 0 0,-12 10 1,12-10-1,-5 13 0,5-13 0,0 0 0,0 0 0,10 2 0,-1-8 0,6 1 0,-4-6 0,1 4 0,0-3 0,-12 10 0,14-11-1,-14 11-6,0 0-11,-9-10-4,9 10-12,0 0-28,-10-23-17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43.00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14 0 153,'-3'10'29,"-2"0"-8,2 9-16,1 0-1,2 8 0,0 1-1,2 3 0,4 5-1,2 2-1,0 1 0,1 4 0,-4 0 0,-2-2-1,-1 1 0,-2-7 0,0-2 0,-2-5 0,-1-5-1,-2-9 1,5-8 0,0-6 0,0 0 0,0 0 0,-8-5 0,8-9-1,0-4 1,0-7 0,0-1 0,0-6 0,0-1 0,2-1 0,1 3 0,3 0 0,-1 5 1,6 7-1,-2 5 0,6 6 1,2 7-1,3 1 1,1 1-1,-1 7 1,3 4-1,-2 1 1,-2 0 0,-2 3-1,-5-1 0,-1 3 1,-11-2 0,0 2-1,-3 2 1,-8-2 0,-1 2-1,-5 1 1,-4-3-1,-1 0 1,2 0-2,-1-5 1,4-2-1,2-2 0,5-2-4,-2-7-8,12 0-7,0 0-6,0 0-16,0-11-34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1:19.13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191 596 116,'0'0'34,"0"0"-13,0 0-8,0 0-3,0-6-4,0 6-1,2-15-2,-2 15 0,0-17 0,0 17-1,0-21 0,0 21 0,-8-18 1,8 18-1,-19-11-1,7 7 0,-2 0 0,2 4 0,-2 0 0,-1 4-1,6 7 0,0 3 0,-3-1 1,0 10-1,2 1 0,1 3 0,2 2 1,-3 2-1,3-3 0,0-1 0,7 1-1,-5-4 2,5-6-1,5-3 0,2-4 0,-7-11 0,17 11 0,-5-11 0,2-3-1,0-7 1,0-5 0,0-1 0,5-6 0,3-4 0,-3-6-1,0-2 1,6-7 1,-6-2-2,2-1 1,0-6 0,1-2 0,-1-5 0,-4 3 0,-3 0 0,-2 4 0,-1 3 0,-3 3 0,-4 8-1,1 2 2,-5 6-1,0 10 0,0 4 0,0 14 0,0-15 0,0 15 0,0 0 1,0 0-1,0 0 1,-14 7-1,11 4 0,1 2 0,2 5 0,-2 4 1,-1 6-1,-1-3 0,4 7 0,0-2 1,-3 1-1,3 1 1,-4 1-1,4 0 0,-3-2 0,3-3 1,0 5-1,0-5 0,0 2 0,3 1 0,1-5 0,-4 1 0,3-1 0,-3 4 0,0-5 0,0-2 0,0-1 0,-7-1 0,4-3 0,1 2 0,-1-5 1,1 1-1,2-6 0,-2-1 1,2-9-1,-7 16 1,7-16-1,0 13 0,0-13 1,0 0-1,0 0 0,-5 11 0,5-11 0,0 0 0,0 0-1,0 0 1,0 0-2,0 0-2,0 0-6,0 0-8,0 0-6,7 2-9,-7-2-34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7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53,'0'0'49,"0"0"-11,0 0-17,0 0-7,0 0-4,0 0-2,0 7-2,0-7-2,0 15-1,0-15-1,15 22 0,-8-13-1,2 8-1,3 0 1,0-5 0,-2 9-1,6-7 1,-6 3 0,4 0 0,-5-3-1,6-1 1,-6 6-1,3-9 0,0-2 1,-12-8-1,16 19 0,-16-19 0,15 17 1,-15-17-1,0 0 0,4 12 0,-4-12-1,0 0 0,0 0-3,0 0-6,0 0-11,-4 0-9,4 0-24,-5-14-24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0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20 100,'3'-11'46,"-3"11"-25,0 0-10,0 0-1,0-10-4,0 10-1,0 0-2,0 0 0,0 0-1,0 0-1,0 0 1,0 0-1,0 0 0,-7 8 0,0 3 0,-1 4 0,-3 3 0,-1 5 0,-3 0 0,-4 2 0,3-2 0,-1 0 1,1 0-2,-1 0 1,5-4-1,-7 2 0,7-2 1,-2-5-1,2-1 1,0 2-1,12-15 0,-16 16 0,16-16 0,-12 8-1,12-8-1,0 0-3,0 0-9,2-10-8,5 2-10,1-7-27,3-2-23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9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40 48,'0'0'64,"0"0"-21,-7 0-24,7 0-5,0 0-6,-4 14-2,4-14-2,-10 19-1,10-19-1,-2 29 0,2-12-1,0 6 0,0-7 0,0 8 0,0-4-1,0 2 1,0-7-1,0-2 0,0-13 0,2 17-1,-2-17 1,0 0-1,12-12-1,-12-3 0,2 1 0,-2-6-1,5 4 1,-5-7 0,0 2 1,0 0 0,0 2 0,0 3 1,2-1 2,1 0-2,4 7 1,5-3 1,-3 0-1,8 5 0,-3 2 0,5 2 1,0 0-1,0 4 0,-7 0-1,4 0 1,-16 0 1,15 8-1,-15-8-1,0 19 1,-7-4 0,-1-4-1,-8 4 1,4 0-1,-7 2 1,5-5-1,2-1 0,-2-2 0,14-9 0,-12 14 0,12-14 0,0 0 0,0 0 0,0 0 0,12 4 0,2-4 0,3 0 0,2 0 0,0 0 0,-1 2 0,-1-2 0,0 8 2,-5-3-2,-1 8 1,-6-1-1,2 0 1,-7-1 0,0 4 0,0-3 0,-9 3 0,-1-1-1,-2-5 1,-2-4 0,-7-2-1,0-3 0,-8 0-1,3 0 0,-7-3-7,7 2-10,-5-5-6,5 2-13,4-5-35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0.0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0,0 0,0 0,0 0,0 0,0 0,0 0,0 0,0 0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2.9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20.1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162 535 76,'0'0'42,"0"0"-18,0 0-7,0 0-7,0 0-3,0 0-2,0 0-1,0 0-1,-7-9-1,7 9 0,0 0 1,-10-13-1,10 13 0,-16-9 0,16 9-1,-19-3 1,7 1-1,2 2 0,1 0 0,-3 0 0,0 2-1,12-2 0,-19 16 1,7-5-1,5 6 1,2-1-1,-2 4 0,2-2 1,5 3-1,0 0 0,0-5 1,0 0-1,10-6 1,-10-10-1,17 10 0,-6-6 1,6-4 0,0-2-1,-3-4 0,2-4 0,-1-5 1,6-2-1,-2-1 0,0-8 0,-2 4 0,-1-7 1,1-3-1,-5 3 0,2-6 0,-5-2 0,3 0 0,-5-1 0,3 1 1,-8-3-2,5 3 1,-4-3 0,-1 8 0,1 2 0,-3 0 0,0 5 0,0 4 1,0 9-1,0-5 0,0 6 0,0 11 0,0-12 0,0 12 0,0 0 1,0 0-1,0 0 0,0 0 0,0 0 0,0 0 0,-12 12 0,9 1 0,3 4 0,-2-3 0,2 7 0,-5-1 0,3 6 1,-1-3-1,1 4 0,2 0 0,-2-1 0,2 0 2,-3 0-2,-1-3 0,4 1 0,-3-3 0,-2-1 1,3-4-1,2 3 0,-2-5 0,2 1 1,0 0-1,0-4 0,0 0 0,0 0 1,0 2-1,2-2 0,-2-11 0,0 18 0,0-18 0,0 21 0,0-21 0,0 16 0,0-16 1,0 15-1,0-15 0,0 15 0,0-15 0,2 9 0,-2-9 0,0 0 0,5 13 0,-5-13 0,0 0 1,3 11-1,-3-11 0,0 0 0,0 0 0,0 0 0,7 13 0,-7-13 0,0 0 0,0 0 0,0 0 0,2 11 0,-2-11 1,0 0-1,0 0-1,0 0 1,0 0-2,0 0 0,7 14-5,-7-14-10,0 0-7,0 0-14,7-11-37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6:42.3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43.6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257 84 92,'0'0'37,"0"0"-15,0 0-7,0 0-6,0 0-2,0 0-2,0 0-1,0 0 1,0 0-2,0 0-1,0 0 0,0-15 0,0 15 0,0-17 0,0 9 0,0 8-1,-11-19 1,11 19 0,-22-15 0,10 10-1,-4 1 2,1 4-2,-6 0 0,2 0 0,3 5-1,1 1 0,-4 3 1,3 6-1,4-2 0,-2 3 0,4 3 0,1-3 0,-1 9 0,3-4 1,5 6-1,-5-6 1,7 7-1,-3-6 0,3 6 0,0-3 0,5 0 0,2-3 1,0 0-2,0-6 2,5 1-1,-2-8 0,4 2 0,-2-6 0,4-1 1,3-4-1,-2 0 0,2-4 0,0-1 1,2 0-1,1-3 0,-6-1 0,3-2 0,-2-2-1,2 2-1,-7-6-1,7 12-10,-12-9-7,5 2-6,-5-5-21,-3 1-34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44.3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168 20 96,'0'0'50,"-2"-8"-24,2 8-12,0 0-4,0 0-3,0 0-3,-7 5 0,7-5-2,0 14 1,0-2-1,0 6-1,0-2 0,0 9 1,0-6-1,0 8-1,0-7 0,0 0 0,0-7 0,0-2 0,0-11 0,0 0 0,0 0 0,0 0-1,2-11 1,-2-4 0,0-3 0,-9 0 0,-1-5 0,-4 3 0,-3 5 0,-2-3 0,1 3 0,-1 8 1,4-4-1,-1 7 1,16 4-1,-15-6 1,15 6 0,0 0-1,-9-5 1,9 5 0,0 0 0,5 0-1,-5 0 1,23 0 1,-6 0-1,7-2 0,2 0-1,0 0 1,7-1-1,-2 1 1,-5 0-1,0-1 0,-4 1 0,-6-2 0,-2 4 0,-14 0-2,19-2-2,-19 2-7,8 0-8,-8 0-4,0 0-14,4 8-36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8:43.90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23 11 158,'0'-11'28,"0"11"-7,0 0-12,-6 4-3,3 10-2,1 3-1,-2 8-2,4 4 1,-2 1-1,-1 4 0,1-1-1,2 0 1,-1-7-1,1 0 0,0-5 1,0-5-1,0-7 0,0-9 0,0 0 0,0 0 0,6-2-1,-4-11 1,2-2 0,-1-4 0,1-6-1,0-3 1,-1-4 0,-1-1 0,3-3 0,-2 6 0,2 1 0,1 2 0,-1 10 0,2 8 1,-7 9-1,11 4 1,-6 12-1,0 1 1,1 4-1,0 0 1,-1-1-1,3 1 1,0-4-1,0-5 1,1-5-1,0-3 0,2-3 0,-1-1 1,-1-4-1,2-4 0,0-4 0,-1-3 0,0-5 0,1 1 0,-1-2 0,-2 2 0,1 0 0,-4 4 0,0 4 0,-5 11 0,6 0 0,-3 3 0,-1 13 0,-2-1 1,1 5-1,2 2 1,-1-1-1,2 1 0,1-1 1,0-2-1,1-2 0,-1 1 0,0-4 0,1-1 0,-1-5 0,-5-8 0,4 12 0,-4-12 0,0 0 0,0 0-2,0 0 1,0 0-2,0 13-3,-9-12-10,9-1-5,-16 9-6,2-5-20,5-2-36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45.3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134 527 65,'2'-12'59,"-2"12"-21,0-11-23,0-1-4,0 12-3,-7-15-4,7 15 1,-14-15-3,14 15 1,-19-10-1,19 10-1,-21 2 1,9 8-1,0 5 0,0 4 0,0 6 0,0 4 0,5 1-1,0 5 2,5-4-2,2-3 0,0-1 0,2-6 1,5-9-1,-7-12 0,21 10 0,-4-10 1,-5-14-1,5 2 0,-1-12 0,-2-2 1,8-7-1,-6-2 0,-1-6 0,1-1 0,-4-4 1,0-2 0,0-3-1,0 3 0,-5-2 1,5 4-1,-5 0 1,0 3-1,2 7 0,-2 5 0,-2 5 0,-5 8 0,0 1 1,0 17-1,0-13-1,0 13 2,0 0-1,-2 11 0,-3 10 0,0-5 0,1 10 0,1-1 0,1 8 1,2 7-2,0-9 1,0 7 0,0-1 0,0 1 0,0 2 0,0 0 0,0-3 0,0-2 1,2-3-1,1 4 1,1-3-1,-4-10 0,0 6 0,0-11 0,0-2 0,0-1 0,0-15 0,0 15 0,0-15 0,0 0 0,-4 11-3,4-11 0,0 0-11,4-13-6,6 0-8,-3-9-22,12 0-36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45.9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51 126,'0'0'39,"0"0"-14,0 0-18,0 0-1,11 0 0,4 0-2,6-2-1,-2-4-1,7 2 0,0-1 0,0-1 0,0 0-2,-2 4 1,0-4 0,-3 2-1,-4 0 0,-1 1 0,1 3 0,-17 0-1,19-2-2,-19 2-6,0 0-8,0 0-8,0 0-17,-7 7-32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46.2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2 121,'0'0'41,"-12"19"-15,12-19-18,0 11-1,0-11-2,17 0-1,-3 2-1,-4-4 0,11-1-2,-2-3 0,-2-1 1,4 1-2,-2 2 1,2 2-1,-4 0-1,-3 2-2,-14 0-3,21-2-12,-21 2-6,0 0-16,0 0-36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47.4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55 10,'0'0'59,"-14"-7"-7,14 7-29,0 0-8,0 0-2,-3-11-5,3 11-3,8-9-1,-8 9-1,14-15 0,-2 11-1,0-3 1,4 7-1,-4-2 0,7 4 0,-5 5-1,3 4 1,-3 6-1,-2-1 1,0 7-1,0-2 1,0 8-1,-5-4 0,2 4-1,1 7 0,-1-7 0,8 2 0,-1 1 0,-1-3 0,1 0 0,3 3 0,-2-12 0,-1 6 1,6-4 0,-8 2-1,0-2 1,0 0-1,-4 0 0,7 0 2,-10-4-2,5 3 0,-5-6 0,-5-1-2,0 1 0,-2-15-4,0 13-9,0-13-9,-7-2-12,-5-7-34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47.7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258-1 100,'-9'0'51,"-1"9"-23,-6-2-17,4 14-4,-7-7-1,5 12-1,-8-6-2,8 8-1,-5-4-1,0 2 0,3-2 0,1 0-1,-1-2 0,-1-5-3,5 0-3,-2-7-11,14-10-8,-14 0-17,14 0-33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48.6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55,'0'0'61,"0"0"-22,0 0-24,7 13-7,-7-13-2,5 30 0,-2-15-2,1 10-1,-1-8 0,-1 12-1,-2-7 0,2 6 0,-2-7-2,3 4 1,-3-9 0,0 5-1,0-8 0,0-13-1,0 19-2,0-19-2,0 0-9,0 0-12,0 0-15,0 0-29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49.0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61 69,'7'-12'63,"3"0"-27,-1 5-20,6-8-8,8 9-1,-4-2-1,5 7-3,-3 1 0,-2 0-1,-2 1 0,-5 11-1,-7 3 0,-5 0 0,-5 6 0,-9 6-1,-5 0 1,4-4-1,-1 7 0,-3-8 0,12-1 0,2-10 0,5 1 0,0-12 0,7 10 0,3-5 0,4-1 0,-2 2 0,4-1 0,-2 4 0,-4 4 0,2 4 2,-7-3-2,-3 3 1,-2 0 0,0-3-1,-12-1 1,-2 2-1,-3-11 0,-2 0-2,3-3-2,-10-2-3,11-5-11,-6-5-7,4-8-18,5-3-35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50.4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60,'0'0'50,"0"0"-19,0 0-12,0 0-7,0 0-4,0 0-2,0 0-2,0 0 0,0 12-1,0 7-1,0 2 0,-3 2 0,1 2-1,2 6 0,-2-10 0,2 6 0,0-9-1,0 0 1,0-4-1,0-14 1,0 14-2,0-14 0,0 0-3,0 0-7,12-4-10,-12 4-10,4-18-26,-4 5-16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50.8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85 23,'0'0'58,"-14"-2"-8,14 2-29,0 0-4,0 0-5,0 0-3,0-10-2,14 10-2,-4-4-1,13-1-1,1-7 0,5 7-2,2-3 1,-3 2-1,3-4 0,-3 1 0,1 5-1,-5-1 0,-5 3 0,-5-2-2,-2 4-10,-12 0-8,14 0-8,-14 0-22,0 0-28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52.0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145 26 55,'0'0'61,"2"-15"-32,-2 15-10,0 0-5,0 0-3,0-11-3,0 11-3,0 0-2,0 0 0,0 0-1,0 11-1,-2 4 0,2 3 0,-3 0 0,1 10 0,0-2 0,-5 5 0,2 1 0,-2-1 0,2 0-1,-5 3 0,3-7 0,0 2 0,-2 1 1,2-5-2,-3 2 1,-2-2 1,5 1-1,-5 0 0,5-5 2,2 2-2,-2-4 0,0-7 0,5 3 0,2-15 0,-5 13-2,5-13-1,0 0-2,0-4-11,0-9-8,2-6-14,3 0-31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4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 92 3,'0'0'20,"0"0"-3,0 0 0,0 0 0,0 0 1,0 0 0,0 0-4,0 0-3,0 0 0,0 0-2,0 0-2,-3 6-2,3-6-2,0 0 0,0 0 0,0 0 0,0 6 0,0-6 1,0 0-2,0 0 1,2-6 0,-2 6-1,6-13-1,-3 7 1,-3-2-1,0-1-1,0 2 2,-1-2-2,-7 0 1,0 1 0,-2 1 0,-4 0 0,3 2-1,-1-2 1,2 5 0,-2 1 1,2 1-1,-1 2-1,5 6 1,-3 0 0,1 6-1,0 0 1,0 1 0,0 3-1,1 0 0,-1-2 1,1 6-1,3-3 1,-1 1-1,3 4 1,-1-5-1,3-3 0,0 1 1,0-2-1,0-3 0,3-3 1,-1-3-1,-2-6 0,13 5 2,-13-5-2,12 0 0,-6-4 0,4-2 1,1-3-2,0-4 2,-2 1-2,4-5 1,1 1 1,-3-1-1,3-2 0,-5 3-1,1-2 2,-1 3-1,-1-1 0,0 4 0,-2-1 0,-4 4 0,-2 9 0,4-9 0,-4 9 0,0 0 0,0 0 0,-4 3 0,1 3 0,-4 6 1,1 0-1,3 4 0,-3 1 0,-1 2 0,6-1 0,1 1 1,0-4-1,0-1 0,0-3 1,4 0-1,1-4 1,-5-7-1,11 8 1,-11-8-1,13 0 0,-13 0 0,9 0-2,-9 0 0,8-4-5,-8 4-9,0 0-7,8-6-9,-8 6-29,0 0-19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52.5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23 135,'0'0'34,"5"-19"-12,-5 19-16,0 0-1,16-6 0,-16 6-1,0 0-2,10 12 1,-8 3-2,3-2 1,5 5 1,-6 4-2,1 2 1,0-2-1,2 2 1,0 0-1,0 0 0,-2 3-1,4-1 0,-2-4 0,1 6 0,-1-4 0,2 2 0,-6-1-1,8 0 1,-8-2 0,2 0 0,-1-4 0,-1 2 0,1-9 0,1 2 0,-5-14 0,3 16 0,-3-16 0,0 0-1,0 0 0,0 0-1,0 0-3,4-18-5,-4 18-10,0-18-8,0 18-20,-12-19-33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52.8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52 128,'0'0'38,"0"0"-14,-9 0-15,9 0-3,7-2-1,10-2-1,-6-3-1,8 1-1,3 3-1,-1-5 1,3 3-1,-3 2 0,-2 1-1,2 0 1,-2-2-1,-2 2 0,-5 2 0,-12 0-2,19 0-3,-19 0-9,0 0-8,9-4-10,-9 4-28,0 0-27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6:53.7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55 102,'0'0'49,"0"0"-21,0 0-17,0 0-5,3 7 0,1 7-2,-4-6-1,0 9-1,0-2 0,0 3 0,0 1-1,0-2 0,0 0 0,0 2-1,0-5 1,0-2-1,0 3 0,0-15 0,0 13 0,0-13 0,0 0 0,0 0 0,0 0 0,0 0 0,0 0 0,-12-4 0,8-5 0,-1-8 0,-2-1 0,0-1 0,2-4 0,0-2 0,5 2 0,0 0 0,0 1 1,10 6 1,-1-1-2,8 4 1,2 4-1,2 3 1,0-1-1,-4 1 0,7 4 1,-3 2-1,-4 0 0,-3 4 0,-14-4 1,12 17-1,-12-6 0,-5 3 0,-7 1 0,0-1 0,-4 2 0,2 0 0,4-2 0,1-4 0,-1 1 0,10-11 0,0 17 0,0-17 0,19 11 0,-5-4 1,1-3-1,6 1 0,-5 1 0,6 0 0,-8-1 0,7-1 0,-4 0 1,-5 0-1,-12-4 0,14 10 0,-14-10 1,0 15 0,-12-8-1,-2 1 1,-10 0-1,-4 4 0,-8 1-1,5-6 0,3 5-4,-10-12-9,14 2-8,-2-2-8,14-8-28,3-3-29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12.4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127 525 15,'0'0'30,"0"0"-3,0 0 3,0 0-3,14-11-7,-14 11-7,0 0-5,0 0-1,0 0-3,0-13 1,0 13-2,0 0 0,0 0 0,0-15-1,0 15 1,0 0-1,-9-13 1,9 13-2,-12-7 1,12 7-1,-17-4 0,17 4 0,-14 0 0,14 0-1,-19 13 0,19-13 0,-16 16 0,4-3 1,0 6-2,5-3 2,0 5-1,-3-1 0,5 0 0,5 1 1,0-7-2,0 1 2,5-2 0,-5-13-1,22 10 0,-11-9 1,1-1-1,0-1 0,0-5 1,2-2-1,-2-5 0,2 0 0,-4-1 1,4-9-1,-4 4 0,4-11 1,-5 4-1,3-10 0,-2-5 1,-3 0-1,5-5 0,-5-2 2,-3 1-2,6 1 0,-5 0 0,-3 4 0,0 8-2,-2 6 2,0 2 0,0 10 2,0 3-4,0 13 2,-4-11 0,4 11 2,0 0-2,0 0 0,-10 17 0,5 0 0,5 4 0,0 8 0,-2 7 0,0 1 0,-1 1 0,1 6 1,2-1-1,-2-1 0,2 0 1,0 0-1,0-5 1,0 3-1,0-4 0,0-3 1,0-2-1,0-1 0,2-8-1,0 0 2,3-6-1,-3-1-1,-2-15 1,19 15-1,-19-15-3,17 2-7,-17-2-8,10-7-8,-8-6-20,0 0-36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23.3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17 35,'0'0'57,"0"0"-25,0 7-11,0-7-6,0 10-5,4 0-4,-4-10-1,10 23-2,-8-14 0,3 3-1,-3 1-1,8 2 1,-8 0-1,5 5 0,-2-7 1,2 1-2,3 0 1,-3 3 1,5-5-2,0 3 1,2-2-1,-2-2 2,4-2-2,3 2 0,-4-2 1,8 1-1,-1-5 1,-1 1 0,3-5-1,-1 1 0,1-2 0,0 0 1,0 0-1,-1 0 1,-1 0-1,4-2 1,-5-1-1,3 1 1,0 2 0,-1 0-1,-6 0 0,7-2 0,-5 2 0,-5 0 0,-2 0 0,-12 0 0,16 2 0,-16-2 0,0 0 0,0 0 0,0 0 0,0 0 0,0 0 1,0 0-1,0 0 0,7 11 0,-7-11 1,0 0-1,0 17 0,0-17 0,0 13 1,0-13-1,5 16 0,0-3 0,4-2 0,1 0 0,2 0 1,0 2-1,2-2 0,-2-3 1,4 0-1,1 0 0,-5-5 1,2 7 0,-4-5-1,-10-5 1,19 4-1,-19-4 0,9 0 0,-9 0 1,17-9-2,-17 9 1,7-22 0,-7 22 0,12-19 0,-8 6 0,-4 13 0,8-18 0,-8 18 0,16-11 0,-16 11 0,7-17 1,-7 17-1,17-11-1,-17 11 2,16-10-1,-16 10 0,17-8-1,-5 4 2,0 2-1,2 2 0,0 0 0,1 0 0,3 0 0,-6 2 0,10 0 0,-1-2 0,-2 0 0,2 0 0,-6 0 0,8 0 0,-4-4 0,0 4 0,3 0 0,-3 0 0,0 0 0,2 0-1,0 0 1,3 0 1,-3 0-1,3 0 0,0 0 0,0 0 0,2-3 0,-3-1 0,1 2 0,2 0 0,-2-2 0,-3-1 0,3 0 0,-3-1 0,-4 3 1,2-3-1,-2-7 0,-3 3 0,-2 2 0,-5-3 0,5 3 2,-8-7-2,1 1 0,0-1 0,-5-4 0,2 0 1,1-2-1,-3 1 0,0-2 0,0 0-1,0 5-2,0 4-3,-7-3-10,-1 7-8,-6-5-14,2 5-35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26.9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82 18,'0'0'61,"0"0"-14,-7-12-23,7 12-8,0 0-4,0 0-4,0 0-2,0 0-1,0 0-2,-12 0 0,12 0 0,-10 17-1,6-2-1,4 5 0,0 3 0,0 0 0,2 7-1,8-3 0,4-2 0,-2 0 1,4-10-1,-1 1 1,4-6 0,0-7-1,-3-4 1,-4-11 0,5-2-1,-8-3 1,5-10 0,-4 1-1,-1-5 1,-6 0-1,-1-1 0,-2 3 0,-9 0 2,1 6-2,-3 0 0,-6 11 0,-2 3 1,5 7-1,-5 2 0,0 4 1,5 7-2,2 1 1,2 11-1,1-8-2,9 14-9,0-12-7,0 6-8,2-4-22,12 5-30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27.3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11 135,'0'0'34,"0"0"-12,0 0-16,-2-7-3,2 7 0,0 0-2,5-5-2,-5 5-1,0 0-3,16 0-11,-16 0-12,3 9-18,-3-9-22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27.5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0 119,'0'0'39,"0"12"-15,0-12-18,0 0-2,7 13-4,-7-13-7,15 10-14,-15-10-14,0 0-22,0 0-12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27.6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0 124,'0'0'36,"0"0"-12,0 13-20,0-13-2,0 0-4,0 0-9,0 0-15,0 0-15,7 13-21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32.0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0 110 43,'0'0'45,"0"0"-12,0 0-10,0 0-10,0 0-3,0 0-3,0 0-2,0 0-1,0 4-1,0-4 0,0 0-1,0 17 0,0-17-1,0 18 1,0-7-1,0 4 0,0-3 0,3 7 0,-1 0 0,1 3 0,-1-6 0,3 4 0,-1-5 0,4 4 0,-4-5 0,8-3 0,-12-11 1,17 14-1,-1-13 0,-4 1 0,3 0-1,-1-2 2,-5 0-2,5-4 1,-4-1-1,-3-3 1,7 3-1,-4-5 1,2-4-1,0-3 0,-1 4 0,-3-7 0,-1 2 0,7 0 1,-9-7-1,-1 4 0,1-6 0,0 6 0,-5-4 1,0 2-1,-10 2 0,6 0 0,-6 5 0,-4 5 2,-3 0-1,3 7-1,-5 4 1,-2 0-1,-1 0 1,1 11-1,2-5 1,2 7-1,1-1-1,4 0-1,10 3-3,-8-4-10,10 3-7,14-1-10,-4-3-32,6-3-21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28.5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293 9 124,'0'0'39,"5"-9"-16,-5 9-13,0 0-3,0 0-1,0 0-2,-2 8-1,-1-1-1,-3 5 0,3 0 1,-5 3-2,-2 2 0,3 3 0,-3 1 0,-2 4 0,-1 0 0,1 2-1,-3 2 1,0-2-1,-1 0 1,2-2-1,0-3 1,-2-2-1,5-1 1,0-4-1,0 0 1,3-5 0,-1 1-1,3-1 0,-2-3 0,8-7-1,-13 10-1,13-10-1,-11 7-1,11-7-13,-9 10-3,9-10-10,-16 2-22,8 0-29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8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0 129,'0'0'36,"0"0"-13,-8 7-15,8-7-2,0 0-1,-8 8-1,8-8-1,-3 8-1,3-8 0,-2 13-1,2-3 0,0-1 1,0 1-2,0 0 1,0-1-1,0 3 0,2-4 1,-2-2-1,3 2 0,-3-8-1,0 0-2,9 0 0,-2 0-4,-3-10-11,4 1-6,-3-6-16,0-1-28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38.6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30 23,'-14'-12'39,"14"12"-7,0 0-7,0 0-9,0 0-2,0 0-5,0 0-2,0 0-1,0 0 0,0 0-2,0 0 1,0 0-1,0 0-1,0 0 0,0 0-1,0 0 0,0 0 0,0 0-1,0 0 1,0 0-1,0 0 0,0 0-1,0 0 1,0 0 1,14-2-1,-14 2 0,19-1 0,-19 1 1,17 0-1,-17 0 0,24-2 0,-13 2-1,1 0 1,2 0-1,-14 0 1,19-2-1,-19 2 0,15 0 2,-15 0-2,12-2 0,-12 2 1,0 0-1,11-9 1,-11 9-1,0 0 1,0 0-1,0 0 0,0 0 0,0 0 0,0 0 0,0 0-1,0 0 0,-2 9-2,2-9-1,-9 9-10,9-9-7,-10 12-11,10-12-27,0 0-26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39.9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56 204 38,'0'0'56,"0"0"-15,0 0-21,0 0-8,0 0-4,0 0-1,0 0-3,0 0 0,-7 1 0,7-1-1,0 0-1,0 0 0,0-6-1,0 6 0,7-21 1,-7 21-1,11-22-1,-6 7 1,-2 0 0,1-3-1,1 0 1,0 3 0,0-5-1,-3 3 1,0 1-1,-2 5 1,3 1-1,-3 10 1,0 0-1,0 0 1,0 0-1,0 0 1,-3 10-1,1 2 0,2 3 0,-2 0 0,-1 5 0,1-5 0,2 5 0,0 2 0,-5 1 0,5-4 0,-5 0 0,5-1 0,0-3 0,0 0 0,0-4 0,0 3 0,0-14 1,0 15-1,0-15 0,0 14 0,0-14 1,0 0-1,0 16 0,0-16 0,0 0 0,-2 15 0,2-15 0,0 0 0,-12 17 0,12-17 0,-14 12 0,14-12 0,-12 7 1,12-7-1,-17 6-1,17-6 1,-16 0 1,16 0-1,0 0 0,-7 0 0,7 0 0,0 0 0,0 0 0,0 0 1,0 0-1,0 0 0,0 0 0,0 0 0,0 0 0,7-8 0,-7 8 0,16-3 0,-16 3 1,19-4-1,-9 4 0,4-2 0,-2 2 2,2-2-2,-2 2 0,5 0 0,-8 0-2,8 0 0,-1 4-9,-16-4-7,15 2-9,-15-2-19,0 0-35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44.7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43 120 50,'0'0'35,"0"0"-4,0 0-10,0 0-7,0 0-3,0 0-3,-10-4-2,10 4-1,0 0-2,0 0 0,-9 6-1,9-6-1,0 0 1,-5 13 0,5-13 0,-7 12 0,7-12 0,-5 14 0,5-14-1,-2 13 1,2-13-1,-5 16 0,5-16 0,0 19-1,0-19 2,0 22-2,5-12 0,-3 4 1,3-3-1,2 5 1,3-7-1,-1 3 0,-4-1 0,12 1 1,-8-4-1,5-1 0,-4 1 1,4-5 0,-4 1 0,4-2-1,-5-2 1,8 0 0,-8 0-1,3-6 1,0-3-1,0 1 0,-5-3 0,3-1 0,-1-3 0,-2 2 0,0-5 0,0 1 0,-2 2 1,-2-1-1,-3 1 0,0 2 0,0-3 0,0-1 0,-5 6 0,-5-7 0,3 3 2,0 2-2,-7-3 1,7-1-1,-5 4 1,2-2-1,-2 4 1,-2 0 0,-5 5-1,10-1 1,-10 4 0,5 3-1,-1 0 1,-1 3-1,1 4 1,4-1-1,1 7 0,-2 0-1,10 5-1,-5 1-2,7 6-11,0 0-5,2-4-9,-2 2-26,2-7-29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54.7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27 65,'0'0'64,"0"0"-27,-9-15-23,9 15-6,0 0 0,0 0-4,0-12-1,0 12-2,0 0-1,0 0-1,0 0 0,0 0-4,7 2-3,-7-2-11,2 10-14,-2-10-25,3 15-13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54.9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57,'0'0'53,"0"16"-15,0-16-29,0 10-7,0-10-6,0 0-25,24 7-16,-24-7-11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55.0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79,'-3'13'50,"3"-13"-18,0 0-21,0 0-8,0 0-4,0 0-8,0 0-19,0 0-17,0 0-14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7:55.5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95 96,'-12'0'48,"12"0"-20,0 0-20,-7 12-4,7-12 0,0 13-1,0 0 0,0-13 0,2 20-1,0-5-1,5-3 1,1-3 0,3 5 0,-3-1-1,8-6 0,-4 0 1,5-2-2,-3-5 1,0 0 0,0-1 0,1-7-1,-1-2 0,0-7 1,-4 0 0,-3-5-1,0 2 0,-7-4 1,-7-2 0,-3 2-1,-11 0 1,2 4 0,-7 7 0,2 6 1,-2 5-2,5 2-2,2 13-2,-3 0-10,10 3-9,8-3-10,4-13-30,-3 13-20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01.3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9 25,'0'0'37,"0"0"-7,0 0-8,0 0-8,0 0-4,0 0 0,0-12-2,0 12 0,0 0-2,0 0-1,0 0-2,0 0 1,0 0-1,0 12-1,0-12-1,-2 21 1,-1-6 0,3 4 0,-2 2 0,2 1 0,0 4-1,0-3 0,0 2-1,0-2 1,5-2-1,-3-5 1,-2-3-1,0-13 0,10 13 1,-10-13-1,0 0 0,0 0 1,4-13 0,-1 0-1,2-1 0,-3-1 0,7-2 1,-2-1-2,1-1 1,1 2 0,1-1 0,-3 2 0,7 0 0,-5 1 0,3 0 0,-2 5 0,-1-2 0,-9 12 0,12-11 0,-12 11 0,0 0 0,0 0 1,0 0-2,-5 5 1,5-5 0,-16 20 0,16-20 1,-14 21-1,2-10 0,12-11 0,-19 20 0,14-9 0,5-11 0,-12 15 0,12-15 0,-9 14 0,9-14 1,0 0-1,-3 11 0,3-11 0,0 0 1,5 8-1,-5-8 1,14 6 0,-14-6-1,10 9 1,-10-9-1,19 6 0,-19-6 1,19 10-1,-19-10 0,21 9 0,-21-9-1,14 17 0,3-3-6,-17-14-10,21 13-9,-11-7-18,-10-6-29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06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208 114 8,'9'-19'25,"-9"19"-3,5-16 4,-5 16-5,3-13 1,-3 13-6,2-17-5,-2 17-2,5-12-3,-5 12-1,2-11-1,-2 11 0,0 0-1,5-13 1,-5 13-1,0 0 0,0 0 1,0 0-2,0 0 0,0-12 0,0 12 0,0 0-1,0 0 0,0 0 0,0 0 0,0 0 1,0 0-2,0 0 1,0 0-1,0 0 1,-5 0-1,5 0 1,0 0-1,-9 10 0,9-10 1,-5 13 0,5-13-1,-7 15 0,7-15 1,-15 20-1,11-5 1,1-4-1,-1 1 1,-4 7-1,4-4 1,1-1-1,-1 7 0,4-4 0,-5 4 0,2-2 0,3 3 1,-9-3-1,9 2 0,-5 5 0,3 2 0,-3-6 2,0 2-2,-4-2 0,4 4 0,3-8 1,-5 4-1,2-1 0,0-3 0,3 2 0,-1 0 0,1 3 0,2-3 1,0 4-1,0-4 0,0 2 0,0-3 1,0 2-1,0 0 1,-2 1-1,-1 0 0,1 0 1,-8 0-1,10 4 0,-4 2 1,1-3-1,1 3 0,2 0 0,0 1 0,0 1 0,-2-3 0,2 4 1,-3-4-1,-2 0 0,1-1 1,4 1-1,-5 1 0,0-6 0,3 5 0,-1-4 0,1 4 0,-3-2 0,1-2 0,4 2 0,0 0 1,0-1 0,0 0-1,-3-2 1,3-2-1,-2 1 1,2-1-1,-3-4 1,3 4-1,0-1 0,0 2 0,0 2 1,0 1-1,0-2-1,0 5 1,0 0 0,-2-2 0,2 1 1,-2 0-1,2-4 0,-3 0 0,-1 0 0,4-2 1,0 1-1,0-1 0,-5-3 0,5 5 0,0-6 1,0 5-1,0-3 0,0 4 0,-3-4 0,3-1 0,0 0 0,0-1 0,0-1-1,0 2 2,0-3-2,3 3 1,-3 2 0,0-5 1,0 4-1,0 2 0,0-3 0,0 6 0,0-11 0,0 7 0,0-2 0,0-3 0,0 1 0,5 3 0,-1-2 0,-4 1 0,0 1 0,0 1 0,0 2 0,0-3 0,0 2 0,3-4 0,-3-1 0,2 2 0,3-8 0,-3 4 0,1-2 0,-3 2 0,0-4 0,0 2 0,4 4 0,-4-2 1,0-4-1,0-9 0,5 22 0,-5-22 0,5 18 0,-5-18 0,5 15 0,-5-15 0,2 15 0,-2-15 0,2 16 0,-2-16 0,0 15 0,0-15 0,3 19 0,-3-19 0,0 12 0,0-12 0,4 13 0,-4-13 0,8 21 0,-8-21 0,4 12 0,-4-12 0,7 13 0,-7-13 0,15 12 0,-15-12 0,9 3 0,-9-3 1,12 0-2,-12 0 1,0 0 0,0 0 1,0 0-1,0 0-1,0 0 0,0 0-1,0 0-2,17-9-10,-17-4-7,0-5-6,0-14-20,0-10-38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09.0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48,'0'0'56,"0"0"-20,0 0-17,0 0-7,0 0-3,0 0-3,0 0 0,0 0-2,0 0-2,0 0 0,0 0 1,0 0-2,0 0 1,0 0-1,0 0-1,7 13 1,-7-13 1,12 13-1,-12-13-1,12 16 1,-12-16 0,14 21 1,-7-10-1,0-1 0,3 5 0,-10-15-1,12 23 1,-10-9 0,10 3-1,-7-2 0,2 6 2,-3-4-2,4 1 1,-6 5-1,3-4 1,-3 4-1,3-6 0,-5 6 1,0-6-1,7 1 0,-5 1 0,1-1 0,-1 4 1,3-5-1,-2 7 1,-1-9-1,6 5 0,-4-2 1,1 2-1,0 5 0,-3-7 1,3 4-1,0-3 0,-3 4 1,0-2-1,-2 0 1,3 0-1,-1 2 1,-2-5-1,0 4 0,0 2 1,0-2-1,0 1 0,0 0 0,0-2 0,0 0 1,3 4-1,-1-4 0,-2 6 1,2-6-1,1 8 0,1-2 0,1-1 1,0-1-1,-3 3 0,3 0 0,2-1 0,-4-1 1,1 0-1,-1 0 0,1-2 0,-4 0 0,3-4 0,4 0 0,-5 0 0,1-1 1,1-1-1,1-1 0,-3 2 0,-2 0 0,0 6 1,0-4-1,0 4 0,0 0 0,0 4 0,0-4 0,-2 0 0,0-2 0,-1-2 1,1 0-2,0-1 2,2-7-1,0 2 0,0 0 0,0 3 0,2 2 0,5 2 1,-5-3-1,10 8 0,-7-3 0,0-2 0,0 4 0,-5-4 0,0-5 0,0 1 0,0-7 0,0 2 0,0-13 0,0 20 0,0-20 0,-5 15 1,2-6-1,3-9 0,-4 22 0,4-13 0,-3 8 0,1-2 0,-3 1 0,0 0 0,5 2 0,0-3 0,0 0 0,-4 1 0,1-5 0,1 4 0,-3-3 0,3-4 0,2-8 0,-10 19 0,10-19 1,-2 21-1,0-15 0,2-6 0,-3 25-1,3-10 1,0 3 0,0 2 1,5 6-2,-3 0 2,1-8-1,6 2 0,-4-2 0,0 1 0,-5-4 0,0-6 0,0 0 0,0-9 0,0 15 0,0-15 0,-5 17 0,5-17 0,-7 12 0,7-12 0,-14 13 0,14-13 0,-17 19 0,17-19 0,-5 18 0,5-18 0,-9 15 0,2-2 0,7-13 0,-5 14 0,5-14 0,-5 15 0,5-15 0,-5 17 1,5-17-1,-4 10-1,4-10 1,-10 14 0,10-14 0,-5 18 0,5-18 0,-7 13 0,7-13 0,-4 20 1,-4-5-1,6-6 0,-1 2 0,-2 0 0,3 3 0,-1-4 0,3-10 0,-9 11 0,9-11 0,0 0 0,0 0 1,0 0-2,0 0 1,0 0 0,0 0 0,0 0 0,0 0-1,0 0 0,0 0-1,0 0-1,0 0-3,0 0-8,16 0-7,-8 0-7,9-4-21,-5-5-35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1.0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0 106,'0'0'45,"0"0"-23,0 0-11,0 0-1,0 0-4,0 0-1,0 0-3,-6 8 0,6-8-1,0 0-1,-2 9-5,2-9-12,0 0-5,0 0-16,0-3-25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39.3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351 90 62,'0'0'40,"14"3"-8,-14-3-13,0 0-6,10 0-3,-10 0-3,0 0 0,14-8-2,-14 8-1,0-12-1,0 12 0,0-15 0,0 15-1,-10-16 0,10 16 0,-23-18 0,4 10-1,-3 1 1,-6 3-1,-5 0 1,4 4 0,-7 0-1,3 2-1,7 7 1,0 6 0,2-1 0,5 2 0,3 6 0,4 0-1,2 4 1,-4 1 0,12 4-1,-3 1 0,5-3 1,0 2-1,0-1 0,7 1 0,7-2 0,-2 0 1,7-11-1,3 6 0,1-9 0,6 1 1,-1-5-1,1-7 0,6-4 0,-1 0 0,-4-11 0,4 1 0,-4 0 1,-3-3-1,-4-2 0,-1-1-1,-3 3-1,-10-6-2,12 11-10,-11-9-7,2-2-6,-7-3-22,4 0-36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39.9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221 58 126,'0'0'41,"0"0"-17,-12 0-15,12 0-3,-7 8-1,7-8 0,-5 30-3,5-12 0,0 9 1,0-4-2,0 7 0,0-4 0,0-1-1,5 1 1,-5-8 0,4-1-1,-1-6 0,-3-11 0,0 0-1,0 0 1,0 0-1,7-15 1,-12-3-1,-4-2 0,-6-6 1,-1-2-1,-8-1 1,0-1 0,-2 1 0,0 3 1,5 2 0,-3 6-1,10 1 1,2 8 0,12 9 0,0 0 0,0 0 0,0 0 1,7 0-1,14 0 0,3 0 0,2 0 0,0 0-1,12 0 1,-2 0 0,4-2-1,-2-4 1,3 4-1,-6-2 1,1-2-1,-5 2 0,-5 2-1,-5-1-1,-2 3-3,-19 0-10,14 0-7,-14 0-6,0 0-25,0 0-38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41.2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213 640 90,'0'0'51,"0"0"-27,-5 0-11,5 0-2,0 0-3,-17-15-2,17 15-2,-12-11-1,12 11 0,-19-11-1,10 6 0,-8 3-1,0 2 0,3 0-1,-5 5 1,0 3 1,7 6-1,-5 3-1,3 9 1,7 0 0,0 3-1,0 1 0,7 3 0,0-6 1,9 1-2,1-4 1,4-5 1,0-8-1,3-6 0,0-5 0,-1-5 0,3-8 0,0-12 1,3 0-1,-3-10 0,-2-3 0,4-7 0,-2-3-1,0-7 1,-4-8 0,-1-3 0,-2-6-1,0 0 1,-8 0 0,-1 10 0,-3 0 0,0 13 0,-7 10 0,2 12 0,-5 10 1,10 17-1,-12-8 0,12 8 0,-2 17 0,2-1 0,2 10 0,3 7 0,2 8 0,3 7 0,-3 9 0,3-3 0,-1 2 1,-2 0-1,0-1 1,3-1-1,-5-8 1,-3-4-1,5-7 1,0 0-1,-2-5 1,0-5-1,-3 0 0,3-9-1,2 1 0,-7-17-2,12 17-11,-12-17-6,0 0-7,17-2-20,-15-9-38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53.8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336 15 53,'0'0'43,"0"0"-8,0 0-13,0 0-7,0 0-5,0 0-3,0 0-2,0 0-1,0 0-1,0 0 0,9-15-1,-9 15 0,0 0 0,0 0-1,0 0 0,0 0 1,0 0-1,0 0 0,0 0-1,0 0 1,0 0-1,0 0 1,0 0 0,0 0-1,0 0 1,0 0 0,-9 5 0,9-5-1,0 0 2,-14 12-2,14-12 2,-19 12-1,9-6-1,-4 3 1,0 2-1,2-1 1,-7 2-1,5 1 1,-8-2-1,1 1 1,-1-2 0,3 5 0,-2-4-1,5-1 1,-3-2-1,2 1 0,5-1 1,-2 3-1,4-7 1,10-4-2,-14 9 2,14-9-1,0 0 0,-7 11 0,7-11 0,0 0 0,0 0 0,0 0 1,0 0-1,-5 11 0,5-11 0,0 0 0,7 9 0,-7-9 1,17 6-1,-5-2 0,4 2 0,1-2 0,4 2 0,-2-4 0,7 3 1,-2-1-1,-2 2 0,-1-3 0,0 1 0,-2-2 0,-5 2 0,5 2 1,-2-6-1,-5 6 0,0 0 0,-3-4 0,-9-2 0,17 7 0,-17-7 0,0 0 1,9 10-2,-9-10 2,0 0-1,0 0 0,0 0 0,0 0-1,0 0-1,0 0-2,0 0-6,0 0-9,15 0-6,-15 0-14,2-14-38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54.7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42 175 102,'0'0'49,"0"0"-22,-12 11-17,12-11-4,-7 17-1,7-17-1,-5 20-1,0-9 1,5 4-2,0-2 1,0 5-1,5-1 0,2-1-1,-2-3 1,2 4-1,3-5-1,-1 3 0,5 0 1,1-5-1,4-2 1,-3 2-1,6-7 0,-6 7 1,6-10-1,-3 2 0,0-2 1,-5 0-1,2-2 0,1-10 0,-5 5 0,4-3 0,-4-4 1,0-2-1,0-2 0,0-1 0,-5-2 0,0 3 0,-2-4 0,0 2 0,-3-1 0,-2 2 0,0 2 0,-2-4 0,-8 5 0,3-6 0,-2 4 0,-6-1 1,3 1-1,-7 3 0,3-4 0,-3 8 0,5 1 0,-5 4 0,2-3 0,3 5 0,-3 0 0,1 4 0,1 0 0,-1 6 1,4-1-1,-5 7 0,1-5 0,1 5 0,-1 3 1,4 2-1,-2-1 1,7 5-1,-5-3 0,7 1 0,3 1-1,2-2-1,0 5-3,0-13-11,7 3-5,-7-13-10,23 15-29,-8-15-28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0:51.6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364 159 23,'0'0'65,"0"0"-15,0 0-28,10 0-9,-8-7-2,-2 7-5,12-15 0,-12 15-3,7-20 0,-7 20-1,2-20 0,-2 7-1,0-2 0,0 5 1,0-2-1,-7 1 1,-2-2 0,-1 5-1,-6 0 1,4 4-1,-7 2 2,0 2-2,-3 2 0,3 6 0,-2 0 0,0 7 0,-1-2-1,-1 3 1,4 3-1,0 0 0,2 4 0,-4 0 0,2 0 0,2 6 0,1-4 1,1 6-1,3-1 0,1 3 0,3-2 1,6-2-1,0 5 0,2-5 0,4-3 0,6-2 1,4-2-1,0-4 0,8 1 0,-1-7 0,5-4 1,-2-1-1,2-1 0,0-2 1,0-4-1,3 0 1,-10 0-1,2-4 0,0 0 1,-2-2-1,-7-3 0,3 4 0,-1-4 0,-14 9-2,16-15 0,-9 4-3,5 9-11,-12 2-6,15-16-8,-11 3-30,1 1-25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0:52.3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38-2 55,'0'0'55,"-9"0"-15,9 0-27,0 0-2,0 0-4,-10 15 0,10-15-1,0 15-2,-2-3 0,2 7-1,0-2 0,0 3-1,0 2-1,0 0 0,0 0 0,0 4 0,0-6 0,-5-2-1,3 1 1,-1-6-1,1-2 0,-3 0 0,5-11 0,0 0 1,0 0-2,0 0 0,0 0-2,0-12-2,0 12-6,5-23-12,-3 8-12,-2-1-29,0-3-10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0:52.7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72 98,'-21'0'50,"12"-2"-29,9 2-8,-12 0-4,12 0-2,0 0-2,0 0-1,0 0-1,0 0-1,7-7 1,-7 7-2,14-10 0,-14 10 0,19-10 0,-7 6 0,0 1-1,4 1 2,0-6-1,1 4-1,2 1 1,7 1 0,-3-2-1,1 2 1,0 1 0,0-3-1,-6 1 1,1 3-1,-8-2 1,6 2-1,-17 0 0,12 0 0,-12 0-1,0 0 0,14 2-3,-14-2-11,0 0-7,0 0-8,0 0-28,-14 0-30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0:55.9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329 136 40,'0'0'36,"0"0"-8,0 0-1,0 0-7,0 0-5,0 0-3,0-11-2,0 11-2,0 0-3,12-15 0,-12 15-3,2-18 1,-2 6-1,0 12 1,0-21-2,0 21 1,-7-21 1,7 21-2,-24-16 0,8 9 0,-1 1-1,1-2 1,-3 7-2,0 1 2,-3 0-1,1 0 0,4 1 0,-4 11 0,2 1 0,0 1 0,-2 5 1,6 2-2,-1 4 1,-1 4 0,10 1 0,-2 3 1,-1 4-1,5-1 0,3 5 0,2-6 1,0 2-1,5-2 1,7-6-1,2-3 1,7-8-1,3-1 2,2-10-2,3 1 1,6-4-1,-2-4 1,-4 0-1,4-2 1,-7-4-1,-5-1 0,-4 1 0,2-7-2,0 3 1,-12-5-4,10 11-10,-10-15-5,-2 5-7,2-7-20,-5 0-33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0:56.6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169 63 119,'0'0'41,"2"3"-16,-2-3-13,-9 15-7,9-2 0,-3 2-1,3 4-2,-2-4 1,2 8-2,0-3 1,0 0-2,0-2 1,5 3 1,-5-8-2,7-2 0,-7-11 1,2 14-1,-2-14-1,0 0 1,0 0-2,0-7 1,-9-3 0,4-7 0,-4-2 0,-6-3 0,1-2 0,0 0 1,-5-2-1,5 4 1,-5 2 1,4 4-1,4 3 1,11 13 0,-17-19-1,17 19 1,0 0 0,-10-7-1,10 7 1,0 0 0,5 0 1,5 0-1,6-2 0,3 1 0,-5-3 0,10 4 0,0-2 0,0-2 0,-1 2-1,1 0 0,-5 2 0,-2-1-1,-3 1-4,-14 0-12,21-4-3,-21 4-10,15-15-26,-15 15-29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0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130 50 48,'-9'14'54,"6"-5"-11,-3 2-27,1 5-4,2-5-3,3 5-2,-5-3-2,5 3-2,0-5 0,0 3-1,0-4-1,3-2 0,-1-2-1,-2-6-1,3 9 0,-3-9-2,0 0-2,0-9-1,0 3-1,-2-4-3,1-3-2,-9 0-3,6-3-1,-7 3 4,0-1 6,0 0 6,1 3 8,1 1 3,-4 1 4,5 5-2,-1-4-2,9 8-1,-9-7-3,9 7-1,0 0 0,0 0-2,0-9 0,7 9-2,1-4 1,3 3-1,3-2 1,4-1-2,-3 0 0,3-3 1,-3 3-1,1-1-1,0 0 2,-2 1-2,-5 1 0,1-1 0,-1 4-3,-9 0-1,16 0-11,-16 0-6,7 1-9,-7-1-27,15 4-22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0:58.3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213 53 23,'0'0'30,"0"0"-9,0-7-3,0 7-6,0 0 0,7-11-5,-7 11-1,0 0 2,7-13 1,-7 13 1,0 0-2,0 0-1,7-11 0,-7 11-3,0 0 0,0 0-2,0 0-2,0 0 1,0 0-1,0 0 1,0 0-1,0 0 2,0 0-1,0 0 1,0 0-1,0 0 0,0 0 1,0 0-1,0-11 0,0 11-1,0 0 1,0 0-1,0 0 1,0 0 1,0 0-1,0 0 0,0 0 0,0 0 1,0 0-1,0 0 0,-7 4 0,7-4-1,0 0 1,-12 15 0,12-15-1,-16 19 1,6-6-1,-1-1 1,-1 2-1,0 3 1,0-4-1,0 1 0,5 1 1,0 0-1,-3-2 0,3 1 1,0-1 1,-2 3-2,1-1 1,1 2-1,-4 1 1,6 1 0,0 0-1,-2 1 1,0-4-1,2 4 0,0 1 1,1-2 0,-6 2-1,10 0 0,-5-1 1,3 2 0,0 0-1,2 0 1,0 2-1,0-2 1,0 2-1,2 0 0,0 4 1,1-4-1,-3 0 1,2 0-1,-2 1 0,0 1 1,0-4 0,0 0 0,0 0-1,0-1 1,0-1 0,0 1 0,7-4-1,-2-2 1,0 0-1,2 5 1,0-7-1,0 5 1,0-3-1,-2 2 1,9-1-1,-4 1 0,-1-2 0,1-3 0,-6 1 0,-4-13 0,22 19-1,-22-19-1,14 11-3,-14-11-12,0 0-3,0-5-7,2-8-17,-2-8-41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1:00.0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8 81,'0'0'45,"-12"-8"-19,12 8-9,0 0-7,0 0-2,0 0-3,0 0-1,0 0-1,0 0 0,0 0 0,0 0-1,-2 6-1,2-6 2,0 15-2,9-3 1,-6 1-1,6 1 0,-4 0 0,7 4 0,-3-4 0,3 3 0,-2 2 1,2 1-2,-1-1 1,-6 0-1,7-2 1,-2 4 0,-8-3-1,7 3 1,-4-3 0,5 4-1,-8-5 1,7 3-1,1-3 1,-5 1-1,4 2 1,3-5-1,-10 1 1,8 3-1,-5-2 1,2 1-1,-5 0 1,-2-2-1,0 5 0,0-4 1,0 3-1,0 0 0,-7-2 0,2 3 0,1-2 0,-4 0 0,6 0 1,-5 3-1,2-9 0,-2 4 1,5 3-1,-3-5 0,-2 3 0,0-2 1,2 5-1,-4 1 1,1-2-1,-1 4 0,2-5 0,0 2 0,-3-4 0,1 1 1,2-1-1,-1-4 0,-1 0 1,4 1-1,0-4 0,-2 1 1,5-2-1,2-9-1,-10 18 2,10-18-1,-2 12 0,2-12 0,0 0 0,0 0 0,0 0 0,0 0 0,0 0-2,0 0 0,0 0-7,0 0-9,0 0-4,0-12-7,0 1-28,2-7-30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1:05.62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24-4 72,'-8'0'56,"8"0"-31,0 0-9,0 0-5,0 0-4,0 0-3,0 0 0,0 0-2,0 0 1,0 0-1,0 0-1,0 0 2,0 0-1,0 0 0,8 3 0,-8-3-1,0 0 1,16 15-1,-16-15 0,19 13 0,-7-4 0,2-1 0,-2 3 1,9-2-1,-2 2 0,0-2-1,0-1 1,5 1 0,0 0-1,0-4 1,2 3-1,-3-7 1,6 7-1,-5-4 0,-3 1 1,-2-1-1,0 2 0,-2-1 0,-8 0 0,-9-5 0,17 13 0,-17-13 0,0 0 0,7 13 0,-7-13 0,0 0 1,0 0-1,-5 15 0,5-15 0,-14 5 1,14-5-1,-17 15 0,3-9 1,0 1-1,2 1 0,-5 0 0,5 2 0,-4 1 0,-1 0 0,1-1 0,-1-2 0,-2 5 0,5-2 0,-3 1 0,-2 2 1,7-1-1,-4 2 0,-3 1 0,7-1 0,-5-2 0,1-1 0,4 3 0,-5-5 0,5 3 0,-2-6 0,5 4 1,-6-4-1,8 3 0,7-10 0,-19 20 0,19-20 0,-12 15 0,12-15 0,0 0 0,-9 9 0,9-9 0,0 0 0,0 0 0,0 0 0,0 0-1,0-8-4,14 8-10,-14 0-6,7-18-7,-4 4-24,6-2-40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1:07.5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-1 272 8,'0'0'37,"0"0"-8,0 0-11,0 0 0,0 0-5,0 0 2,0 0-2,0 0-2,0 0-1,0 0-1,0 0-2,0 0-1,0 0-2,0 0 0,2 11-1,-2-11 1,0 0-1,0 0 0,0 0 0,0 0-1,0 0 1,0 0-2,5-6 0,-5 6 0,9-16 0,-6 6 0,6-5-1,3-1 1,-5-4-1,3-2 1,4-2-1,-2-2 1,2 0-1,-2 3 1,4 3-1,-4 0 1,-2 9-1,-1-4 0,-9 15 1,10-14-1,-10 14 1,0 0-1,0 0 1,0 0-1,9 6 1,-9-6-1,3 23 1,-1-8-1,5-1 1,-7 7-1,2-1 0,3 3 1,0 0-1,-5 3 0,2 4 0,1-4 0,-1 1 1,3-1-1,-3-7 0,-2 1 0,0 1 0,0-8 0,0-2 1,0-11-2,5 14 1,-5-14 0,0 0 0,0 0-1,0 0 0,0 0-3,5-11-4,-5 11-9,4-20-5,-1 7-8,-3-5-28,0-3-24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1:08.4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25 150 20,'0'0'40,"0"0"-8,0 0-3,0 0-8,0 0-4,0 0-5,0 0-2,-10-5-2,10 5-1,0 0-2,0 0-1,0 0-1,-12 9-1,12-9 0,-2 15 0,2-15-1,-2 14 0,2-14 0,0 26 0,4-16 0,1 6 0,7-5 1,-5 4-1,5-4 0,-3 2 0,6-4-1,-4 4 2,-1-7-2,4-1 1,0 0 0,-2-3-1,3-2 0,-1 0 1,-2-6-1,2-2 0,-5 0 0,6-3 0,-4 0 0,1 1 0,-2-2 0,-3-3 0,2 2 0,-4-1 0,0 1 0,-3-2 0,-2-3 0,0 3 0,-4-2 0,-4 1 0,-1-5 0,2 5 0,-7-2 0,2 1-1,-3 3 1,-1 2 0,2 3 0,2 1 0,-5 3 0,1 3 0,1 2 0,3 0 0,1 4 0,11-4 0,-17 13 0,17-13 1,-19 24-1,12-10 0,0 5 0,-3-1 0,6 1 0,-4 0-1,8 2-1,-2-4-2,9-3-10,-2-1-6,-5-13-7,14 13-23,-14-13-32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6:42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4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185 92 3,'0'0'20,"0"0"-3,0 0 0,0 0 0,0 0 1,0 0 0,0 0-4,0 0-3,0 0 0,0 0-2,0 0-2,-3 6-2,3-6-2,0 0 0,0 0 0,0 0 0,0 6 0,0-6 1,0 0-2,0 0 1,2-6 0,-2 6-1,6-13-1,-3 7 1,-3-2-1,0-1-1,0 2 2,-1-2-2,-7 0 1,0 1 0,-2 1 0,-4 0 0,3 2-1,-1-2 1,2 5 0,-2 1 1,2 1-1,-1 2-1,5 6 1,-3 0 0,1 6-1,0 0 1,0 1 0,0 3-1,1 0 0,-1-2 1,1 6-1,3-3 1,-1 1-1,3 4 1,-1-5-1,3-3 0,0 1 1,0-2-1,0-3 0,3-3 1,-1-3-1,-2-6 0,13 5 2,-13-5-2,12 0 0,-6-4 0,4-2 1,1-3-2,0-4 2,-2 1-2,4-5 1,1 1 1,-3-1-1,3-2 0,-5 3-1,1-2 2,-1 3-1,-1-1 0,0 4 0,-2-1 0,-4 4 0,-2 9 0,4-9 0,-4 9 0,0 0 0,0 0 0,-4 3 0,1 3 0,-4 6 1,1 0-1,3 4 0,-3 1 0,-1 2 0,6-1 0,1 1 1,0-4-1,0-1 0,0-3 1,4 0-1,1-4 1,-5-7-1,11 8 1,-11-8-1,13 0 0,-13 0 0,9 0-2,-9 0 0,8-4-5,-8 4-9,0 0-7,8-6-9,-8 6-29,0 0-19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0.84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 0 129,'0'0'36,"0"0"-13,-8 7-15,8-7-2,0 0-1,-8 8-1,8-8-1,-3 8-1,3-8 0,-2 13-1,2-3 0,0-1 1,0 1-2,0 0 1,0-1-1,0 3 0,2-4 1,-2-2-1,3 2 0,-3-8-1,0 0-2,9 0 0,-2 0-4,-3-10-11,4 1-6,-3-6-16,0-1-28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1.0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0 106,'0'0'45,"0"0"-23,0 0-11,0 0-1,0 0-4,0 0-1,0 0-3,-6 8 0,6-8-1,0 0-1,-2 9-5,2-9-12,0 0-5,0 0-16,0-3-25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0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130 50 48,'-9'14'54,"6"-5"-11,-3 2-27,1 5-4,2-5-3,3 5-2,-5-3-2,5 3-2,0-5 0,0 3-1,0-4-1,3-2 0,-1-2-1,-2-6-1,3 9 0,-3-9-2,0 0-2,0-9-1,0 3-1,-2-4-3,1-3-2,-9 0-3,6-3-1,-7 3 4,0-1 6,0 0 6,1 3 8,1 1 3,-4 1 4,5 5-2,-1-4-2,9 8-1,-9-7-3,9 7-1,0 0 0,0 0-2,0-9 0,7 9-2,1-4 1,3 3-1,3-2 1,4-1-2,-3 0 0,3-3 1,-3 3-1,1-1-1,0 0 2,-2 1-2,-5 1 0,1-1 0,-1 4-3,-9 0-1,16 0-11,-16 0-6,7 1-9,-7-1-27,15 4-22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8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8-1 96,'-8'0'49,"8"0"-20,0 0-19,1 7-3,-1-7-1,11 9-1,-3-3-2,-1 1 0,2 6 0,0-5-2,4 7 1,-4-3 0,4 1-1,-1 2 0,1-3-1,-2 0 1,1-5-1,1 1 1,-4-2-1,-1-2 0,0 0 0,-8-4-1,8 1-2,-8-1-7,0 0-9,0 0-7,0-10-17,-2 1-30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2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96,'-8'0'49,"8"0"-20,0 0-19,1 7-3,-1-7-1,11 9-1,-3-3-2,-1 1 0,2 6 0,0-5-2,4 7 1,-4-3 0,4 1-1,-1 2 0,1-3-1,-2 0 1,1-5-1,1 1 1,-4-2-1,-1-2 0,0 0 0,-8-4-1,8 1-2,-8-1-7,0 0-9,0 0-7,0-10-17,-2 1-30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16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136 1 131,'-8'8'35,"4"0"-13,-9-1-14,10 7-2,-7-4-1,6 6-2,-3-4 0,3 4-1,-3-3 0,1 4-1,-2-5 0,2 5 0,0-4-1,0 2 2,-2-3-4,0-2 2,0 1 0,2-6-2,3 3-2,3-8-5,-11 0-11,11 0-8,0 0-17,0-8-29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5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12 96,'0'0'50,"0"0"-21,0 0-16,14 0-5,-14 0-1,9 0-3,-1-4 0,1 4-2,4 0 0,1 0-1,-2 0 0,3-3 0,-1 2-1,-2 1 1,2 0-1,-1-1 0,-2 1 0,-3-1 0,1 1-2,-9 0-4,6-2-11,-6 2-6,0 0-11,-7 0-29,-1 2-11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8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11 146,'0'10'30,"0"-10"-11,0 0-12,8 7-1,0-7-2,3 0-1,0-1-1,3 1-1,2-3 1,1 2-2,-3 0 2,0 1-2,-5 0-2,1-1 1,2 1-3,-12 0-10,11-4-7,-11 4-10,7-11-24,-6 5-24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4.52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0 123,'0'0'38,"0"4"-14,0-4-17,-4 18-1,2-10 1,2 12-3,0-7 0,0 8-1,0-3-1,2 5-1,-1 2 2,4 3-2,-4-2-1,-1 2 1,0-2-1,0-3 0,0-1 0,0 0 0,-3-9 1,-1 1-2,2-7 1,2-7 0,-5 9 0,5-9 0,0 0 0,-1-8 0,1 1 0,0-5-1,1 1 1,4-4 0,1-1 0,-1 1 0,3-3 0,0 2 0,4 3 0,-1 1 0,-1 1 1,5 6-1,-1 4 0,0 1 0,-1 1 0,1 4 1,-3 5-1,3 2 1,-3 3 0,-5 0-1,1 2 1,-3-1-1,-4 1 1,0-1-1,-6 1 1,0-6-1,-8 2 0,3-5 0,-5-1 0,0-4-1,1 0-1,-1-3-1,8 3-9,-4-3-8,12 0-5,-11-5-19,11 5-29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3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 0 94,'0'0'50,"0"0"-20,0 0-16,0 0-8,0 0 0,2 9-1,-2-9-3,0 0 1,0 0-1,1 10-1,-1-10 1,0 9-1,-1-2 0,-1 4 0,0-2 0,-2 3 0,1-3 1,-1 3-1,4-2-1,0 0 0,0-2 1,0-8 0,0 11-1,0-11 0,11 9 0,-11-9 0,8 3 0,-8-3 0,11-2 0,-11 2-2,16-10-2,-15 0-5,12 2-10,-8-5-6,6 1-18,-8 0-30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7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 1 23,'-12'-5'56,"12"5"-6,-5 3-27,5-3-7,-5 10-5,5-10-4,0 10-1,0-10-2,5 6-1,-5-6-1,0 0-1,5 0 1,-5 0-1,0 0-1,6-5-1,-6 5-4,0 0-14,0 0-8,0 0-16,0 0-27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3.7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145 100 18,'-2'8'37,"2"-8"-4,0 0-7,0 0-6,0 0-6,0 0-5,0 0-1,0 0-2,0 0-2,0 0 1,0 0-1,0 0 0,3-6-1,-3 6 0,2-8 0,-2 8-1,0-17 0,0 10 0,0-3 0,-3 0-1,0-1 0,-5 1 0,3-2 0,-3 4 0,0 3 0,-2 2-1,0 3 1,-1 0-1,-2 5 0,0 4 1,4 6-1,-6-1 1,4 4-1,3 1 1,2 1-1,-1 2 1,7 1-1,0-2 0,4 3 0,4-3 0,-4-3 0,4-4 0,0-5 1,0 0-1,0-6 0,0-3 0,2 0 1,1-7-1,-4 0 0,4-5 0,-3-2 0,2-4 0,-4 2 0,4-6 0,-5 3 1,6-1-1,-8 2 0,3 5 0,-1 1 0,-2 1 0,-3 11 1,2-7-1,-2 7 0,0 0 0,-2 11 2,-1 0-2,-2 2 0,4 4 0,-2 1 0,3 0 0,0-1 0,0 1 0,6-3 0,0-1 1,1-3-1,2-1 0,-1-5 0,4-1 0,-3-3 0,-2-1-1,6 0-1,-9-5-2,11 3-6,-9-1-9,2-4-6,-8 7-19,8-5-26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1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97 0 15,'0'0'38,"0"0"-1,0 0-8,0 0-8,0 6-5,0-6-5,0 0-2,0 0-2,0 0-2,0 0-1,0 0 0,0 0-1,0 0 0,0 0-1,-1 8 0,1-8 0,0 17 0,-2-8-1,2 3 0,0 3 0,0 4 0,0-2-1,0 7 1,0 2-1,0-1 1,0-1-1,-3-1 0,1-3 1,-3 1-1,2-7 1,0-3-1,-4-2 1,7-9 0,-12 6-1,12-6 0,-12 0 2,12 0-2,-12-1 0,12 1 1,-12-9-1,12 9 0,-9-7-1,9 7 1,-8-9-2,3 4-1,5 5-3,0-15-12,0 4-6,5-4-13,3-4-28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7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7 40,'0'0'48,"0"0"-17,0 0-10,0 0-8,0 0-3,0 0-3,0 0-2,-5 1 0,5-1-1,0 0-2,0 0 0,-1 9-1,1-9 0,0 0 0,0 0 0,0 0-1,4-2 1,-4 2 0,0 0 0,2-8 0,-2 8 0,0 0 0,0 0 0,0 0 0,0 0 1,-3 0-1,3 0-1,0 0 1,-10 9-1,10-9 1,0 0-2,-5 8-1,5-8-4,0 0-14,10-7-7,-5-3-20,1 3-20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1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136 1 131,'-8'8'35,"4"0"-13,-9-1-14,10 7-2,-7-4-1,6 6-2,-3-4 0,3 4-1,-3-3 0,1 4-1,-2-5 0,2 5 0,0-4-1,0 2 2,-2-3-4,0-2 2,0 1 0,2-6-2,3 3-2,3-8-5,-11 0-11,11 0-8,0 0-17,0-8-29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7.2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115 64 20,'5'-8'33,"-5"8"-5,1-11-5,-1 11-3,2-9-6,-2 9-3,0-6-2,0 6-3,0 0-1,0 0 1,0 0-3,0 0 2,0 0-2,-5 6 1,5 3-2,-1 1 0,-1 3 0,-3 2-1,5 1 1,-5 1-1,5-1-1,0 0 1,0-1 0,-1 0-1,-1-6 0,2-2 1,0-7-1,0 0 0,0 0 0,0 0-1,0 0 1,0-4-1,-1-5 0,-1-4 0,-1 1-1,-4 3 1,4-4 0,-5 2 0,0 1 1,0-1 0,-2 4 0,-1-1 1,6 2 0,-4-2-1,9 8 1,-13-11 0,13 11 0,-8-10 0,8 10-1,-3-12 2,3 12-2,-2-7 1,2 7 0,0 0 0,6-8 0,-6 8 0,15-5 0,-4 1 0,-3 2 0,7 0-1,1 0 1,0 0-1,1 1 1,1-1 0,1 2-1,1-1 1,0 1-1,-2-1 1,-4 1-1,-1-2 0,-1 2 0,-3 0 0,-9 0 1,7-2-1,-7 2 0,0 0-1,0 0-2,0 0-2,0 0-10,-5 2-8,5-2-11,-11 2-27,11-2-13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5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1 55,'0'0'35,"0"0"-6,0 0-10,0 0-4,0 0-6,0 0-2,0 0-1,7 0-1,-7 0-1,9 0 0,-9 0-2,10 0 1,0-1 0,-1 1-1,3 0 0,0 0 0,-2 0-1,2 0 1,1 0-1,-3 0 0,-1 0-1,3 1 0,-8-1 1,8 0-1,-12 0 0,6 0-1,-6 0 0,0 0-4,13 0-5,-13 0-12,0 0-10,0 0-24,-13 0-15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9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17 92,'0'0'49,"0"0"-19,6 3-19,-6-3-2,14 0-3,-14 0-1,15-1-2,-6-1-1,6 2-1,-2-3 1,-2 2-1,2 0 0,1 1-1,-1-3 1,0 2 0,-5-1-1,5 2 1,-5-1-1,2 0 0,-4 1 0,-6 0 0,11-1-3,-11 1-2,0 0-11,10-3-7,-10 3-14,0 0-27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4.7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68-1 106,'0'0'46,"0"-9"-20,0 9-17,0 0-1,0 0-3,0 0 0,0 0-2,-1 10 0,-3 2-1,4-1 0,-3 8-1,3-2 0,-5 6 0,5 1 0,-1 3 0,-1 2 1,-3-3-1,1 4-1,-1-4 1,0 4-1,-1-6 1,1 0-1,2-3 0,1-1 0,-1-3 0,-1-3 0,1-2 1,3-3-1,0-9 0,-1 11 0,1-11 1,0 0-1,0 0 0,0 0 0,0 0 0,0-7 0,0 1-1,1-4 1,2-5 0,1 0-1,-1-1 1,-1 1-1,1-3 1,2 6 0,1-3 0,-1 5 0,1 1 0,4 1 0,-1 3 0,-1 0 1,7 1-1,-2 0 0,1 3 0,2 1 0,-3-2 1,3 2-1,-5 6 0,4 0 0,-4 2 0,-3 4 1,-3-2-1,0 2 0,-4 3 0,-1-2 0,0-1 1,-6-1-1,1 0 0,-1 2 1,-4-5-1,2-1 0,-5 1 1,0-3-1,-1 2 0,1-3 1,-3 1-1,3-3 0,-3 3 0,-2-1-1,2-2 1,2 2-1,3-3-2,-4-1-5,15 0-9,-8 0-5,8 0-12,0-5-30,3-4-17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5.9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0 135,'-11'1'33,"11"-1"-13,-4 8-15,4-8-1,0 0-2,-10 9 0,10-9 0,0 0-1,0 0 0,0 0-2,0 0-1,7 5-8,-7-5-11,0 0-9,0 0-26,0 0-14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2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48 47 3,'-5'-8'7,"5"8"3,-6-10 0,6 10 3,-5-8-1,5 8 2,-8-8-2,8 8 1,0 0 3,-8-8-3,8 8 1,0 0-3,-6-6-2,6 6-1,0 0-2,0 0 0,0 0-1,0 0-1,-10 1 1,10-1-1,0 12-1,2-6-1,-2-6 1,8 13-1,-5-2 0,5-5-1,1 3 0,1 3 0,0-3 0,6 3 0,-3 1 0,1-1 0,-1 2 0,-2-2-1,4-1 1,1 2-1,-4-3 0,0-2 0,-1 2 0,2-2 0,-2-3 0,-5 1 0,-6-6 1,13 9-1,-13-9 0,0 0 0,5 6-2,-5-6-1,0 0-4,0 0-10,-3-4-8,3 4-15,-8-14-28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7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217 16 62,'0'0'57,"3"-10"-19,-3 10-24,0 0-2,-2-6-3,2 6-3,-11 4-1,6 5-2,-6 1 0,5 4-1,-6 3-1,6 1 0,-5 3 0,-2-1 0,2 0-1,-1 4 0,-2-1 1,0-2-1,-4-3 1,2 2 0,1-5-1,4 0 1,1-6-1,1-2 0,9-7 1,-13 7-2,13-7 1,0 0-2,0 0-3,0 0-8,0-4-9,0 4-10,8-13-25,-6 0-21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10.24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131 0 48,'0'0'35,"3"4"-6,-3-4-12,0 0-4,0 0-2,0 0-1,0 0-3,0 0-1,0 0 0,2 9-1,-2-9-1,2 8 0,-2-8-2,0 10 1,0-2 0,0 0-1,1 0-1,-1 0 1,0 6-1,0-5 0,0 1-1,0 4 1,0-2-1,0 1 0,0-3 0,0 4 0,-1 1 0,1-2 0,-4 4 1,1-4-1,-3 3 0,1-4 1,0 4-1,-4-4 0,4 2 1,-3-4 0,0-1-1,-4 0 0,6-2 1,-7-3-1,5-4 1,-2 0-1,1 0 0,1-1 0,0-3 0,8 4 0,-8-10-2,8 10-2,-2-10-11,2 10-7,2-11-12,-1-1-27,9-1-18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0:05.004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7:28.9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245 94 38,'0'0'43,"0"0"-6,0 0-15,0 0-9,1 6-1,-1-6-4,0 0 0,0 0-2,0 0-1,0 0 0,0 0-1,0 0-1,0 0 0,0 0 0,0 0-1,0 0 0,0 0 0,0 0 0,0 0 0,0 0 0,0 0 0,8 0-1,-8 0 0,3-6 0,-3 6-1,3-13 1,-3 5 0,0 0-1,0 2 1,0-4 1,0 10-2,-1-14 1,-4 5-1,-1 1 1,6 8-1,-13-9 1,4 5-1,1 2 0,-1-1 1,-1 3-1,2 0 0,-3 0 1,2 4-1,-2 0 0,-2-2 0,6 3 1,-4 2-1,0 4 0,1-4 1,-1 6-1,0-1 1,0 0-1,-1 3 0,-1-3 1,5 2-1,-3-4 0,5 2 1,-3 1-1,4-5 0,-1 0 0,3 4 0,1-4 0,2 0 1,0 4-1,0-4 0,2-1 0,-1 4 0,5 0 1,-2-3-1,0 1 0,4 4-1,-2-7 2,1 3-2,2 2 1,-1-6-1,1 1 0,1 0 1,-2-1-1,3 0 1,-5-3 0,6 2 0,-1-3 0,-1 1 0,2-2 1,-1 1-1,-3 0 0,5-1 0,-5 0 0,3 0 0,-2-2 0,-1 2 1,0-2-1,-1-3 0,1 2 1,-8 3-1,11-6 0,-11 6 0,10-3 1,-10 3-1,0 0 0,0 0 0,8-5 1,-8 5-1,0 0 0,0 0 1,7-5-1,-7 5 0,0 0 0,0 0 1,0 0-1,0 0 1,5-7-1,-5 7 1,0 0-1,0 0 0,0 0-1,0 0 0,0 0-2,6-12-6,-6 12-10,0 0-5,7-9-6,-7 9-32,0-9-33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5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 96,'0'0'50,"0"0"-21,0 0-16,14 0-5,-14 0-1,9 0-3,-1-4 0,1 4-2,4 0 0,1 0-1,-2 0 0,3-3 0,-1 2-1,-2 1 1,2 0-1,-1-1 0,-2 1 0,-3-1 0,1 1-2,-9 0-4,6-2-11,-6 2-6,0 0-11,-7 0-29,-1 2-11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19:54.6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37:58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0:11.6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7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53,'0'0'49,"0"0"-11,0 0-17,0 0-7,0 0-4,0 0-2,0 7-2,0-7-2,0 15-1,0-15-1,15 22 0,-8-13-1,2 8-1,3 0 1,0-5 0,-2 9-1,6-7 1,-6 3 0,4 0 0,-5-3-1,6-1 1,-6 6-1,3-9 0,0-2 1,-12-8-1,16 19 0,-16-19 0,15 17 1,-15-17-1,0 0 0,4 12 0,-4-12-1,0 0 0,0 0-3,0 0-6,0 0-11,-4 0-9,4 0-24,-5-14-24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0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20 100,'3'-11'46,"-3"11"-25,0 0-10,0 0-1,0-10-4,0 10-1,0 0-2,0 0 0,0 0-1,0 0-1,0 0 1,0 0-1,0 0 0,-7 8 0,0 3 0,-1 4 0,-3 3 0,-1 5 0,-3 0 0,-4 2 0,3-2 0,-1 0 1,1 0-2,-1 0 1,5-4-1,-7 2 0,7-2 1,-2-5-1,2-1 1,0 2-1,12-15 0,-16 16 0,16-16 0,-12 8-1,12-8-1,0 0-3,0 0-9,2-10-8,5 2-10,1-7-27,3-2-23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9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40 48,'0'0'64,"0"0"-21,-7 0-24,7 0-5,0 0-6,-4 14-2,4-14-2,-10 19-1,10-19-1,-2 29 0,2-12-1,0 6 0,0-7 0,0 8 0,0-4-1,0 2 1,0-7-1,0-2 0,0-13 0,2 17-1,-2-17 1,0 0-1,12-12-1,-12-3 0,2 1 0,-2-6-1,5 4 1,-5-7 0,0 2 1,0 0 0,0 2 0,0 3 1,2-1 2,1 0-2,4 7 1,5-3 1,-3 0-1,8 5 0,-3 2 0,5 2 1,0 0-1,0 4 0,-7 0-1,4 0 1,-16 0 1,15 8-1,-15-8-1,0 19 1,-7-4 0,-1-4-1,-8 4 1,4 0-1,-7 2 1,5-5-1,2-1 0,-2-2 0,14-9 0,-12 14 0,12-14 0,0 0 0,0 0 0,0 0 0,12 4 0,2-4 0,3 0 0,2 0 0,0 0 0,-1 2 0,-1-2 0,0 8 2,-5-3-2,-1 8 1,-6-1-1,2 0 1,-7-1 0,0 4 0,0-3 0,-9 3 0,-1-1-1,-2-5 1,-2-4 0,-7-2-1,0-3 0,-8 0-1,3 0 0,-7-3-7,7 2-10,-5-5-6,5 2-13,4-5-35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0.0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0,0 0,0 0,0 0,0 0,0 0,0 0,0 0,0 0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2.9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20.1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162 535 76,'0'0'42,"0"0"-18,0 0-7,0 0-7,0 0-3,0 0-2,0 0-1,0 0-1,-7-9-1,7 9 0,0 0 1,-10-13-1,10 13 0,-16-9 0,16 9-1,-19-3 1,7 1-1,2 2 0,1 0 0,-3 0 0,0 2-1,12-2 0,-19 16 1,7-5-1,5 6 1,2-1-1,-2 4 0,2-2 1,5 3-1,0 0 0,0-5 1,0 0-1,10-6 1,-10-10-1,17 10 0,-6-6 1,6-4 0,0-2-1,-3-4 0,2-4 0,-1-5 1,6-2-1,-2-1 0,0-8 0,-2 4 0,-1-7 1,1-3-1,-5 3 0,2-6 0,-5-2 0,3 0 0,-5-1 0,3 1 1,-8-3-2,5 3 1,-4-3 0,-1 8 0,1 2 0,-3 0 0,0 5 0,0 4 1,0 9-1,0-5 0,0 6 0,0 11 0,0-12 0,0 12 0,0 0 1,0 0-1,0 0 0,0 0 0,0 0 0,0 0 0,-12 12 0,9 1 0,3 4 0,-2-3 0,2 7 0,-5-1 0,3 6 1,-1-3-1,1 4 0,2 0 0,-2-1 0,2 0 2,-3 0-2,-1-3 0,4 1 0,-3-3 0,-2-1 1,3-4-1,2 3 0,-2-5 0,2 1 1,0 0-1,0-4 0,0 0 0,0 0 1,0 2-1,2-2 0,-2-11 0,0 18 0,0-18 0,0 21 0,0-21 0,0 16 0,0-16 1,0 15-1,0-15 0,0 15 0,0-15 0,2 9 0,-2-9 0,0 0 0,5 13 0,-5-13 0,0 0 1,3 11-1,-3-11 0,0 0 0,0 0 0,0 0 0,7 13 0,-7-13 0,0 0 0,0 0 0,0 0 0,2 11 0,-2-11 1,0 0-1,0 0-1,0 0 1,0 0-2,0 0 0,7 14-5,-7-14-10,0 0-7,0 0-14,7-11-37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39.3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293 76 62,'0'0'40,"12"2"-8,-12-2-13,0 0-6,8 0-3,-8 0-3,0 0 0,12-7-2,-12 7-1,0-10-1,0 10 0,0-12 0,0 12-1,-8-14 0,8 14 0,-20-15 0,4 8-1,-1 1 1,-7 3-1,-4 0 1,4 3 0,-6 0-1,3 2-1,5 5 1,0 6 0,2-2 0,4 2 0,2 6 0,4-1-1,3 4 1,-5 1 0,10 3-1,-2 0 0,4-1 1,0 1-1,0-1 0,6 1 0,6-3 0,-3 2 1,7-10-1,2 5 0,2-7 0,4 0 1,0-4-1,-1-6 0,7-3 0,-2 0 0,-2-9 0,1 1 0,-1 0 1,-4-3-1,-2-2 0,-2 0-1,-2 2-1,-8-5-2,9 10-10,-9-9-7,2-1-6,-6-2-22,4-1-36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3.8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11 146,'0'10'30,"0"-10"-11,0 0-12,8 7-1,0-7-2,3 0-1,0-1-1,3 1-1,2-3 1,1 2-2,-3 0 2,0 1-2,-5 0-2,1-1 1,2 1-3,-12 0-10,11-4-7,-11 4-10,7-11-24,-6 5-24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39.9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184 48 126,'0'0'41,"0"0"-17,-10 0-15,10 0-3,-6 7-1,6-7 0,-4 25-3,4-10 0,0 7 1,0-2-2,0 5 0,0-4 0,0 0-1,4 1 1,-4-7 0,4-1-1,-2-5 0,-2-9 0,0 0-1,0 0 1,0 0-1,6-12 1,-10-3-1,-4-2 0,-3-4 1,-3-3-1,-6 0 1,0-1 0,-2 1 0,0 2 1,5 2 0,-3 5-1,8 1 1,2 6 0,10 8 0,0 0 0,0 0 0,0 0 1,6 0-1,12 0 0,2 0 0,1 0 0,1 0-1,10 0 1,-2 0 0,3-1-1,-1-4 1,2 3-1,-5-2 1,1 0-1,-4 1 0,-4 1-1,-4-1-1,-3 3-3,-15 0-10,12 0-7,-12 0-6,0 0-25,0 0-38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41.2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178 534 90,'0'0'51,"0"0"-27,-4 0-11,4 0-2,0 0-3,-14-12-2,14 12-2,-10-9-1,10 9 0,-16-9-1,8 4 0,-6 3-1,0 2 0,2 0-1,-4 5 1,1 1 1,5 6-1,-4 2-1,2 8 1,6 0 0,0 2-1,0 1 0,6 3 0,0-6 1,8 2-2,0-4 1,4-5 1,0-5-1,2-6 0,-1-4 0,1-4 0,2-7 0,0-10 1,2 0-1,-2-8 0,-2-3 0,3-5 0,-1-3-1,0-7 1,-4-5 0,0-3 0,-2-6-1,0 2 1,-6-2 0,-2 9 0,-2 1 0,0 10 0,-6 8 0,2 11 0,-4 7 1,8 15-1,-10-6 0,10 6 0,-2 14 0,2 0 0,2 8 0,2 5 0,2 7 0,2 6 0,-2 8 0,2-3 0,0 2 1,-2-1-1,0 1 1,2-3-1,-4-5 1,-2-4-1,4-6 1,0 0-1,-2-4 1,0-3-1,-2-2 0,1-7-1,3 2 0,-6-15-2,10 14-11,-10-14-6,0 0-7,14-2-20,-12-7-38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53.8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282 12 53,'0'0'43,"0"0"-8,0 0-13,0 0-7,0 0-5,0 0-3,0 0-2,0 0-1,0 0-1,0 0 0,8-12-1,-8 12 0,0 0 0,0 0-1,0 0 0,0 0 1,0 0-1,0 0 0,0 0-1,0 0 1,0 0-1,0 0 1,0 0 0,0 0-1,0 0 1,0 0 0,-8 5 0,8-5-1,0 0 2,-12 9-2,12-9 2,-16 10-1,8-5-1,-4 3 1,0 1-1,2-1 1,-6 2-1,5 1 1,-7-1-1,0-1 1,0 0 0,2 3 0,-2-2-1,4-3 1,-2 0-1,2 1 0,4-1 1,-2 2-1,4-6 1,8-3-2,-12 8 2,12-8-1,0 0 0,-6 9 0,6-9 0,0 0 0,0 0 0,0 0 1,0 0-1,-4 9 0,4-9 0,0 0 0,6 8 0,-6-8 1,14 4-1,-4 0 0,4 1 0,0-2 0,4 2 0,-2-3 0,6 2 1,-2-1-1,-2 2 0,0-2 0,0 0 0,-3-1 0,-3 1 0,4 2 1,-2-4-1,-4 3 0,0 1 0,-2-4 0,-8-1 0,14 7 0,-14-7 0,0 0 1,8 8-2,-8-8 2,0 0-1,0 0 0,0 0 0,0 0-1,0 0-1,0 0-2,0 0-6,0 0-9,12 0-6,-12 0-14,2-11-38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8:54.7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35 146 102,'0'0'49,"0"0"-22,-10 9-17,10-9-4,-6 14-1,6-14-1,-4 17-1,0-8 1,4 4-2,0-2 1,0 4-1,4-1 0,2-1-1,-2-2 1,2 3-1,2-4-1,0 3 0,4 0 1,-1-6-1,5 0 1,-2 1-1,4-5 0,-4 5 1,3-8-1,-1 2 0,0-2 1,-4 0-1,2-2 0,-1-7 0,-3 3 0,4-3 0,-4-2 1,0-3-1,0-1 0,-1-1 0,-3-1 0,0 2 0,-2-4 0,0 3 0,-2-1 0,-2 0 0,0 3 0,-2-3 0,-6 3 0,2-4 0,-2 3 0,-3-1 1,1 1-1,-6 3 0,2-4 0,-2 7 0,5 0 0,-5 4 0,2-3 0,2 5 0,-2 0 0,1 3 0,1 0 0,-2 5 1,4-1-1,-4 6 0,0-4 0,3 4 0,-3 3 1,4 1-1,-2-1 1,6 5-1,-4-3 0,6 0 0,2 2-1,2-2-1,0 4-3,0-10-11,6 2-5,-6-11-10,20 12-29,-8-12-28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8 50,'0'0'48,"0"0"-11,-12-8-14,12 8-8,0 0-4,0 4-3,0-4-2,-2 8-1,2-8-1,-2 20 0,2-8-2,0 4 0,2 2 0,4-1-1,4 8 0,-4-4 0,8 2-1,-4 0 2,4 1-1,-3 1-1,3-2 1,2 1 0,-4-3 0,2 2-1,0-2 0,-3-5 0,1 1 1,2 0-1,-4-1 0,3-4 0,-3-1 1,0 1-2,-2-4 2,0 4-1,4-3 0,-12-9 0,14 14 0,-14-14 0,10 11 0,-10-11-1,0 0 1,0 0-2,12 6-4,-12-6-10,-2-5-7,2 5-11,-10-15-29,6 3-20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328-1 100,'-6'0'44,"6"0"-21,-10 10-10,-2-2-4,8 5-2,-8-3-3,6 7-1,-6-1 0,4 3-1,-4-1 0,4 3-1,-4-4 1,4 0 0,-6 3 0,6-2-1,-4-3 0,4 3-1,-4-3 1,4 3 1,-6-2-2,4 2 1,-7-2-1,5-1 0,2 4 1,-4-2-1,2 1 1,0-4-1,2 1 0,-2-2 0,4 0 0,-4 0 0,8-3 0,0 1 0,4-11 0,-8 17 1,8-17-1,-4 10-1,4-10 1,0 0-2,0 0-6,0 0-10,6 1-6,0-6-17,-2-7-31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71-1 114,'0'0'44,"-6"0"-23,-6 0-10,12 0-2,-11 13-3,5-2-1,6-11-2,-12 21-1,5-11 0,5 8-1,-4-2 0,4 3 0,-2 0 1,4 3-1,-2 1 0,2-3-1,0-1 1,0-1 0,2-2-1,-2 2 1,6-6-1,-4-4 0,-2-8 0,9 11-1,-9-11 0,0 0-1,12 0-4,-12-11-9,6 1-8,-2-3-11,2-2-30,3-3-17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85 72,'-16'-5'56,"16"5"-23,0 0-21,0 0-6,-2-9-1,2 9-1,2-11-1,-2 11 0,16-14-1,-8 5 0,6-1 0,-6-1 0,8 6-1,-2-3 1,-2 6-1,2 2 0,-2 0 0,-2 6 1,0 2-1,-4 3 0,-2 0 0,-4 1 0,0 2 0,0-3 0,-4 4 0,-6-2 0,0 0 0,-6 0-1,2 0 0,-2-3 1,0-3-1,0 2 0,6-5 0,0-1 2,10-3-2,-10 3 0,10-3 0,0 0 0,0 0 0,12 0 0,0 0 0,-4 0 0,6 0 0,0 2 0,-4 1 0,6 3 0,-4 1 0,0 1 0,0 0 0,-6 2 0,-2 1 1,2 1-1,-2-4 1,-4 1-1,-4 3 1,4-12 0,-12 11 0,-2-6 1,6 2-1,-6-4 0,-2-3 0,-2 0-1,2 0 0,-2 0 0,0-8-2,2 5-1,-4-10-8,10 7-9,-2 0-7,12 6-18,-12-16-34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55 5,'-4'-11'18,"4"11"4,-6-11 5,6 11-1,-8-13 2,8 13-8,-6-10-4,6 10-5,0 0-3,0 0-1,-8-10-1,8 10-2,0 0 0,0 5 0,0-5-2,0 11 1,0-11-1,2 20 0,2-9 0,4 4 0,2 3-1,-2 0 1,8 0-1,0 5 0,0-1 0,0 4 0,2-3 0,0 1 0,0-1-1,0 3 1,0-1 0,-2-2-1,-2 2 0,0 0 1,0-4 0,-4 2-1,2-2 0,-4-1 0,2-3 0,-6-2 1,2 0-1,-2-5 0,-4-10 0,12 13 0,-12-13 1,0 0-1,8 8 0,-8-8 0,0 0-1,0 0-2,14-5-2,-14-6-11,0 11-5,0-17-8,0 3-24,0-3-28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323-1 85,'0'0'52,"0"0"-20,-12-2-20,12 2-3,-12 6-2,4 8-1,0-9-1,0 9-2,-2-3 0,2 6-1,-4-2 0,4 5-1,-5 1 0,3 3 1,-4 4-1,0-4 0,0 4 0,0 0 0,-4 0-1,2 0 1,-4 0 0,8-3-1,-4-3 0,1 1 0,5 0 0,-2-3 1,2-4-1,2-1 0,2-4 0,0-3 0,6-8 1,-10 15-2,10-15 1,0 0 0,0 0-2,0 0-1,0 0-12,0-6-6,0 6-8,2-19-24,8 6-28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4.5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0 123,'0'0'38,"0"4"-14,0-4-17,-4 18-1,2-10 1,2 12-3,0-7 0,0 8-1,0-3-1,2 5-1,-1 2 2,4 3-2,-4-2-1,-1 2 1,0-2-1,0-3 0,0-1 0,0 0 0,-3-9 1,-1 1-2,2-7 1,2-7 0,-5 9 0,5-9 0,0 0 0,-1-8 0,1 1 0,0-5-1,1 1 1,4-4 0,1-1 0,-1 1 0,3-3 0,0 2 0,4 3 0,-1 1 0,-1 1 1,5 6-1,-1 4 0,0 1 0,-1 1 0,1 4 1,-3 5-1,3 2 1,-3 3 0,-5 0-1,1 2 1,-3-1-1,-4 1 1,0-1-1,-6 1 1,0-6-1,-8 2 0,3-5 0,-5-1 0,0-4-1,1 0-1,-1-3-1,8 3-9,-4-3-8,12 0-5,-11-5-19,11 5-29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10 88,'0'0'53,"0"0"-21,-2-11-17,2 11-6,0 0-1,0 0-3,-10 8-2,10 6 0,0-5-1,0 6 0,-2 3 0,2 3-1,0 0 0,0 5 0,-2 1 0,2 0 0,0 2-1,0-2 0,0-4 1,0-1-1,0-6 0,0-2 0,0-14 0,0 15 0,0-15-1,0 0-1,0 0-3,2-12-6,-2 12-9,2-21-6,6 7-21,-6-1-29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60 121,'0'-13'39,"0"13"-15,-2-16-14,2 16-2,8-13-3,2 5-2,3 3-1,1 1 1,4 3-2,4 1 1,-2 0-1,2 5 0,-3-1 1,-1 8-2,-4-4 1,-6 6 0,-4 0 0,-4 0-1,0-3 1,-4 4-1,-6-5 1,-2 4-1,-4-5 1,1 2-1,-3-2 0,2-2 0,0 0 0,6-1 0,-2-1 0,12-5 0,-10 0 0,10 0 0,0 0 0,8 2 1,4-2-1,2 3 0,6-2 0,2 4 0,-1-2 1,5 4-1,-4 0 0,-8 1 0,4 0 1,-8 1 0,-4 2 0,-4 1-1,-2 1 1,-8 0 0,-6-3-1,-4-1 1,-2 1-1,-4-1 0,-3 0 0,-1-6-1,2-3 0,0 0-3,6 0-2,-3-12-11,11 3-6,4-7-8,8-2-28,2-3-27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8 13,'0'0'59,"0"-11"-10,0 11-22,0 0-9,0 0-5,0 0-3,0 0-2,0 0-2,0 0-2,0 0 0,0 0-1,0 0-1,10 5 1,-10-5 0,18 3-1,-6-3-1,7 4 1,-5-2-1,4 1 0,0-3 0,4 2 1,0 3-2,0-2 1,0-3-1,-1 0 0,5 0 1,-6 0-1,-4 0 1,2 0-1,-4 2 0,-6-2 0,-8 0 0,16 3 0,-16-3 0,0 0 0,8 1-1,-8-1 0,0 0 0,0 0-3,0 0 1,0-6-4,0 6-3,0 0-9,0-11-7,0 11-18,-8-14-27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20 50,'-8'-12'62,"8"12"-21,0 0-22,0 0-7,0 0-3,-10-8-2,10 8-1,0 0-1,0 0-3,0 5 1,2 4-1,-2 0 0,2 6 1,-2-1-2,6 6 0,-4-1 0,-2 2 0,0 3 0,0 1 0,0 1-1,0-2 1,0 1-1,0 0 0,-2-5 1,2 2-1,-6-6 0,4-3 0,0 0 1,2-13-2,-2 18 0,2-18-1,0 0-2,0 0-9,0 0-7,0 0-7,2-5-18,-2-6-34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18 647 38,'0'0'52,"-10"4"-14,10-4-17,0 0-8,0 0-4,-8 12-2,8-12-2,0 0-1,0 0-1,0 11 1,0-11-2,0 0 1,10 0 0,-10 0 0,10-2-1,4-3 0,-4-3 0,2 0 0,3-2-1,-3-3 0,2-1 0,2-6 0,-2 3 0,-2-5 0,2-3-1,-2 1 1,0-3 1,-4-1-2,5 2 1,-5-3-1,2 1 1,-2-1-1,-4 4 1,6-1-1,-6 5 1,2-2-1,0 1 1,2 0-1,-4 2 0,2 0 1,2-2-1,-2 2 0,4-4 1,-2 5-1,-2 3 0,2 0 1,-2 3-1,1 4 0,-7 9 1,16-14-1,-16 14 0,16-7 0,-8 7 1,2 0-1,-2 0 0,2 4 0,-10-4 0,14 12 0,-4-1 0,-4 3 0,2-3 1,-2 4-1,-2 5 0,0 1 0,3 1 0,-3 1 0,-2-2 0,-2 2 0,0 0 0,0-4-1,0-3 1,0 0 1,0-7-2,0 1 1,0-10 1,0 0-1,0 0 0,10 1 0,-10-1 0,12-9 0,-8-1 0,2-3 0,2 1 0,-2-2 0,4-4 0,0-1 0,0-4 0,-2 0 0,2 0 0,2 4 1,-4 1-2,7-1 1,-5 2 1,-2 6-1,-8 11 0,12-11 0,-12 11 0,0 0 0,10-7 0,-10 7 0,0 0 0,4 7 0,-4-7 0,4 12 0,-4-12 1,12 18-1,-8-8 0,0 1 0,0 4 0,2 1 1,-2-1-1,-2 0 0,-2 1 0,2 1 0,-2 2 0,0-7 1,0 4-1,0-2 0,2 2 0,-2-1 0,0-2 0,0-1 0,4-3 0,-4 1 1,0-10-1,0 13 0,0-13 0,0 0 0,0 0 0,0 0 0,0 0-1,0 0-1,0 0-1,0 0-5,0 0-9,0 0-5,8 0-10,-8 0-25,0 0-26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46 45,'0'0'55,"0"0"-10,0 0-27,0 0-6,0 0-3,0 0-1,0 0-2,0 5-1,0-5-1,0 0-1,0 0 0,0 0 0,0 0-1,0 0-1,0 0-1,0 0 1,0 0-1,0 0 0,-7-2 2,7 2-2,0 0 0,-11 9 1,11-9-1,-4 11 0,4-11 0,0 0 0,0 0 0,8 2 0,1-7 0,2 0 0,-1-4 0,0 3 0,-1-2 0,-9 8 0,12-10-1,-12 10-6,0 0-11,-8-8-4,8 8-12,0 0-28,-8-20-17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162 505 116,'0'0'34,"0"0"-13,0 0-8,0 0-3,0-4-4,0 4-1,2-13-2,-2 13 0,0-15 0,0 15-1,0-18 0,0 18 0,-6-15 1,6 15-1,-17-9-1,7 6 0,-2-1 0,2 4 0,-2 0 0,0 4-1,4 5 0,0 3 0,-3-1 1,1 8-1,2 1 0,0 3 0,2 3 1,-2 0-1,2-2 0,0-1 0,6 0-1,-4-2 2,4-6-1,4-3 0,2-2 0,-6-10 0,14 10 0,-4-10 0,2-4-1,0-4 1,1-4 0,-1-2 0,4-5 0,2-2 0,-2-6-1,0-3 1,5-4 1,-5-4-2,2 1 1,0-5 0,0-2 0,1-4 0,-5 2 0,-2 0 0,-2 4 0,0 1 0,-4 4 0,-2 6-1,0 2 2,-4 6-1,0 7 0,0 4 0,0 12 0,0-12 0,0 12 0,0 0 1,0 0-1,0 0 1,-12 6-1,10 4 0,0 0 0,2 6 0,-2 2 1,0 6-1,-2-2 0,4 5 0,0-3 1,-2 4-1,2-1 1,-4 1-1,4 0 0,-2-2 0,2-2 1,0 4-1,0-5 0,0 2 0,2 2 0,2-5 0,-4 1 0,2-2 0,-2 5 0,0-5 0,0 0 0,0-3 0,-6 0 0,4-3 0,0 2 0,0-4 1,0 1-1,2-6 0,-2 0 1,2-8-1,-6 13 1,6-13-1,0 11 0,0-11 1,0 0-1,0 0 0,-4 10 0,4-10 0,0 0 0,0 0-1,0 0 1,0 0-2,0 0-2,0 0-6,0 0-8,0 0-6,6 1-9,-6-1-34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09.0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33 779 13,'0'0'40,"-7"9"-5,7-9-5,0 0-10,0 0-6,0 0-4,-5 17-3,5-17-1,-2 14-3,2-14 0,-10 19-1,10-19-1,-5 19 0,5-19 0,-4 16-1,4-16 2,0 0 0,0 0 0,0 0 0,0 0 0,0-6 0,0-6 0,0-3 0,2-4 0,0-3-1,3-6 0,5 1 0,-3-6 0,7-3 0,-7 2 0,10-3 0,-8-4-1,8 3 1,-3-4-1,3-3 0,-5 3 0,2-6 0,2 4 0,-4 2 0,3 0 0,-6 2 0,3 7 0,-5 2 0,0 5 1,-2 6-1,2 1 1,-2 4-1,-3 5 0,-2 10 1,7-13-1,-7 13 0,0 0 1,7-13-1,-7 13 1,0 0-1,0 11 1,3 0-1,-3 5 1,0 7 0,2 4-1,0 9 0,3 0 2,2 9-2,3 1 1,-1 1-1,3 3 1,-2-2-1,4-2 0,-2-3 1,2-9-1,-4 1 1,-1-9-1,5 0 0,0-3 1,-4-4-1,-1-4 0,1-3 1,-5 1-1,-5-13 0,9 12-1,-9-12 0,0 0-1,0 0-5,0 0-8,0 0-8,0-6-10,0 6-28,-9-19-24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09.3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0 100,'0'0'49,"-7"7"-20,7-7-18,0 0-4,17 17 0,-8-17-3,8 4 0,-1-3-2,6 5 0,-1-2-1,0-2-1,3 0 1,0-2-1,-5 1-2,-5-1-2,3 0-15,2 2-4,-10-2-15,-9 0-33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0.1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5 92,'0'0'53,"0"0"-29,0-10-8,0 10-6,0 0-3,0 18-2,0-7-2,0 12-1,0 6 0,0 7 0,0 8-1,2 4 0,-2 0-1,0 2 1,-5 0-1,1-8 1,1-5-1,-2-9-1,3-8-1,2-20-1,-5 13-3,1-21-5,4-3-11,0-12-13,2-2-26,0-10-15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3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94,'0'0'50,"0"0"-20,0 0-16,0 0-8,0 0 0,2 9-1,-2-9-3,0 0 1,0 0-1,1 10-1,-1-10 1,0 9-1,-1-2 0,-1 4 0,0-2 0,-2 3 0,1-3 1,-1 3-1,4-2-1,0 0 0,0-2 1,0-8 0,0 11-1,0-11 0,11 9 0,-11-9 0,8 3 0,-8-3 0,11-2 0,-11 2-2,16-10-2,-15 0-5,12 2-10,-8-5-6,6 1-18,-8 0-30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0.5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43 92,'10'-17'50,"1"9"-23,1-5-15,10 11-3,-6-2-2,3 4-1,0 4-2,3 5-1,-6 1-1,-2 4 0,-4 1-1,-3 0 0,-7 3 0,0-2 0,-5 0-1,-4 1 1,-1 0-1,1-5 1,-5 0-1,14-12 0,-10 13 2,10-13-2,0 0 0,-9 13 0,9-13 0,0 14-2,0-14 2,16 19 0,-9-6 0,5 3 0,-5-3 2,8 8-1,-11-3 0,3 4 0,-7 2 0,0-5 0,-2 6 0,-7-6 1,-6 2-1,1-6 0,0 2-1,-3-4 1,3-8-2,0-3-2,14-2-1,-19-2-12,19 2-5,0-25-8,0 6-28,12-8-27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0.9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0 153,'-2'16'30,"-3"-5"-10,5 10-15,0-7-1,9 4-1,-2-3 0,12 7-1,0-3 0,3 2-1,2-7 0,2 5-1,-3 2 1,-1 1-1,-6 0 0,3-1 1,-4 2-1,-8 0 0,-5-1-2,-2-7-3,7 6-12,-7-11-6,0-10-10,0 0-32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2.1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32 28,'0'0'62,"0"0"-12,-16-15-31,16 15-5,-12-13-4,12 13-3,-13-5-3,13 5 0,-19 0-2,19 0 1,-22 0 0,13 4-2,-8 0 0,10 6 1,-9-5-1,12 5 0,4-10-1,-17 23 1,15-8 0,2-4 0,0 1-1,2 2 1,-2-14-1,21 21 1,-9-12-1,-3 3 1,0-1 0,1 1-1,-5 1 1,-3 5 1,-2-5-2,0 2 1,-5-1-1,0-1 0,-2-2 0,0 2 0,7-13 0,-2 15 0,2-15 0,0 9 0,0-9 0,0 21 1,0-10-1,0 4 1,0 10-1,2 2 1,-2 2 0,7 6-1,0-5 1,-2 1-1,0 0 0,0-7 0,-3 0 0,0-9 0,3 1-1,-5-16-1,5 16-3,-5-16-4,5-10-10,2-5-6,5-6-19,-6-11-34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2.8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67 98,'0'0'50,"0"0"-20,0 21-20,-2-3-2,2 10-1,0-5-2,0 18-2,0-7 0,2 4-1,-2-5-1,2 0 0,1-11-1,-3 2 1,0-9-1,0-4 1,0-11-1,0 0 0,0 0 2,0-19-2,-3-1 0,1-9 0,2-6 0,-2-7 0,2-1 0,0-1 0,2 0 0,8 4 0,4 9 0,2 4 0,1 10 0,2 6 0,7 7 0,-7 4 0,0 10 0,-9 1 0,-6 8 0,-4 2 0,-4 0 0,-4 4 0,-8-2 0,-1 2 0,3-6 0,2 1 1,3-7-1,4 0 0,3-1 0,2-12 0,2 17 0,-2-17 0,21 19 0,-9-10 0,2 6 0,1-2 1,-1 0 0,-2 5-1,-3-3 1,-4 6 0,-5-4 0,0-2 0,-5 1-1,-11-6 0,6-1 0,-7-3-2,3-1-1,0-7-4,14 2-8,-14-7-9,14 7-10,-5-15-31,5 2-14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3.2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1 131,'7'10'36,"-2"1"-17,0 16-11,-5-12-1,2 13-2,-2-8-1,5 6-2,-5-11 1,0 5-2,0-6 0,2-4 0,-2-10 0,0 0-1,0 0 0,14 0 1,-14 0-1,19-26 0,-9 8 0,7-4 0,-3-1 0,2 1 0,-1 2 2,-4 5-2,-1 1 0,-10 14 0,5-11 0,-5 11 1,-10 13 0,-2 5 0,-7-1-1,10 6 1,-8-4 0,10 3-1,-2-4 1,9-1-1,0-4 1,12-6-1,2-3 1,2 0-1,3-1 0,0-3 0,-2 0-1,0 0-1,-1 0-2,-6-13-12,6 0-5,-6-5-9,4-1-28,-5-10-27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4.0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90,'0'0'52,"0"0"-19,0 0-21,0 0-3,0 7-3,14 6-2,-14-13 0,24 23-1,-15-11-1,8 3-1,-5-4 0,0 4 0,-5-1 0,-5 0 0,3-1-1,-5 3 0,0-7 2,0 4-2,0-13 1,-5 22-1,5-22 0,-5 11 0,5-11 0,0 0 0,0 11 0,0-11 0,3 12 0,-3-12 0,2 16 1,-2-16-1,10 18 0,-10-6 0,2 2 0,0-3 0,1 0 0,1 2 1,-4-13-1,10 24 0,-3-13 1,3 3-1,-6 1 1,6 6-1,-3 1 0,0-2 1,0 6-1,0 0 0,-2-1 1,-3 5-1,-2-4 1,0 1-1,0-6 1,0 4 0,-7-2-1,-5-2 0,-2-2 0,-5 1-3,-2 1-1,-8-8-11,8 5-6,-3-9-10,0-3-25,13-3-33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6.8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 20,'0'0'35,"0"12"-7,0-12-5,0 0-6,0 0-6,0 0-3,0 0 0,0 0-2,7 5 0,-7-5-1,0 0-2,5-5 2,-5 5-2,0 0 0,0 0 0,2-14 0,-2 14-1,0 0 0,0 0-1,0 0-1,0 0 1,0 0 0,0 0-1,-5 10 0,5-10-1,0 0-2,0 0-8,0 0-12,0 0-19,0 0-22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7.8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135 591 28,'0'-11'64,"0"11"-16,0 0-29,0-22-7,0 22-2,-3-13-3,3 13-2,-9-16-1,9 16-2,-17-6 1,17 6-2,-21 0 1,11 9-1,-4 6 0,0 2 0,2 6 0,3 0 0,-3 6 0,5 2 0,2-1 0,5 5-1,0-10 1,5 1 0,4-4-1,8-3 0,-3-4 1,5-8-1,0-6 0,0-1 1,0-4-2,-5-8 2,8-3-2,-6-10 1,1-3 0,-1-7 0,-1-7 0,-4-10-1,1-7 2,-5-3-2,1-7 2,-4 3-2,1 2 2,-3 2-1,-2 4-1,0 10 1,0 6-1,-2 6 1,-3 13-1,1-1 1,4 11 0,-3 2 0,3 11 0,0 0 0,0 0 0,-2 13 1,2 3 0,2 12-1,1 1 1,6 6 0,-2 7-1,0 6 1,3 6-1,-5 5 1,2-4-1,-5 3 1,10-2-1,-10 3 2,1-9-2,1-4 1,-1-3 0,-1-11-1,0-2 1,1-4-1,2-7 1,-3-2-1,0-5 0,-2-12 0,5 15 0,-5-15-1,0 0-4,0 0-4,0 0-10,0 0-7,-2-13-19,-3 3-33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8.4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4 123,'-9'5'40,"9"-5"-20,0 0-13,0 0-1,0 0-1,9 0-1,1 0-2,4 0 0,5 0 0,-2 0-1,6-4 0,1 3 0,2 1 0,-2-2 0,0 2-1,-1 0 1,1 0 0,-5 0-1,-2 0 1,-6 0-1,-11 0 0,19 3-1,-19-3 0,10 4-3,-10-4-3,0 0-12,0 0-8,0 0-19,0 12-30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8.8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24 112,'0'0'43,"-14"9"-24,14-9-9,0 0-3,0 0 0,9 10-2,-9-10-1,24 0-2,-12-2 0,4 0-1,-1-2 0,6 1 0,-4 1 0,4 0-1,-2-2 1,-5 0-1,5 4 1,0-2-1,-7 2 0,2-3 0,-4 3 0,-10 0 0,16 0-1,-16 0-1,19 0-5,-19 0-10,12-4-8,-12 4-17,19-12-31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35.7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 23,'-12'-5'56,"12"5"-6,-5 3-27,5-3-7,-5 10-5,5-10-4,0 10-1,0-10-2,5 6-1,-5-6-1,0 0-1,5 0 1,-5 0-1,0 0-1,6-5-1,-6 5-4,0 0-14,0 0-8,0 0-16,0 0-27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19.4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68 233 128,'-12'-4'38,"12"4"-15,0 0-17,-15 8-2,11 5 0,-1-3-1,3 9-1,-1-9 0,3 6-1,0 2 0,0 1 0,3-1 0,-1-3 0,12-2 0,-4 5 0,2-7 0,-1 1-1,6 0 1,-8-3-1,8-5 0,0-2 1,-1-2-1,3 0 0,3-4 0,-1-7 0,3-1 2,2-1-2,0-4 0,-2-1 0,-3 3 0,0-9 0,-6 2 0,1-6 0,-9 0 1,0 1-1,-7-4 0,-7-3 0,-5 3 0,-4-4 1,-8 5-1,3 5 0,-5 2 1,0 7-1,-1 7 1,1 7-1,-2 2 1,2 6-1,-5 7 1,2 10-1,6-2 1,1 10-1,6-4 0,-1 5-1,5 3-1,0-8-5,12 5-8,-2-5-8,2-6-10,0-5-32,0-16-18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29.6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212 211 50,'0'0'46,"0"0"-10,0 0-13,0 0-9,0 0-3,0 0-3,0 0-3,0 0-1,0 0-1,2-9-1,-2 9-1,14-13 1,-14 13-1,10-18 0,-3 4 0,3 2 1,-6-7-1,-1 6-1,-1-6 1,-2 2 0,-2 2-1,-3-3 1,-9 5 0,2 1-1,-7 2 1,0 4 0,-5 4-1,0 2 1,-2 8-1,3 6 1,1 5 0,1 6-1,4 5 2,3 3-1,5 6-1,-1-3 1,8 1 0,2-3-1,2-3 1,10-2 0,0-10-1,4-2 0,3-5 1,3-10-1,-3-2 0,4 0 0,1-6 1,0-8-1,0-5 0,-3 0 0,-2-6 0,0 0 0,-5-3 0,3-2 0,-8 6 0,1-3 0,-8 10 0,1 3 0,-3 14-1,0 0 2,-10 11-1,1 7 0,4 6 0,5 4 1,0 3-1,0-1 1,9-5 0,6 3-1,4-10 0,2-3 0,-5-1 0,8-8-1,-2-1-1,-3-5 0,4 6-6,-6-6-9,-3 0-6,0 0-12,-2 0-33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30.3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43 160,'0'0'28,"0"0"-8,-5 11-15,0 4 0,3 7-1,-1 5-2,1 3 0,-5-1-1,7 4 0,-2 5-1,2-7 1,0-4-1,0-3 1,0-6-1,0-5 0,0-13 0,0 0 0,0 0 0,0-9-1,0-5 1,0-14-1,2-1 0,-2-2 1,0-7 0,2 5-1,5-2 1,-2 2 0,0 0 0,9 5 1,-4 8-1,9 4 0,-5 6 0,5 7 0,-3 3 1,-1 3-1,-3 9 0,-5 2 1,-5 5-1,-2 2 1,0-4-1,-7 4 0,-3-5 1,-4 2-1,9-2 0,5-16-1,-7 14 1,7-14 0,5 9 0,2-5 0,12 3 0,0-3 0,0 4 0,2-2 0,-2 2 0,3 3 0,-6-2 1,-6 5 0,-8-4 0,-2 1-1,-4 2 1,-13 1 0,-7-4 0,0-1-1,-2 1 0,-2-7-1,4-1 0,3 2-1,7-4-2,-3-6-9,17 6-8,-2-9-5,2 9-21,7-21-34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31.4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0 62,'0'0'59,"0"0"-21,0 0-22,-7 1-5,7 13-4,-9-4-2,6 5-1,1 7-1,-3-2 0,5 3 0,0-2-1,-4 7 0,1-2-1,3-1 0,-2-2-1,-1-7 1,-1-1 0,4-15-1,0 0 1,9 4-1,-2-12 0,8-6 2,-1-9-2,2 3 0,6-7 0,-3 3 0,0-2 0,0 2 0,-3 2 0,-4 6 1,0-3-1,-7 8 0,-5 11 0,0 0 0,0 0 0,-10-2 0,-4 9 0,0 6 1,0 2-1,-1 0 1,6 1 0,2-1-1,0 0 1,7-4 0,7 2 0,5-6-1,4 0 0,6-1 1,-3-2-1,4-1 0,1-1 0,-3 0-1,-2-2-1,0 4-3,-19-4-12,24-4-5,-24 4-11,21-19-29,-21 19-26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32.3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40 76,'-11'-2'53,"11"2"-20,0 0-20,0 0-5,0 0-3,-8 7-1,8-7-1,0 0-1,10 13 0,-10-13-1,12 4 1,-12-4-1,12 0 0,-12 0 0,0 0 0,12-7-1,-12 7 1,0-17-1,0 17 0,0-16 1,0 16-1,-5-13 0,5 13 0,-17-4 0,17 4 0,-12 4 1,12-4 0,-12 16-1,8-3 0,4-13 1,0 17 0,0-17 0,0 0 1,0 0-1,7 3 0,-7-3 0,9-9-1,-9 9 1,10-17-1,-10 17 1,5-20-1,-5 20 0,0-11 2,0 11-2,-8 0 0,8 0 1,-16 4-1,16-4-1,-12 15-3,12-1-5,0-14-9,0 0-7,5 4-17,11-4-32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33.1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207 368 138,'0'0'35,"-3"-19"-18,3 19-8,-21-18-3,21 18-1,-24-15-3,17 11 0,-10 4 0,3 0-1,-5 8 0,3 12 0,-3 0 0,4 9 1,-1 5-1,4 1 0,-2 2 0,9-3 0,3 2 0,2-10-1,4-1 0,8-6 0,5-8 0,-1-3-1,1-8 1,0 0 0,2-10 0,-3-1 0,-2-6 0,3-3 1,-5-6-2,5-7 1,-3-7 0,-2-6 0,0-8 0,-1-3-1,1-3 2,-5-2-2,0 9 1,-7 3 0,5 8 0,-5 9 0,0 12 0,0 5 0,0 16 0,0 0 1,-7-3-1,7 3 0,-5 21 1,5-4-1,0 6 1,0 8-1,0 3 0,5 9 1,-3 3-1,-2 5 0,5 1 1,2 0-1,-4 1 0,1-2 1,-1-6 0,-1-8-1,3-6 0,2 0 0,0-9 0,-4-2-2,1-9 1,-4-11-4,17 14-10,-17-14-7,0 0-7,7-14-27,3-3-28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37.2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20 72,'0'0'54,"0"0"-30,0 0-9,12 0-5,-12 0-2,17-7-3,-17 7-2,24-6 0,-15 4 0,13 2-1,-6-3 0,1 3-1,-1 0 0,1 0 1,-8 0-1,10 0-1,-9-2 1,2 2-1,-12 0 1,21 0-1,-21 0 0,12 0 0,-12 0-1,0 0-1,17 4-5,-17-4-11,0 0-10,0 0-20,0 0-21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37.7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27 88,'0'0'53,"0"0"-24,0 0-16,0 0-4,0 0-2,0 0-1,9 4-3,5-4 0,-2 0-2,5 0 1,-5 0 0,7 0-1,0-4 0,-3 2-1,-2-2 1,3 2 0,-5-1-1,2 3 2,-2-4-2,0 1 0,-5 1-2,-7 2 1,21-7 0,-21 7-2,17 0-9,-17 0-8,0 0-10,0 0-25,0 0-20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38.3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36 88,'-14'4'56,"14"-4"-25,-12 0-17,12 0-7,0 0-1,0 0-2,0 0 0,0 0-3,0 0 1,2 4-1,-2-4 1,24-2-1,-10-4 0,0 1-1,0-2 1,5 5 0,-8-5-1,8 5 0,-2-1 2,-5 3-2,4-4 1,-7 4-1,-9 0 0,19 0-1,-19 0 1,0 0-3,17 5-4,-17-5-10,0 0-7,0 0-15,11-11-28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39.0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0 309 132,'7'0'36,"-7"0"-19,22-9-9,-20-4-1,15 2-1,-8-7-1,5 3-2,-4-11-1,4 4 0,-4-6-1,1 1-1,-1-1 1,-8-1-1,8 2 0,-8 4 0,-2 4 2,2 5-2,-2 14 0,0 0 1,0 0-1,0 10 0,0 11 0,0 6 0,3 2 1,2 4-1,-3 3 0,0 3 0,8-2 1,-3 2-1,0-3 0,3 1 0,-3-2 0,0-7 1,5-1-1,-8-2 0,1-7 0,-2-1 0,-1-4 0,-2-13 0,0 14 0,0-14 1,-10 9-1,10-9-1,-19 0 1,8 2 0,-4-2 0,-4 2-1,5 4 1,-2-5 0,-3 5 0,4-2 0,-1 3 0,6-4 0,-4 1 0,14-4 0,-10 6 0,10-6-1,0 0 1,0 0 0,0 0-1,12 5 1,3-5 0,-1 0 0,5 0 0,2-2 1,3 0-1,0 2 0,-1-1 0,3-1 1,-2 0-1,0 0-1,-3 2 1,-4-2 0,2 0-2,-7-6-3,2 8-10,-14 0-8,21-6-10,-21 6-30,12-17-20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36:31.0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220 23 25,'0'0'63,"0"-7"-13,0 7-27,0 0-6,-5-8-5,5 8-5,-14-5-1,6 5-2,-4-3-1,2 3-1,-6 0 0,4 1-1,-4 3 0,1 4 0,-1-1 0,2 4 0,0 4-1,4-1 1,-1 3-1,7-2 2,2 3-2,2-3 0,5 3 0,6 0 0,4-3 0,4 2 0,3 0 1,3 2-1,-3-3 1,-1 1-1,-6 2 1,-2-4 0,-7 2 0,-6-1 0,-6-1 1,-7-3-1,-4 2 1,-3-5-2,-2-2 1,-5 1 0,3-6 0,1-2-1,4 0-1,0-1 1,7-5-1,1-3 0,8 3-2,3-7-1,7 6-5,0-2-8,12 1-6,1-1-13,10 2-29,0 2-11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44:39.3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40.8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203 92 15,'12'-15'25,"-12"15"-3,14-13-8,-14 13 0,9-8 0,-9 8 3,0 0-4,5-16-1,-5 16-1,0 0-3,14-11-1,-14 11-3,7-11-1,-7 11-1,12-6-1,-12 6 0,0 0 1,12-12 0,-12 12 1,0 0-1,0 0 2,0 0-1,-2 8 1,2-8-1,-19 17-1,12-7 1,-10 7-2,8-3 0,-8 1 0,5 2 0,-2-1 0,-7 0-1,6 4 0,-4-3 1,0 0-1,-2-3 1,7 3 0,-5-4-1,0 1 0,7-4 1,0 3-1,12-13 0,-14 16 0,14-16 0,-7 11 2,7-11-2,0 0 0,12 11 0,-12-11 0,11 6 0,6-6 0,-7 4 0,6-1 1,1-3-1,-3 2 0,5 4 1,0-3-1,0 1 0,-2-1 0,4 1 1,-2 4-1,0-1 0,-5-1 0,3 1 0,-3-2 0,-2 1 0,-12-6 0,16 5 0,-16-5 0,0 0-1,12 2 0,-12-2-3,0 0-6,0 0-10,0 0-7,0 0-19,5-5-35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8:41.5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82 131 155,'0'0'27,"-17"0"-10,17 0-13,-9 0 0,9 0-1,-12 14-1,9-1 0,1-4 0,2 13-1,0-5 1,0 8-1,0 0 1,0-2-2,2 0 1,1 0 0,1 2 0,8-6-1,-5-2 0,8-2 1,-1-2-1,5-4 0,0 0 0,2-5 1,-4 2-1,4-6 0,1 0 0,-1-6 0,-5-3 0,1-2 0,2-5 0,-2-1 0,-5-5 0,2-6 0,-2-3 1,-3 3-1,-2-5 0,-4 0 0,-1 0 0,-2 1 0,-5 1 0,1 6 0,-8 0 0,0 4 0,-5 6 0,-4 1 1,-3 7-1,0 3 0,-2 4 1,3 0-1,-4 8 0,-1 3 0,-1 4 0,6 3 0,-1 2 0,3 6 0,9-5-1,-5 2-1,12 3-3,-6-6-11,11-1-6,0-4-10,0-3-28,2-3-29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17.7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69 3,'0'0'25,"0"0"-3,0 0 2,0-13-2,0 13-2,0 0-7,0-11-1,0 11-4,0-10 0,0 10-2,0-14 0,0 14-1,0-11-1,0 11 1,0 0-1,2-11-1,-2 11 0,0 0 0,0 0-2,0 0 1,0 0 0,0 0 0,0 0-1,0 0 0,0 0 0,0 0 0,0 13 0,0-13-1,-5 19 1,3-5 0,0-5-1,2 6 1,-5-3-1,5 2 1,0-1 0,0 5-1,-3-7 1,3 10 0,-2-5-1,2-3 1,0 0-1,0-2 0,0-11 0,0 16 0,0-16 0,0 0 0,0 11 1,0-11-2,0 0 1,0 0 0,0 14-1,0-14-2,0 0-3,5-8-8,-5 8-10,16-19-15,-8 3-30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18.4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35 79,'0'0'42,"-12"-2"-13,12 2-11,0 0-8,0 0-2,-12 0-2,12 0-1,0 0-2,0 0 0,-11 0 0,11 0-2,0 0 0,0 0 0,0 0 0,0 0-1,0 0 1,0 0 0,0 0-1,0 0 1,0 0-1,4 2 1,-4-2 0,0 0-1,15 0 0,-15 0 1,14-3-1,-2-1 0,0 4 0,2-6 1,0 2-1,3 0 0,2 0 0,-5 2 0,2-2 1,1 2-2,0 1 2,-3 1-1,0 0 0,-4 0-1,-1 0 2,-9 0-2,17 0 1,-17 0 1,12 1-2,-12-1 1,0 0 1,0 0-1,0 0-1,0 0 2,0 0-2,0 0 1,9 2-2,-9-2-5,0 0-11,0 0-7,10 0-19,-10 0-29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00.7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166 9 43,'0'0'42,"0"0"-4,0 0-15,4-10-7,-4 10-3,0 0-4,0 0-2,0 0-1,3 7-1,-3-7-1,0 17-1,0-8-1,0 5 1,0 1-1,0 6 0,0-3 0,0 9 0,-3-4-1,1 3 0,-4 0 0,3 1 0,-5-5 0,-1 3 0,0-5-1,-2-2 1,0-1 0,-4-4-1,1-3 1,0-2 0,-3-3-1,4-1 0,0-4-1,4-4 0,9 4-2,-17-22-6,17 9-9,0-8-5,0-3-14,4-7-36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01.2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43-1 35,'0'0'57,"0"0"-25,0 0-8,-8 0-8,8 0-4,0 0-4,0 4-2,0-4 0,0 0-3,0 0-1,2 7 0,-2-7-1,0 0 0,0 0-1,0 0 0,0 0 1,0 0 0,0 0 0,0 0 1,-7 0-1,7 0 1,-13 0 0,13 0-1,-13 0 0,13 0-1,-4 14-1,4-14-12,4 14-9,4-13-8,3 0-25,5-1-28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14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358 10 74,'0'0'47,"0"0"-18,0 0-11,-8-10-8,8 10-2,-11 0-2,11 0-2,-21 0-1,8 1 0,-6 1 0,1 5-1,-4-4-1,1 2 1,-5-2 0,1 3-1,3 0 0,-1 2 0,2-1 0,2-1 0,0 1 0,2-1 0,2 1 0,1 3 1,7-3-1,1 3-1,-1 1 1,5-1-1,2 1 0,0 2 0,2 0 0,1 0 1,5 1-1,-2-2 0,5-1 1,-3 3-1,7-4 0,2 3 1,0-4-1,2 1 1,4-6 0,1 2-1,1-3 0,7-1 1,-6-2-1,4 0 0,-4-2 0,-5-3 0,-1 0 0,-3 0 0,-2 2-2,-15 3-1,13-8-3,-13 8-8,0 0-9,-7-11-10,7 11-28,-19-4-24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14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29 114,'0'0'43,"-9"-11"-20,9 11-12,0 0-4,13 0-1,-13 0-2,19 2 0,-4 1-1,5-1 0,1-1-2,-1 1 0,6-2 2,1 0-3,-5 0 1,2-2 0,-5-2 0,-2 2-1,0-1 1,-4 1-1,-4 1 0,0 1 0,-9 0-1,10-2-1,-10 2-4,0 0-8,0 0-9,0 0-8,3-12-31,-3 12-23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15.1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0 79,'0'0'56,"0"0"-22,0 0-19,0 0-8,0 0-1,0 0 0,0 16-2,-7-2 0,1 0-2,-5 5 1,3-1-1,-5 3 0,5-1 0,-3 3-1,4 1 0,-1-4 0,-1 3 0,1-1 0,1 4 0,-1-2-1,-3 3 1,3-4 0,1 3-1,-5 2 1,7-4-1,-9-1 1,9-1-1,-3-6 0,3 2 0,3-9 0,2-9 0,-8 12-1,8-12 0,0 0 0,0 0-2,0 0-4,0 0-9,0 0-8,6-7-11,-6 7-33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26.9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21 79,'-8'-12'37,"8"12"-12,0 0-9,0 0-5,-13-10-4,13 10 0,0 0-1,0 0-2,-12 1 0,12-1 0,-7 9-1,7 1 0,0-10-1,-4 17 0,2-2-1,2-2 0,0 2 1,0 3-1,0 0 0,0 1 0,0 2-1,0 0 1,0 0 0,0-3 0,0 2-1,0 3 2,2-2-2,-2 5 1,0-3 0,0 3-1,0 0 0,0-1 0,0 1 0,0-5 1,0-3-1,-2-1 0,0-6 0,2-1 0,0-10 0,0 12 0,0-12-1,0 0-1,0 0-2,2-7-2,6 2-10,-3-8-9,-1 0-14,0-6-31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3.7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145 100 18,'-2'8'37,"2"-8"-4,0 0-7,0 0-6,0 0-6,0 0-5,0 0-1,0 0-2,0 0-2,0 0 1,0 0-1,0 0 0,3-6-1,-3 6 0,2-8 0,-2 8-1,0-17 0,0 10 0,0-3 0,-3 0-1,0-1 0,-5 1 0,3-2 0,-3 4 0,0 3 0,-2 2-1,0 3 1,-1 0-1,-2 5 0,0 4 1,4 6-1,-6-1 1,4 4-1,3 1 1,2 1-1,-1 2 1,7 1-1,0-2 0,4 3 0,4-3 0,-4-3 0,4-4 0,0-5 1,0 0-1,0-6 0,0-3 0,2 0 1,1-7-1,-4 0 0,4-5 0,-3-2 0,2-4 0,-4 2 0,4-6 0,-5 3 1,6-1-1,-8 2 0,3 5 0,-1 1 0,-2 1 0,-3 11 1,2-7-1,-2 7 0,0 0 0,-2 11 2,-1 0-2,-2 2 0,4 4 0,-2 1 0,3 0 0,0-1 0,0 1 0,6-3 0,0-1 1,1-3-1,2-1 0,-1-5 0,4-1 0,-3-3 0,-2-1-1,6 0-1,-9-5-2,11 3-6,-9-1-9,2-4-6,-8 7-19,8-5-26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27.9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49 83,'0'0'54,"0"-8"-24,0 8-18,0 0-4,3-6-1,-3 6-2,13-10-2,-5 4 0,6 1-2,1 0 0,0 2 0,4 0 0,-1 0 0,-1 2 0,3 1 0,-5 0 0,2 6 0,-6-2 0,-2 6 0,0 0 0,-3 2-1,-4-2 1,0 0 0,-2 3-1,0-4 1,0 1 1,-6 3-2,-3-5 1,1 1-1,-3 0 1,0 2-1,-4-5 1,1 2-1,-1-2 0,4 1 0,-4 0 1,2-2-1,3-4 0,10-1 0,-14 7 0,14-7 0,0 0 0,0 0 0,-4 9 0,4-9 0,0 0 0,9 3-1,0 0 1,1-3 1,3 3-2,2-3 2,-1 6-2,1-3 1,0 0 0,2 0 0,-1 2 1,-1-1-2,-6 4 1,4 2 0,-1-4 1,-3 4-1,-2 0 0,1 3 0,-5-2 0,3 4 0,-4-1 1,0 0-1,-2 1 0,0-5 0,0 4 0,0-1 0,-6-3 0,2 2 0,-1 0 0,-4-3 0,3-1 0,-3 1 0,-1-3 0,-3 1 0,4-4 0,-6 0 0,-1-2 0,-3-1 0,-1 0 0,-2 0 0,-1 0 0,-1 0-1,4 0-1,-2-1-4,12 2-9,-4 0-7,2 1-11,12-2-32,-7-4-18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7.8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0 728 92,'0'0'50,"0"5"-27,0-5-10,0 10-5,0-10-3,5 9-2,-5-9 0,13 5-1,-13-5 0,15 2 0,-15-2 1,13-2-2,-5-6 1,1 2 0,1-6-1,-3-2 1,1-4 0,3 2-1,-6-7 0,7 0 0,-7-4 2,5 0-3,-5-2 1,-1-3 0,0-1-1,3 1 1,-3-2-1,1 3 0,5-1 0,-1 1 1,2-1-1,1 3 0,3-3 0,0 3 1,1-3-1,1 2 0,0 3 0,3 3 0,-7 0 1,2 5-1,0 3 0,-4 3 1,-2 4-1,-9 9 1,13-7-1,-13 7 1,0 0-1,10 12 1,-10-2-1,5 6 0,-3 5 0,-2 3 0,4 2 1,-4 3-1,0 4 0,0 4 0,0-3 0,0 1 0,0-4 1,0-2-2,0-6 1,2-2 0,0-5 0,0-6 0,-2-10 0,5 10 0,-5-10 0,8-10 0,-3 0 0,-1-6 0,5-3 0,-1-4 1,3-3-1,-2-4 0,6-2 0,-5 1 0,5-1 1,-2 0-1,-2-2 0,0 5 0,-1 1 0,-1 7 0,-2 3 0,1 4 0,-4 5 0,-4 9 0,3-9 0,-3 9 0,2 6 0,-2 4 1,2-1-1,-2 7 0,2 5 1,-2 5-1,4 0 0,-4 4 1,2 3-1,-2-2 0,0 0 1,0 1-1,0-2 0,0-8 0,0 0 0,0-2 0,0-5 0,0-3 1,0 0-1,0-12-1,0 15 1,0-15 0,0 0-1,0 0-2,0 0-3,0 0-8,0 0-7,0 0-7,0 0-22,0-7-38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8.4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0 112,'0'0'46,"0"0"-20,0 0-15,0 0-3,0 0-2,0 0-1,0 0-2,-7 13 0,5-1-1,-2 1 0,4 3-1,0 3 0,0 1 0,0 1 0,0-1 0,4 0 0,-4 3 1,0 0-1,-4 0-1,0-4 1,-7 4 0,0 2 0,-6-1-1,-4 0 0,0-4 1,-3-2-1,1-2 0,1-5 0,3-2 1,-2-6-2,6-3 1,4-4 0,0-5-2,9-4-1,-4-9-3,10 5-12,0-11-5,3 3-11,5-10-32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8.9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 50,'0'0'54,"-7"0"-10,7 0-33,0 0-2,0 0-1,0 0 0,0 0 0,0 0-1,0 0-2,0 0-1,0 0 0,0 0 0,0 0-1,4-5 0,-4 5-1,0 0 0,0 0-1,0 0 0,0 0 0,0 0-1,0 8 0,0-8 0,-4 11-2,4-11-2,0 13-11,0-13-6,7 9-9,2-9-27,0 0-28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9.5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15 116,'0'0'42,"0"0"-17,0 0-18,0 0-1,0 0-1,0 0-1,0 0 0,9-3-1,-9 3 0,17 0 0,-10-4-1,6 1 1,0 1-2,0 2 0,4-3 0,3 3 0,-1 0 0,0 0-1,-1 0 0,-3 0 1,3 0-1,-3 0 0,-5 2-1,1-2 1,-2 0 0,-9 0 0,13 3-1,-13-3 0,0 0-2,0 0-2,11 10-3,-11-10-10,0 0-9,-5 3-19,5-3-30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10.1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0 123,'0'0'39,"-6"9"-15,6-9-16,0 0-3,-11 6-2,11-6 0,0 0 0,0 0-1,0 0-1,0 0 1,4 0-1,-4 0 0,0 0 1,0 0-1,0 0 0,0 0 2,0 0-2,11 2 0,-11-2-1,8 0 1,-8 0-1,13 0 1,-13 0-1,19 0 0,-8 0 0,-2 0 1,3 0-1,-1 0 0,2 0 0,2 0 1,0 0-1,-5 0 0,5 0 1,0 0-1,-1 0 1,3 0-1,-4 0 0,0-2 0,-4-2 1,3 2-2,-5 2 1,-7 0 0,19-5-2,-19 5 0,11-3-4,-11 3-8,0 0-8,0 0-11,0 0-28,0 8-26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28.1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102 18 13,'0'0'30,"0"-9"1,0 9-3,0 0-4,0 0-9,0-8-5,0 8-2,0 0-2,0 0-2,0 0 1,0 3-2,0-3-1,0 9 0,0-9 1,-2 20-1,0-13 0,0 6 0,0-2-1,1 2 1,-5-2-1,2 6 1,2-5-1,-1 4 1,-1-1-2,-2-1 1,4 4-1,-2-4 1,3 1-1,-3 2 1,2 0-1,0-2 0,0-2 0,-2 2 1,1-5-1,1 1 1,0 3-1,-2-5 0,2 1 1,0-1-1,2 1 1,-3-1-1,-1-1 0,4 3 1,-4 1 0,2-6 0,2-6 0,-5 16 0,5-16-1,-8 15 1,8-15-1,0 0 0,0 0 0,-6 7 0,6-7 1,0 0-2,0 0 1,2-6-1,-2 6-2,4-7-3,7 1-9,-11 6-10,12-15-18,-12 15-23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29.0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29 57,'0'0'53,"0"0"-26,0 0-9,0 0-5,0 0-5,0 0-3,0 0 0,6-8-2,-6 8-1,9-4 0,-9 4 0,13-7-1,-13 7-1,19-6 1,-11 4 0,3 1 0,-4 1-1,6 0 0,-3 3 1,1 1-1,-4 1 0,3-3 1,-3 3 0,-7-5-1,13 9 1,-13-9-1,10 15 1,-10-15 0,7 12 0,-7-12-1,4 17 1,-4-17-1,0 16 1,0-8 0,0-8 0,0 15 0,-4-6 0,0 0-1,4-9 1,-13 15 0,13-15 0,-13 15-1,13-15 1,-9 11-1,9-11 0,-13 7 0,13-7 1,-13 7-1,13-7 0,-11 5 1,-1-4-1,12-1 1,-15 2-1,6-1 0,-2 1 1,-2-1-1,0 2 0,-2-1 0,3 1 0,-3 0 0,2 0 0,4 2 0,0-5 0,9 0 0,-10 0-1,10 0-1,0 0-2,0-5-4,6 2-10,-6 3-9,15-11-21,-8 5-26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29.5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175 0 38,'0'0'60,"7"8"-13,-7-8-31,0 0-3,0 10-3,0-1-1,0-9-3,0 16-1,-3-7-1,3 6-1,0-3-1,0 5 0,-4-3-1,4 6 0,-4-3 1,-2 6-1,-3-3 1,1 1-1,-5-4 0,2 0 0,-1-3-1,-3 1 0,4-6 1,-4 0-1,1-5 0,3-3 0,0 1-1,-1-2 0,12 0-1,-15-10-2,15 10-4,-7-22-10,7 8-7,0-3-18,7-4-28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0.0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32-1 30,'0'0'58,"0"0"-20,-3 6-15,3-6-10,0 0-3,0 0-4,0 0-1,0 0-2,0 0-1,0 0 0,0 0 0,0 0 0,0 0 0,0 0 0,0 0 0,0 0 1,0 0-1,0 0 0,-11 4-1,11-4 0,-11 9 0,11-9-1,-7 9-2,7-9-6,0 10-12,0-10-8,7 1-24,-7-1-20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1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97 0 15,'0'0'38,"0"0"-1,0 0-8,0 0-8,0 6-5,0-6-5,0 0-2,0 0-2,0 0-2,0 0-1,0 0 0,0 0-1,0 0 0,0 0-1,-1 8 0,1-8 0,0 17 0,-2-8-1,2 3 0,0 3 0,0 4 0,0-2-1,0 7 1,0 2-1,0-1 1,0-1-1,-3-1 0,1-3 1,-3 1-1,2-7 1,0-3-1,-4-2 1,7-9 0,-12 6-1,12-6 0,-12 0 2,12 0-2,-12-1 0,12 1 1,-12-9-1,12 9 0,-9-7-1,9 7 1,-8-9-2,3 4-1,5 5-3,0-15-12,0 4-6,5-4-13,3-4-28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0.6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72,'-9'6'54,"9"-6"-20,0 0-25,0 0-3,2 10 0,-2-10-1,0 0-1,7 2 0,-7-2-1,14 1 0,-7-1-1,-7 0 0,19 0 0,-8 0-1,0 0 1,2 0 0,2 0-1,-1 0 0,-1 0-1,4 0 1,-1 0 0,-1 0-1,2 0 0,-5 0 0,-1 0 1,-2 0-1,-9 0-1,12 0-2,-12 0-6,0 0-11,0 0-8,5-10-25,-5 10-24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2.1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71 38,'0'0'50,"8"-12"-24,-8 12-9,0 0-3,0 0-1,0 0-2,0 0-2,4-10-1,-4 10-2,0 0-1,0-8-1,0 8 0,-6-11-2,6 11 0,-11-11 0,11 11-1,-12-10 1,3 5-1,9 5 1,-13-4-1,13 4-1,-17 0 1,17 0-1,-15 4 1,15-4-1,-15 13 2,9-3-2,-4 2 0,3 2 0,1 3 1,-1-2-1,-1 3 0,2 1 1,1 3 0,-1-3 0,2 3 0,1-4 0,-3 0-1,6-4 1,0 1 0,6-5-1,-6-10 1,13 9-1,2-9 1,-2-2-1,-2-5 0,8 0 1,-2-6-1,2 0 0,-2-3-1,-2-1 1,2 0-1,-5-3 1,5 1-1,-4 0 1,-4-1 0,3 1-1,-5 1 2,1 3-2,-4 4 1,-3 1 0,-1 10 0,2-10 0,-2 10 0,0 0 0,-3 9 0,-1 2 0,2 0 0,-4 0 1,4 5-1,2-3 0,-2 2 0,2 1 0,0 0 0,0-2 1,2 2 0,0 2-1,4-6 1,-4 2-1,3-1 0,-5-13-1,16 16-3,-16-16-8,18 4-8,-6-4-5,3-1-18,0-8-35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7.6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0 33,'0'0'61,"0"0"-14,0 0-25,0 0-10,0 0-3,0 0-1,0 0-3,10 14 0,-10-14-1,9 18-1,-1-3 0,-3-1-2,1 8 1,3-2-1,-5 7 0,2-3 0,-4 2 0,-1-1 0,-1-3-1,-1-1 2,-3-4-1,-4-2-1,-3-3 1,2-3 0,-3-3 0,-3-1 0,-2 0-1,6-2 1,-4-3-1,0 0 0,4 0 0,-3-5-1,3 0-1,4-4 0,7 9-6,-4-24-10,4 9-4,2-4-15,3-1-29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8.0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4 48,'0'0'42,"0"0"-3,0 0-16,0 0-8,0 0-4,0 0-3,0 0-1,0 0-3,0 0-1,0 0 0,-4-6-2,4 6 0,0 0 0,0 0-1,0 0 0,0 0 0,0 7-1,0-7-2,0 0-5,0 0-12,0 0-10,4 4-24,-4-4-16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9.0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92 55,'0'0'51,"0"0"-22,3-11-11,-3 11-6,0 0-5,0 0-1,8-9-3,-8 9 2,0 0-1,0 0 0,0 0-1,0 0 0,-2 6 1,0 6-2,-2 0 0,-1 1 0,-1 5-1,2 2 0,-1 2-1,3-2 1,-2 4 0,-1-2-1,5-6 0,0-2 0,0-2 1,0-12-1,0 13-1,0-13 0,0 0 0,0 0-1,0-4-1,0-6-1,0 10 0,7-21-1,-3 11-1,-4-6 0,0 3 0,-4-2 1,2 2 1,-5-1 1,-1 0 3,-1 4 1,1-3 2,-3 6 1,2-5 0,-1 6 1,-1-5-1,2 6 0,-1-7 0,10 12-1,-16-15-1,16 15 0,-14-8 0,14 8 1,-7-6-2,7 6 0,0 0 1,0 0-1,0-12 0,9 8 0,3-1 0,3 1 1,1-1-1,5 3-1,0-5 1,3 5 0,-2-4-1,-1 6 1,0-3-1,-3 2 1,-1-1-1,-2 1 0,-7-1 2,3 1-2,-11 1 0,13-3 0,-13 3 0,0 0-2,10-2 0,-10 2-2,0 0-8,11 0-9,-11 0-11,0 0-25,11 8-25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9.7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-1-1 116,'0'0'42,"0"0"-16,0 0-16,0 0-2,0 6-3,0-6-2,4 19-1,-1-11 1,5 6-2,-3-1 1,7 0-1,-3-1 0,2 2 1,0-2-1,4 1 0,-2-1-1,-1-3 1,-1 3-1,2 2 0,-4-5 1,2 2-1,-1 2 0,-1-4 0,0 1 0,1-3 0,-3 2 0,-7-9 0,15 10 0,-15-10 0,8 7 0,-8-7-1,0 0 0,0 0 0,11 3-4,-11-3-5,0-4-10,0 4-7,-8-13-18,8-2-33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0.1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 3 100,'0'0'49,"0"0"-21,-11-8-17,11 8-4,-15 8-1,13 1-2,-7 2-1,0 5-1,-1-5 0,1 9-1,-1-5 1,-3 3-1,-2 0 1,8-1-1,-6 1 0,1-1-1,1-2 2,-2-1-2,6-1 1,-1-1-1,-3-2 0,3 0 0,8-10 0,-13 17 0,13-17 0,-15 12 0,15-12 0,-9 13-1,9-13-2,-11 6 1,11-6-2,0 0-4,0 0-12,0 0-8,0 0-19,0-4-30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0.6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0 110,'0'0'43,"0"0"-21,0 0-10,3 13-3,-3-13-2,0 17-3,0-9 0,2 5-2,-2 1 1,3 1-2,-3 3 1,0-3-1,0 3 1,0 1-1,0 0 0,0-5-1,0 4 1,0-6-1,0 0 0,0 0 0,0-3 0,0-9-1,0 11-1,0-11-3,0 0-2,0 0-6,0 0-10,0-12-11,0 4-30,0-7-12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1.1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32 112,'7'-12'34,"5"6"-11,-1-2-10,3 7-3,-1-4-4,3 5-2,-1 2 0,4 2-2,-6 2 0,0 4 0,-4-3-1,0 5 1,-7-5 0,-2 3-1,0-1 1,-7 1 0,-4-1-1,0-2 0,-2 2 0,0 0-1,3-5 1,-1 4 0,2-5-1,9-3 0,-9 11 0,9-11 1,0 12-1,0-12 0,9 5 0,2-2 0,2 0 0,2 0 0,-2 1 0,4 1 0,-1-1 0,-3 5 0,-4-5 0,4 3 0,-4 2 1,-9-9-1,6 16 0,-6-16 1,0 14-1,-10-5 1,3 0 0,-4-2 0,-2 1-1,-3-3 0,-1-2 1,-1 0-2,-1-3 0,-3 0-2,7 0-7,-8-9-7,4 4-7,0-3-12,3 0-32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9.1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240 112 13,'0'9'15,"0"-9"-8,0 0 1,0 0 4,0 0 5,0 8 1,0-8 4,0 0-5,0 0-2,0 0-2,0 0-3,0 0-3,0 0-2,0 0 0,0 0-2,0 0 1,3-8-1,-3-4 1,0 12-2,0-16 1,-1 8-1,-7-6-1,3 1 1,-3 0 0,-1 2-1,-3-1 0,1 4 0,-6 0 1,6 4-2,-4 2 1,2 2 0,-2 5 0,4 5 0,-4 1-1,0 3 0,5 1 0,-1 3 1,2 2-1,-2 5 0,3-2 0,-1 3 0,3 2 0,0-2 0,3 2 2,-1-1-2,4-1 0,4-5 0,3-1 0,1-3 0,3-4 0,0-5-2,4-2 2,4-6 0,-2-3 0,0-2 0,1-7 2,1-1-2,-2-6 0,0 3 1,-4-6-1,0 0-1,0 0 1,-5-1 0,-5 1 0,7 2 1,-7 1-1,-1 2 0,-2 6 1,0 11-1,0-12 1,0 12 0,0 0-1,-2 12 1,1 0-1,-1 2 0,2 6 0,0 1 0,0-2 0,0 3 0,3 0 0,-1-2 0,2 0 0,5-2 1,-3-4-1,0-2 0,5-3 0,-4-2-1,7-4-1,-9-3-4,14-1-10,-6-4-6,0-5-10,-2 1-29,4-2-24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5.7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7 40,'0'0'48,"0"0"-17,0 0-10,0 0-8,0 0-3,0 0-3,0 0-2,-5 1 0,5-1-1,0 0-2,0 0 0,-1 9-1,1-9 0,0 0 0,0 0 0,0 0-1,4-2 1,-4 2 0,0 0 0,2-8 0,-2 8 0,0 0 0,0 0 0,0 0 0,0 0 1,-3 0-1,3 0-1,0 0 1,-10 9-1,10-9 1,0 0-2,-5 8-1,5-8-4,0 0-14,10-7-7,-5-3-20,1 3-20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0.4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172-1 83,'0'0'52,"0"0"-26,0 0-10,-13-5-5,13 5-3,0 0-3,0 0-1,-2 8-1,2-8-1,0 16 0,0-4-1,2 2 1,0 2-1,-2 3 0,1 6 0,-1-2 0,0 5 0,0-1 1,-3 0-2,-3-3 1,-2 2 0,-1-4-1,-2-1 1,-1-4-1,-3-4 0,-2-5 0,2-2 0,0-4 1,2-2-2,-1-3 0,5-7-1,3-1-3,-1-13-7,7 7-10,0-7-9,0 4-27,2-3-26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0.9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98,'0'0'46,"0"0"-17,0 0-22,11-1-2,-11 1 0,0 0 1,6-12-2,-6 12 1,0 0-2,3-8 0,-3 8 1,0 0-2,-5-8 0,5 8-1,0 0 1,-11 0-1,11 0-1,0 0 0,0 0 0,0 0 0,0 0 0,-4 6-3,4-6 0,0 0-11,0 0-6,4 0-11,-4 0-23,11-6-26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1.8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155 86 90,'0'0'42,"0"0"-15,0 0-12,0-10-4,0 10-3,0 0-1,-2 7-2,2-7-2,-6 16 0,4-4-1,2 1 0,-2 3 0,0-1-1,2-1 0,-3 2-1,3 1 0,0-3 1,0-1-1,0-5 0,0-8 0,0 12 0,0-12-1,0 0 0,0 0 0,0-9-1,0 1 1,0-1 0,-4 0-1,0-4 1,-1-1 0,-7 3 0,3-3 1,-4 4 1,-2-1-1,4-1 1,-3 4 0,1 1-1,4 1 1,0 1 0,9 5-1,-12-9 1,12 9 0,0 0 0,-9-8 0,9 8-1,0 0 1,0 0 0,0-10 0,0 10 1,15-6-1,-2 3 0,4-3-1,4 1 1,3 0-1,2-2 1,4 1-1,-3 1 0,3-5 1,-3 5-1,-7-4 0,-1 6 1,-2-2-1,-4 4 0,-6 1 0,-7 0 0,14 1 0,-14-1-2,0 0-1,0 0-8,7 14-7,-7-14-7,0 0-20,0 0-31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2.7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26 85,'0'-3'52,"0"3"-24,0 0-16,0-15-4,0 15-1,0-9-2,0 9-2,0 0 0,0 0-1,-12 0 0,12 0-2,-5 6 1,3 2 0,2-8 0,-6 13 0,6-4-1,0-9 1,6 10 0,-6-10-1,0 0 1,11 4 0,-11-4-1,12-3 1,-12 3-1,5-9 1,-5 9-1,2-12 1,-2 12-1,-2-12 0,2 12 1,-7-5-1,7 5 0,-12-3 0,12 3 0,0 0 0,-7 0 0,7 0 0,0 0 0,0 0-2,0 7-9,0-7-9,0 0-6,11-4-20,-11 4-30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2:09.1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141 446 72,'7'-3'42,"-7"3"-14,0 0-9,0 0-7,0 0-4,0 0-1,0 0-2,0 0-1,-2-14-1,2 14-1,-5-8 0,5 8 0,-14-9-1,14 9 1,-7-12 0,7 12-1,-13-3 1,13 3-1,-17 0 0,9 2 0,-3-1 0,2 8-1,-2 3 1,1 1-1,-1 3 0,3 3 0,-1-1 0,3 3 1,3 2-1,1-2 0,2-1 0,0-2 0,4-1 0,1-4 0,5-1-1,-1-5 2,2 2-1,-1-8 0,1-1 0,-2 0 0,6-7 0,-2-1 0,-3-7 0,5-1 0,-2-8 0,-2-5 0,2-2 0,2-7 0,-5-2 0,5-2 0,-2-3 0,-4 0 0,2 1 0,-3 3 0,-6 2 0,5 4 0,-5 0 0,-2 8 0,0 0 0,0 9 2,-4 0-2,-1 4 1,5 14-1,-8-11 0,8 11 0,0 0 1,-11 6-1,11 3 0,0 5 1,-2 5-1,2 3 1,0 7-1,-2 2 0,2 6 1,-2 0-1,2 3 0,0 0 0,0 4 1,0-6-1,0 1 0,0-3 1,0-1-1,4-3 0,-2-6 0,5 2 0,-1-5 0,0-3 0,3-2 0,-3-4 0,-2 0 0,5-7 0,-9-7 0,7 12 0,-7-12-2,0 0-1,0 0-9,0 0-7,4-9-6,-4 9-17,0-16-34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53:05.100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1393 81 92,'0'0'48,"0"0"-24,4-13-10,-4 13-3,0 0-4,0 0-2,0 0-1,0 0-1,0 0 0,0 0 0,0 0-1,0 11 0,0-11-1,-11 17 0,1-8 1,1 2-1,-8 2 0,0 0 0,-2 0-1,0 3 1,-7-2 0,3 2 0,-1-1-1,0-2 1,-2-1 0,-3-1-1,3 1 1,0-1 0,-2-3 0,-1 2-1,-1-7 0,3 7 1,-6-6-1,5 3 1,-1-3-1,-2-2 1,1 0-1,-1-1 0,0 2 1,-5-3-1,5 0 0,-4 2 0,2-2 1,-3 0-1,0 0 0,6 0 0,-1 0 1,2-2-1,-2-1 0,8-2 0,-3-3 0,2 3 0,3-7 0,4 1 0,-4-1 0,4 1 0,-2-3 1,2 2-1,3 1 0,0 2 0,0-5 0,-1 3 0,6 5 0,-5-4 0,14 10-1,-15-17 1,15 17 0,-19-16 1,12 7-1,7 9 0,-19-21 0,19 21 0,-14-14 0,14 14 0,-12-13 0,12 13-1,0 0 1,-12-17 0,12 17 0,0-9 0,0 9 0,22-16 0,-8 8 0,7 3 0,-4-5 0,7 5 0,4-1 0,-4 1 0,-3 3 0,-2 2 0,-5-2 1,-2 1-1,-12 1 0,0 0 0,0 0 0,0 0 1,0 0-1,-4 5 1,-8-1-1,-3-1 0,-1 1 0,-3-1 1,-5 3-1,0 1 0,-4-3 0,7 0 0,-3-2 0,0 3 0,5-1 0,0-2 0,7-2 0,0 0 0,12 0 0,-16 2 0,16-2 1,0 0-1,0 0 0,0 18 0,0-7 0,9 4 1,-2 7-1,5-3 0,0 4 0,-2-2 0,6 8 0,1-5 1,-3 2-1,5-1 0,-2-1 0,-3-2 1,7-1-1,-4-4 0,-3-9 1,-2 5-1,-12-13 0,17 12 0,-17-12 0,0 0 1,9 3-2,-9-3 1,0 0-1,0 0-1,0 12-2,-7-12-7,7 0-8,-17 8-4,8 1-9,-8-7-30,1 2-32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36:42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1:50:05.004"/>
    </inkml:context>
    <inkml:brush xml:id="br0">
      <inkml:brushProperty name="width" value="0.00441" units="cm"/>
      <inkml:brushProperty name="height" value="0.00882" units="cm"/>
      <inkml:brushProperty name="color" value="#7FD13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2:17:28.92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245 94 38,'0'0'43,"0"0"-6,0 0-15,0 0-9,1 6-1,-1-6-4,0 0 0,0 0-2,0 0-1,0 0 0,0 0-1,0 0-1,0 0 0,0 0 0,0 0-1,0 0 0,0 0 0,0 0 0,0 0 0,0 0 0,0 0 0,8 0-1,-8 0 0,3-6 0,-3 6-1,3-13 1,-3 5 0,0 0-1,0 2 1,0-4 1,0 10-2,-1-14 1,-4 5-1,-1 1 1,6 8-1,-13-9 1,4 5-1,1 2 0,-1-1 1,-1 3-1,2 0 0,-3 0 1,2 4-1,-2 0 0,-2-2 0,6 3 1,-4 2-1,0 4 0,1-4 1,-1 6-1,0-1 1,0 0-1,-1 3 0,-1-3 1,5 2-1,-3-4 0,5 2 1,-3 1-1,4-5 0,-1 0 0,3 4 0,1-4 0,2 0 1,0 4-1,0-4 0,2-1 0,-1 4 0,5 0 1,-2-3-1,0 1 0,4 4-1,-2-7 2,1 3-2,2 2 1,-1-6-1,1 1 0,1 0 1,-2-1-1,3 0 1,-5-3 0,6 2 0,-1-3 0,-1 1 0,2-2 1,-1 1-1,-3 0 0,5-1 0,-5 0 0,3 0 0,-2-2 0,-1 2 1,0-2-1,-1-3 0,1 2 1,-8 3-1,11-6 0,-11 6 0,10-3 1,-10 3-1,0 0 0,0 0 0,8-5 1,-8 5-1,0 0 0,0 0 1,7-5-1,-7 5 0,0 0 0,0 0 1,0 0-1,0 0 1,5-7-1,-5 7 1,0 0-1,0 0 0,0 0-1,0 0 0,0 0-2,6-12-6,-6 12-10,0 0-5,7-9-6,-7 9-32,0-9-33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2:19:54.67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47.2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115 64 20,'5'-8'33,"-5"8"-5,1-11-5,-1 11-3,2-9-6,-2 9-3,0-6-2,0 6-3,0 0-1,0 0 1,0 0-3,0 0 2,0 0-2,-5 6 1,5 3-2,-1 1 0,-1 3 0,-3 2-1,5 1 1,-5 1-1,5-1-1,0 0 1,0-1 0,-1 0-1,-1-6 0,2-2 1,0-7-1,0 0 0,0 0 0,0 0-1,0 0 1,0-4-1,-1-5 0,-1-4 0,-1 1-1,-4 3 1,4-4 0,-5 2 0,0 1 1,0-1 0,-2 4 0,-1-1 1,6 2 0,-4-2-1,9 8 1,-13-11 0,13 11 0,-8-10 0,8 10-1,-3-12 2,3 12-2,-2-7 1,2 7 0,0 0 0,6-8 0,-6 8 0,15-5 0,-4 1 0,-3 2 0,7 0-1,1 0 1,0 0-1,1 1 1,1-1 0,1 2-1,1-1 1,0 1-1,-2-1 1,-4 1-1,-1-2 0,-1 2 0,-3 0 0,-9 0 1,7-2-1,-7 2 0,0 0-1,0 0-2,0 0-2,0 0-10,-5 2-8,5-2-11,-11 2-27,11-2-13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37:58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0:11.6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7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53,'0'0'49,"0"0"-11,0 0-17,0 0-7,0 0-4,0 0-2,0 7-2,0-7-2,0 15-1,0-15-1,15 22 0,-8-13-1,2 8-1,3 0 1,0-5 0,-2 9-1,6-7 1,-6 3 0,4 0 0,-5-3-1,6-1 1,-6 6-1,3-9 0,0-2 1,-12-8-1,16 19 0,-16-19 0,15 17 1,-15-17-1,0 0 0,4 12 0,-4-12-1,0 0 0,0 0-3,0 0-6,0 0-11,-4 0-9,4 0-24,-5-14-24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0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20 100,'3'-11'46,"-3"11"-25,0 0-10,0 0-1,0-10-4,0 10-1,0 0-2,0 0 0,0 0-1,0 0-1,0 0 1,0 0-1,0 0 0,-7 8 0,0 3 0,-1 4 0,-3 3 0,-1 5 0,-3 0 0,-4 2 0,3-2 0,-1 0 1,1 0-2,-1 0 1,5-4-1,-7 2 0,7-2 1,-2-5-1,2-1 1,0 2-1,12-15 0,-16 16 0,16-16 0,-12 8-1,12-8-1,0 0-3,0 0-9,2-10-8,5 2-10,1-7-27,3-2-23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08.9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40 48,'0'0'64,"0"0"-21,-7 0-24,7 0-5,0 0-6,-4 14-2,4-14-2,-10 19-1,10-19-1,-2 29 0,2-12-1,0 6 0,0-7 0,0 8 0,0-4-1,0 2 1,0-7-1,0-2 0,0-13 0,2 17-1,-2-17 1,0 0-1,12-12-1,-12-3 0,2 1 0,-2-6-1,5 4 1,-5-7 0,0 2 1,0 0 0,0 2 0,0 3 1,2-1 2,1 0-2,4 7 1,5-3 1,-3 0-1,8 5 0,-3 2 0,5 2 1,0 0-1,0 4 0,-7 0-1,4 0 1,-16 0 1,15 8-1,-15-8-1,0 19 1,-7-4 0,-1-4-1,-8 4 1,4 0-1,-7 2 1,5-5-1,2-1 0,-2-2 0,14-9 0,-12 14 0,12-14 0,0 0 0,0 0 0,0 0 0,12 4 0,2-4 0,3 0 0,2 0 0,0 0 0,-1 2 0,-1-2 0,0 8 2,-5-3-2,-1 8 1,-6-1-1,2 0 1,-7-1 0,0 4 0,0-3 0,-9 3 0,-1-1-1,-2-5 1,-2-4 0,-7-2-1,0-3 0,-8 0-1,3 0 0,-7-3-7,7 2-10,-5-5-6,5 2-13,4-5-35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0.0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0,0 0,0 0,0 0,0 0,0 0,0 0,0 0,0 0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4T13:44:12.9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44:20.1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162 535 76,'0'0'42,"0"0"-18,0 0-7,0 0-7,0 0-3,0 0-2,0 0-1,0 0-1,-7-9-1,7 9 0,0 0 1,-10-13-1,10 13 0,-16-9 0,16 9-1,-19-3 1,7 1-1,2 2 0,1 0 0,-3 0 0,0 2-1,12-2 0,-19 16 1,7-5-1,5 6 1,2-1-1,-2 4 0,2-2 1,5 3-1,0 0 0,0-5 1,0 0-1,10-6 1,-10-10-1,17 10 0,-6-6 1,6-4 0,0-2-1,-3-4 0,2-4 0,-1-5 1,6-2-1,-2-1 0,0-8 0,-2 4 0,-1-7 1,1-3-1,-5 3 0,2-6 0,-5-2 0,3 0 0,-5-1 0,3 1 1,-8-3-2,5 3 1,-4-3 0,-1 8 0,1 2 0,-3 0 0,0 5 0,0 4 1,0 9-1,0-5 0,0 6 0,0 11 0,0-12 0,0 12 0,0 0 1,0 0-1,0 0 0,0 0 0,0 0 0,0 0 0,-12 12 0,9 1 0,3 4 0,-2-3 0,2 7 0,-5-1 0,3 6 1,-1-3-1,1 4 0,2 0 0,-2-1 0,2 0 2,-3 0-2,-1-3 0,4 1 0,-3-3 0,-2-1 1,3-4-1,2 3 0,-2-5 0,2 1 1,0 0-1,0-4 0,0 0 0,0 0 1,0 2-1,2-2 0,-2-11 0,0 18 0,0-18 0,0 21 0,0-21 0,0 16 0,0-16 1,0 15-1,0-15 0,0 15 0,0-15 0,2 9 0,-2-9 0,0 0 0,5 13 0,-5-13 0,0 0 1,3 11-1,-3-11 0,0 0 0,0 0 0,0 0 0,7 13 0,-7-13 0,0 0 0,0 0 0,0 0 0,2 11 0,-2-11 1,0 0-1,0 0-1,0 0 1,0 0-2,0 0 0,7 14-5,-7-14-10,0 0-7,0 0-14,7-11-37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8 50,'0'0'48,"0"0"-11,-12-8-14,12 8-8,0 0-4,0 4-3,0-4-2,-2 8-1,2-8-1,-2 20 0,2-8-2,0 4 0,2 2 0,4-1-1,4 8 0,-4-4 0,8 2-1,-4 0 2,4 1-1,-3 1-1,3-2 1,2 1 0,-4-3 0,2 2-1,0-2 0,-3-5 0,1 1 1,2 0-1,-4-1 0,3-4 0,-3-1 1,0 1-2,-2-4 2,0 4-1,4-3 0,-12-9 0,14 14 0,-14-14 0,10 11 0,-10-11-1,0 0 1,0 0-2,12 6-4,-12-6-10,-2-5-7,2 5-11,-10-15-29,6 3-20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328-1 100,'-6'0'44,"6"0"-21,-10 10-10,-2-2-4,8 5-2,-8-3-3,6 7-1,-6-1 0,4 3-1,-4-1 0,4 3-1,-4-4 1,4 0 0,-6 3 0,6-2-1,-4-3 0,4 3-1,-4-3 1,4 3 1,-6-2-2,4 2 1,-7-2-1,5-1 0,2 4 1,-4-2-1,2 1 1,0-4-1,2 1 0,-2-2 0,4 0 0,-4 0 0,8-3 0,0 1 0,4-11 0,-8 17 1,8-17-1,-4 10-1,4-10 1,0 0-2,0 0-6,0 0-10,6 1-6,0-6-17,-2-7-31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5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55,'0'0'35,"0"0"-6,0 0-10,0 0-4,0 0-6,0 0-2,0 0-1,7 0-1,-7 0-1,9 0 0,-9 0-2,10 0 1,0-1 0,-1 1-1,3 0 0,0 0 0,-2 0-1,2 0 1,1 0-1,-3 0 0,-1 0-1,3 1 0,-8-1 1,8 0-1,-12 0 0,6 0-1,-6 0 0,0 0-4,13 0-5,-13 0-12,0 0-10,0 0-24,-13 0-15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71-1 114,'0'0'44,"-6"0"-23,-6 0-10,12 0-2,-11 13-3,5-2-1,6-11-2,-12 21-1,5-11 0,5 8-1,-4-2 0,4 3 0,-2 0 1,4 3-1,-2 1 0,2-3-1,0-1 1,0-1 0,2-2-1,-2 2 1,6-6-1,-4-4 0,-2-8 0,9 11-1,-9-11 0,0 0-1,12 0-4,-12-11-9,6 1-8,-2-3-11,2-2-30,3-3-17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85 72,'-16'-5'56,"16"5"-23,0 0-21,0 0-6,-2-9-1,2 9-1,2-11-1,-2 11 0,16-14-1,-8 5 0,6-1 0,-6-1 0,8 6-1,-2-3 1,-2 6-1,2 2 0,-2 0 0,-2 6 1,0 2-1,-4 3 0,-2 0 0,-4 1 0,0 2 0,0-3 0,-4 4 0,-6-2 0,0 0 0,-6 0-1,2 0 0,-2-3 1,0-3-1,0 2 0,6-5 0,0-1 2,10-3-2,-10 3 0,10-3 0,0 0 0,0 0 0,12 0 0,0 0 0,-4 0 0,6 0 0,0 2 0,-4 1 0,6 3 0,-4 1 0,0 1 0,0 0 0,-6 2 0,-2 1 1,2 1-1,-2-4 1,-4 1-1,-4 3 1,4-12 0,-12 11 0,-2-6 1,6 2-1,-6-4 0,-2-3 0,-2 0-1,2 0 0,-2 0 0,0-8-2,2 5-1,-4-10-8,10 7-9,-2 0-7,12 6-18,-12-16-34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55 5,'-4'-11'18,"4"11"4,-6-11 5,6 11-1,-8-13 2,8 13-8,-6-10-4,6 10-5,0 0-3,0 0-1,-8-10-1,8 10-2,0 0 0,0 5 0,0-5-2,0 11 1,0-11-1,2 20 0,2-9 0,4 4 0,2 3-1,-2 0 1,8 0-1,0 5 0,0-1 0,0 4 0,2-3 0,0 1 0,0-1-1,0 3 1,0-1 0,-2-2-1,-2 2 0,0 0 1,0-4 0,-4 2-1,2-2 0,-4-1 0,2-3 0,-6-2 1,2 0-1,-2-5 0,-4-10 0,12 13 0,-12-13 1,0 0-1,8 8 0,-8-8 0,0 0-1,0 0-2,14-5-2,-14-6-11,0 11-5,0-17-8,0 3-24,0-3-28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323-1 85,'0'0'52,"0"0"-20,-12-2-20,12 2-3,-12 6-2,4 8-1,0-9-1,0 9-2,-2-3 0,2 6-1,-4-2 0,4 5-1,-5 1 0,3 3 1,-4 4-1,0-4 0,0 4 0,0 0 0,-4 0-1,2 0 1,-4 0 0,8-3-1,-4-3 0,1 1 0,5 0 0,-2-3 1,2-4-1,2-1 0,2-4 0,0-3 0,6-8 1,-10 15-2,10-15 1,0 0 0,0 0-2,0 0-1,0 0-12,0-6-6,0 6-8,2-19-24,8 6-28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10 88,'0'0'53,"0"0"-21,-2-11-17,2 11-6,0 0-1,0 0-3,-10 8-2,10 6 0,0-5-1,0 6 0,-2 3 0,2 3-1,0 0 0,0 5 0,-2 1 0,2 0 0,0 2-1,0-2 0,0-4 1,0-1-1,0-6 0,0-2 0,0-14 0,0 15 0,0-15-1,0 0-1,0 0-3,2-12-6,-2 12-9,2-21-6,6 7-21,-6-1-29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60 121,'0'-13'39,"0"13"-15,-2-16-14,2 16-2,8-13-3,2 5-2,3 3-1,1 1 1,4 3-2,4 1 1,-2 0-1,2 5 0,-3-1 1,-1 8-2,-4-4 1,-6 6 0,-4 0 0,-4 0-1,0-3 1,-4 4-1,-6-5 1,-2 4-1,-4-5 1,1 2-1,-3-2 0,2-2 0,0 0 0,6-1 0,-2-1 0,12-5 0,-10 0 0,10 0 0,0 0 0,8 2 1,4-2-1,2 3 0,6-2 0,2 4 0,-1-2 1,5 4-1,-4 0 0,-8 1 0,4 0 1,-8 1 0,-4 2 0,-4 1-1,-2 1 1,-8 0 0,-6-3-1,-4-1 1,-2 1-1,-4-1 0,-3 0 0,-1-6-1,2-3 0,0 0-3,6 0-2,-3-12-11,11 3-6,4-7-8,8-2-28,2-3-27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8 13,'0'0'59,"0"-11"-10,0 11-22,0 0-9,0 0-5,0 0-3,0 0-2,0 0-2,0 0-2,0 0 0,0 0-1,0 0-1,10 5 1,-10-5 0,18 3-1,-6-3-1,7 4 1,-5-2-1,4 1 0,0-3 0,4 2 1,0 3-2,0-2 1,0-3-1,-1 0 0,5 0 1,-6 0-1,-4 0 1,2 0-1,-4 2 0,-6-2 0,-8 0 0,16 3 0,-16-3 0,0 0 0,8 1-1,-8-1 0,0 0 0,0 0-3,0 0 1,0-6-4,0 6-3,0 0-9,0-11-7,0 11-18,-8-14-27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20 50,'-8'-12'62,"8"12"-21,0 0-22,0 0-7,0 0-3,-10-8-2,10 8-1,0 0-1,0 0-3,0 5 1,2 4-1,-2 0 0,2 6 1,-2-1-2,6 6 0,-4-1 0,-2 2 0,0 3 0,0 1 0,0 1-1,0-2 1,0 1-1,0 0 0,-2-5 1,2 2-1,-6-6 0,4-3 0,0 0 1,2-13-2,-2 18 0,2-18-1,0 0-2,0 0-9,0 0-7,0 0-7,2-5-18,-2-6-34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18 647 38,'0'0'52,"-10"4"-14,10-4-17,0 0-8,0 0-4,-8 12-2,8-12-2,0 0-1,0 0-1,0 11 1,0-11-2,0 0 1,10 0 0,-10 0 0,10-2-1,4-3 0,-4-3 0,2 0 0,3-2-1,-3-3 0,2-1 0,2-6 0,-2 3 0,-2-5 0,2-3-1,-2 1 1,0-3 1,-4-1-2,5 2 1,-5-3-1,2 1 1,-2-1-1,-4 4 1,6-1-1,-6 5 1,2-2-1,0 1 1,2 0-1,-4 2 0,2 0 1,2-2-1,-2 2 0,4-4 1,-2 5-1,-2 3 0,2 0 1,-2 3-1,1 4 0,-7 9 1,16-14-1,-16 14 0,16-7 0,-8 7 1,2 0-1,-2 0 0,2 4 0,-10-4 0,14 12 0,-4-1 0,-4 3 0,2-3 1,-2 4-1,-2 5 0,0 1 0,3 1 0,-3 1 0,-2-2 0,-2 2 0,0 0 0,0-4-1,0-3 1,0 0 1,0-7-2,0 1 1,0-10 1,0 0-1,0 0 0,10 1 0,-10-1 0,12-9 0,-8-1 0,2-3 0,2 1 0,-2-2 0,4-4 0,0-1 0,0-4 0,-2 0 0,2 0 0,2 4 1,-4 1-2,7-1 1,-5 2 1,-2 6-1,-8 11 0,12-11 0,-12 11 0,0 0 0,10-7 0,-10 7 0,0 0 0,4 7 0,-4-7 0,4 12 0,-4-12 1,12 18-1,-8-8 0,0 1 0,0 4 0,2 1 1,-2-1-1,-2 0 0,-2 1 0,2 1 0,-2 2 0,0-7 1,0 4-1,0-2 0,2 2 0,-2-1 0,0-2 0,0-1 0,4-3 0,-4 1 1,0-10-1,0 13 0,0-13 0,0 0 0,0 0 0,0 0 0,0 0-1,0 0-1,0 0-1,0 0-5,0 0-9,0 0-5,8 0-10,-8 0-25,0 0-26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46 45,'0'0'55,"0"0"-10,0 0-27,0 0-6,0 0-3,0 0-1,0 0-2,0 5-1,0-5-1,0 0-1,0 0 0,0 0 0,0 0-1,0 0-1,0 0-1,0 0 1,0 0-1,0 0 0,-7-2 2,7 2-2,0 0 0,-11 9 1,11-9-1,-4 11 0,4-11 0,0 0 0,0 0 0,8 2 0,1-7 0,2 0 0,-1-4 0,0 3 0,-1-2 0,-9 8 0,12-10-1,-12 10-6,0 0-11,-8-8-4,8 8-12,0 0-28,-8-20-17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3.9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 92,'0'0'49,"0"0"-19,6 3-19,-6-3-2,14 0-3,-14 0-1,15-1-2,-6-1-1,6 2-1,-2-3 1,-2 2-1,2 0 0,1 1-1,-1-3 1,0 2 0,-5-1-1,5 2 1,-5-1-1,2 0 0,-4 1 0,-6 0 0,11-1-3,-11 1-2,0 0-11,10-3-7,-10 3-14,0 0-27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7:28.8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162 505 116,'0'0'34,"0"0"-13,0 0-8,0 0-3,0-4-4,0 4-1,2-13-2,-2 13 0,0-15 0,0 15-1,0-18 0,0 18 0,-6-15 1,6 15-1,-17-9-1,7 6 0,-2-1 0,2 4 0,-2 0 0,0 4-1,4 5 0,0 3 0,-3-1 1,1 8-1,2 1 0,0 3 0,2 3 1,-2 0-1,2-2 0,0-1 0,6 0-1,-4-2 2,4-6-1,4-3 0,2-2 0,-6-10 0,14 10 0,-4-10 0,2-4-1,0-4 1,1-4 0,-1-2 0,4-5 0,2-2 0,-2-6-1,0-3 1,5-4 1,-5-4-2,2 1 1,0-5 0,0-2 0,1-4 0,-5 2 0,-2 0 0,-2 4 0,0 1 0,-4 4 0,-2 6-1,0 2 2,-4 6-1,0 7 0,0 4 0,0 12 0,0-12 0,0 12 0,0 0 1,0 0-1,0 0 1,-12 6-1,10 4 0,0 0 0,2 6 0,-2 2 1,0 6-1,-2-2 0,4 5 0,0-3 1,-2 4-1,2-1 1,-4 1-1,4 0 0,-2-2 0,2-2 1,0 4-1,0-5 0,0 2 0,2 2 0,2-5 0,-4 1 0,2-2 0,-2 5 0,0-5 0,0 0 0,0-3 0,-6 0 0,4-3 0,0 2 0,0-4 1,0 1-1,2-6 0,-2 0 1,2-8-1,-6 13 1,6-13-1,0 11 0,0-11 1,0 0-1,0 0 0,-4 10 0,4-10 0,0 0 0,0 0-1,0 0 1,0 0-2,0 0-2,0 0-6,0 0-8,0 0-6,6 1-9,-6-1-34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00.7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166 9 43,'0'0'42,"0"0"-4,0 0-15,4-10-7,-4 10-3,0 0-4,0 0-2,0 0-1,3 7-1,-3-7-1,0 17-1,0-8-1,0 5 1,0 1-1,0 6 0,0-3 0,0 9 0,-3-4-1,1 3 0,-4 0 0,3 1 0,-5-5 0,-1 3 0,0-5-1,-2-2 1,0-1 0,-4-4-1,1-3 1,0-2 0,-3-3-1,4-1 0,0-4-1,4-4 0,9 4-2,-17-22-6,17 9-9,0-8-5,0-3-14,4-7-36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01.2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43-1 35,'0'0'57,"0"0"-25,0 0-8,-7 0-8,7 0-4,0 0-4,0 4-2,0-4 0,0 0-3,0 0-1,1 7 0,-1-7-1,0 0 0,0 0-1,0 0 0,0 0 1,0 0 0,0 0 0,0 0 1,-7 0-1,7 0 1,-13 0 0,13 0-1,-13 0 0,13 0-1,-4 15-1,4-15-12,4 13-9,4-11-8,3-1-25,5-1-28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14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358 10 74,'0'0'47,"0"0"-18,0 0-11,-8-10-8,8 10-2,-11 0-2,11 0-2,-21 0-1,8 1 0,-6 1 0,1 5-1,-4-4-1,1 2 1,-5-1 0,1 2-1,3-1 0,-1 3 0,2-1 0,2-1 0,0 1 0,2-1 0,2 1 0,1 4 1,7-5-1,1 5-1,-1-1 1,5 1-1,2 0 0,0 1 0,2 2 0,1-2 1,5 3-1,-2-3 0,5-1 1,-3 2-1,7-2 0,2 2 1,0-5-1,2 3 1,4-7 0,1 2-1,1-4 0,7 1 1,-6-3-1,4 0 0,-4-3 0,-5-1 0,-1-1 0,-3 0 0,-2 2-2,-15 3-1,13-9-3,-13 9-8,0 0-9,-7-10-10,7 10-28,-19-4-24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14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29 114,'0'0'43,"-9"-11"-20,9 11-12,0 0-4,13 0-1,-13 0-2,18 2 0,-3 1-1,6-1 0,-1-1-2,1 1 0,5-2 2,0 0-3,-4 0 1,3-2 0,-7-2 0,-1 2-1,0-1 1,-4 1-1,-4 1 0,0 1 0,-9 0-1,10-2-1,-10 2-4,0 0-8,0 0-9,0 0-8,3-12-31,-3 12-23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15.1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0 79,'0'0'56,"0"0"-22,0 0-19,0 0-8,0 0-1,0 0 0,0 16-2,-7-2 0,1 0-2,-5 5 1,3 0-1,-5 1 0,5 0 0,-3 3-1,4 1 0,-1-4 0,-1 4 0,1-3 0,1 5 0,-1-2-1,-3 4 1,3-5 0,1 2-1,-5 4 1,7-5-1,-9-1 1,9-1-1,-3-6 0,3 2 0,3-9 0,2-9 0,-8 12-1,8-12 0,0 0 0,0 0-2,0 0-4,0 0-9,0 0-8,6-7-11,-6 7-33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26.9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21 79,'-8'-12'37,"8"12"-12,0 0-9,0 0-5,-14-10-4,14 10 0,0 0-1,0 0-2,-10 1 0,10-1 0,-8 9-1,8 1 0,0-10-1,-4 17 0,2-2-1,2-2 0,0 2 1,0 3-1,0 0 0,0 1 0,0 2-1,0 0 1,0 0 0,0-3 0,0 2-1,0 3 2,2-3-2,-2 6 1,0-3 0,0 3-1,0 0 0,0-1 0,0 1 0,0-5 1,0-3-1,-2-1 0,0-6 0,2-1 0,0-10 0,0 12 0,0-12-1,0 0-1,0 0-2,2-7-2,6 2-10,-2-8-9,-2 0-14,0-6-31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3:59:27.9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49 83,'0'0'54,"0"-8"-24,0 8-18,0 0-4,3-6-1,-3 6-2,13-10-2,-5 4 0,6 1-2,1 0 0,0 2 0,4 0 0,-1 0 0,-1 2 0,3 1 0,-5 0 0,2 6 0,-6-2 0,-2 6 0,0 0 0,-3 2-1,-4-2 1,0 0 0,-2 3-1,0-4 1,0 1 1,-6 3-2,-3-5 1,1 1-1,-3 0 1,0 2-1,-4-5 1,1 2-1,-1-2 0,4 1 0,-4 0 1,2-2-1,3-4 0,10-1 0,-14 7 0,14-7 0,0 0 0,0 0 0,-4 9 0,4-9 0,0 0 0,9 3-1,0 0 1,1-3 1,3 3-2,2-3 2,-1 6-2,1-3 1,0 0 0,2 0 0,-1 2 1,-1-1-2,-6 4 1,4 2 0,-1-4 1,-3 4-1,-2 0 0,1 3 0,-5-2 0,3 4 0,-4-1 1,0 0-1,-2 1 0,0-5 0,0 4 0,0-1 0,-6-3 0,2 2 0,-1 0 0,-4-3 0,3-1 0,-3 1 0,-1-3 0,-3 1 0,4-4 0,-6 0 0,-1-2 0,-3-1 0,-1 0 0,-2 0 0,-1 0 0,-1 0-1,4 0-1,-2-1-4,12 2-9,-4 0-7,2 1-11,12-2-32,-7-4-18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7.8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0 728 92,'0'0'50,"0"5"-27,0-5-10,0 10-5,0-10-3,5 9-2,-5-9 0,13 5-1,-13-5 0,15 2 0,-15-2 1,13-2-2,-5-6 1,1 2 0,1-6-1,-3-2 1,1-4 0,3 2-1,-6-7 0,7 0 0,-7-4 2,5 0-3,-5-2 1,-1-3 0,0-1-1,3 1 1,-3-2-1,1 3 0,5-1 0,-1 1 1,2-1-1,1 3 0,3-3 0,0 3 1,1-3-1,1 2 0,0 3 0,3 3 0,-7 0 1,2 5-1,0 3 0,-4 3 1,-2 4-1,-9 9 1,13-7-1,-13 7 1,0 0-1,10 12 1,-10-2-1,5 6 0,-3 5 0,-2 3 0,4 2 1,-4 3-1,0 4 0,0 4 0,0-3 0,0 1 0,0-4 1,0-2-2,0-6 1,2-2 0,0-5 0,0-6 0,-2-10 0,5 10 0,-5-10 0,8-10 0,-3 0 0,-1-6 0,5-3 0,-1-4 1,3-3-1,-2-4 0,6-2 0,-5 1 0,5-1 1,-2 0-1,-2-2 0,0 5 0,-1 1 0,-1 7 0,-2 3 0,1 4 0,-4 5 0,-4 9 0,3-9 0,-3 9 0,2 6 0,-2 4 1,2-1-1,-2 7 0,2 5 1,-2 5-1,4 0 0,-4 4 1,2 3-1,-2-2 0,0 0 1,0 1-1,0-2 0,0-8 0,0 0 0,0-2 0,0-5 0,0-3 1,0 0-1,0-12-1,0 15 1,0-15 0,0 0-1,0 0-2,0 0-3,0 0-8,0 0-7,0 0-7,0 0-22,0-7-38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8.4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0 112,'0'0'46,"0"0"-20,0 0-15,0 0-3,0 0-2,0 0-1,0 0-2,-7 13 0,5-1-1,-2 1 0,4 3-1,0 3 0,0 1 0,0 1 0,0-1 0,4 0 0,-4 3 1,0 0-1,-4 0-1,0-4 1,-7 4 0,0 2 0,-6-1-1,-4 0 0,0-4 1,-3-2-1,1-2 0,1-5 0,3-2 1,-2-6-2,6-3 1,4-4 0,0-5-2,9-4-1,-4-9-3,10 5-12,0-11-5,3 3-11,5-10-32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4.7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68-1 106,'0'0'46,"0"-9"-20,0 9-17,0 0-1,0 0-3,0 0 0,0 0-2,-1 10 0,-3 2-1,4-1 0,-3 8-1,3-2 0,-5 6 0,5 1 0,-1 3 0,-1 2 1,-3-3-1,1 4-1,-1-4 1,0 4-1,-1-6 1,1 0-1,2-3 0,1-1 0,-1-3 0,-1-3 0,1-2 1,3-3-1,0-9 0,-1 11 0,1-11 1,0 0-1,0 0 0,0 0 0,0 0 0,0-7 0,0 1-1,1-4 1,2-5 0,1 0-1,-1-1 1,-1 1-1,1-3 1,2 6 0,1-3 0,-1 5 0,1 1 0,4 1 0,-1 3 0,-1 0 1,7 1-1,-2 0 0,1 3 0,2 1 0,-3-2 1,3 2-1,-5 6 0,4 0 0,-4 2 0,-3 4 1,-3-2-1,0 2 0,-4 3 0,-1-2 0,0-1 1,-6-1-1,1 0 0,-1 2 1,-4-5-1,2-1 0,-5 1 1,0-3-1,-1 2 0,1-3 1,-3 1-1,3-3 0,-3 3 0,-2-1-1,2-2 1,2 2-1,3-3-2,-4-1-5,15 0-9,-8 0-5,8 0-12,0-5-30,3-4-17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8.9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 50,'0'0'54,"-7"0"-10,7 0-33,0 0-2,0 0-1,0 0 0,0 0 0,0 0-1,0 0-2,0 0-1,0 0 0,0 0 0,0 0-1,4-5 0,-4 5-1,0 0 0,0 0-1,0 0 0,0 0 0,0 0-1,0 8 0,0-8 0,-4 11-2,4-11-2,0 13-11,0-13-6,7 9-9,2-9-27,0 0-28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09.5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15 116,'0'0'42,"0"0"-17,0 0-18,0 0-1,0 0-1,0 0-1,0 0 0,9-3-1,-9 3 0,17 0 0,-10-4-1,6 1 1,0 1-2,0 2 0,4-3 0,3 3 0,-1 0 0,0 0-1,-1 0 0,-3 0 1,3 0-1,-3 0 0,-5 2-1,1-2 1,-2 0 0,-9 0 0,13 3-1,-13-3 0,0 0-2,0 0-2,11 10-3,-11-10-10,0 0-9,-5 3-19,5-3-30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10.1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0 123,'0'0'39,"-6"9"-15,6-9-16,0 0-3,-11 6-2,11-6 0,0 0 0,0 0-1,0 0-1,0 0 1,4 0-1,-4 0 0,0 0 1,0 0-1,0 0 0,0 0 2,0 0-2,11 2 0,-11-2-1,8 0 1,-8 0-1,13 0 1,-13 0-1,19 0 0,-8 0 0,-2 0 1,3 0-1,-1 0 0,2 0 0,2 0 1,0 0-1,-5 0 0,5 0 1,0 0-1,-1 0 1,3 0-1,-4 0 0,0-2 0,-4-2 1,3 2-2,-5 2 1,-7 0 0,19-5-2,-19 5 0,11-3-4,-11 3-8,0 0-8,0 0-11,0 0-28,0 8-26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28.1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101 18 13,'0'0'30,"0"-9"1,0 9-3,0 0-4,0 0-9,0-8-5,0 8-2,0 0-2,0 0-2,0 0 1,0 3-2,0-3-1,0 9 0,0-9 1,-2 20-1,0-13 0,0 6 0,1-3-1,-1 4 1,-4-3-1,2 6 1,2-5-1,-1 3 1,-1 0-2,-2 0 1,5 2-1,-3-2 1,2 0-1,-2 1 1,2 1-1,1-2 0,-1-2 0,-2 2 1,0-5-1,2 2 1,0 1-1,-1-4 0,1 1 1,0-1-1,2 1 1,-4-1-1,1 0 0,3 1 1,-4 2 0,2-6 0,2-6 0,-6 16 0,6-16-1,-7 15 1,7-15-1,0 0 0,0 0 0,-6 7 0,6-7 1,0 0-2,0 0 1,2-6-1,-2 6-2,4-7-3,7 1-9,-11 6-10,11-15-18,-11 15-23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29.0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29 57,'0'0'53,"0"0"-26,0 0-9,0 0-5,0 0-5,0 0-3,0 0 0,6-8-2,-6 8-1,9-4 0,-9 4 0,13-7-1,-13 7-1,19-6 1,-12 4 0,4 1 0,-3 1-1,5 0 0,-4 3 1,2 1-1,-3 1 0,1-3 1,-2 3 0,-7-5-1,13 9 1,-13-9-1,10 15 1,-10-15 0,7 12 0,-7-12-1,4 17 1,-4-17-1,0 16 1,0-8 0,0-8 0,0 15 0,-4-6 0,0 0-1,4-9 1,-13 15 0,13-15 0,-13 15-1,13-15 1,-9 11-1,9-11 0,-13 7 0,13-7 1,-13 7-1,13-7 0,-11 5 1,0-4-1,11-1 1,-15 2-1,6-1 0,-3 1 1,-1-1-1,0 2 0,-2-1 0,4 1 0,-4 0 0,2 0 0,4 2 0,0-5 0,9 0 0,-10 0-1,10 0-1,0 0-2,0-5-4,6 2-10,-6 3-9,15-11-21,-8 5-26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29.5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174 0 38,'0'0'60,"7"8"-13,-7-8-31,0 0-3,0 10-3,0-1-1,0-9-3,0 16-1,-3-7-1,3 6-1,0-3-1,0 5 0,-4-3-1,4 6 0,-4-3 1,-2 6-1,-3-3 1,1 1-1,-4-4 0,0 0 0,1-3-1,-4 1 0,3-6 1,-3 0-1,2-5 0,2-3 0,0 1-1,-1-2 0,12 0-1,-15-10-2,15 10-4,-7-22-10,7 8-7,0-3-18,7-4-28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0.0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33-1 30,'0'0'58,"0"0"-20,-3 6-15,3-6-10,0 0-3,0 0-4,0 0-1,0 0-2,0 0-1,0 0 0,0 0 0,0 0 0,0 0 0,0 0 0,0 0 0,0 0 1,0 0-1,0 0 0,-12 5-1,12-5 0,-11 9 0,11-9-1,-7 9-2,7-9-6,0 9-12,0-9-8,7 2-24,-7-2-20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0.6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72,'-9'6'54,"9"-6"-20,0 0-25,0 0-3,2 10 0,-2-10-1,0 0-1,7 2 0,-7-2-1,14 1 0,-7-1-1,-7 0 0,19 0 0,-8 0-1,0 0 1,2 0 0,2 0-1,-1 0 0,-1 0-1,4 0 1,-1 0 0,-1 0-1,2 0 0,-5 0 0,-1 0 1,-2 0-1,-9 0-1,12 0-2,-12 0-6,0 0-11,0 0-8,5-10-25,-5 10-24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2.1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71 38,'0'0'50,"8"-12"-24,-8 12-9,0 0-3,0 0-1,0 0-2,0 0-2,4-10-1,-4 10-2,0 0-1,0-8-1,0 8 0,-6-11-2,6 11 0,-11-11 0,11 11-1,-12-10 1,3 5-1,9 5 1,-13-4-1,13 4-1,-17 0 1,17 0-1,-15 4 1,15-4-1,-15 13 2,9-3-2,-4 2 0,3 2 0,1 3 1,-1-2-1,-1 3 0,2 1 1,1 3 0,-1-3 0,2 3 0,1-4 0,-3 0-1,6-4 1,0 1 0,6-5-1,-6-10 1,13 9-1,2-9 1,-2-2-1,-2-5 0,8 0 1,-2-6-1,2 0 0,-2-3-1,-2-1 1,2 0-1,-5-3 1,5 1-1,-4 0 1,-4-1 0,3 1-1,-5 1 2,1 3-2,-4 4 1,-3 1 0,-1 10 0,2-10 0,-2 10 0,0 0 0,-3 9 0,-1 2 0,2 0 0,-4 0 1,4 5-1,2-3 0,-2 2 0,2 1 0,0 0 0,0-2 1,2 2 0,0 2-1,4-6 1,-4 2-1,3-1 0,-5-13-1,16 16-3,-16-16-8,18 4-8,-6-4-5,3-1-18,0-8-35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7.6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0 33,'0'0'61,"0"0"-14,0 0-25,0 0-10,0 0-3,0 0-1,0 0-3,10 14 0,-10-14-1,9 18-1,-1-3 0,-3-1-2,1 8 1,3-2-1,-5 6 0,2-1 0,-4 1 0,-1-2 0,-1-2-1,-1 0 2,-3-6-1,-4-1-1,-3-3 1,2-3 0,-3-3 0,-3-1 0,-2 0-1,6-2 1,-4-3-1,0 0 0,4 0 0,-3-5-1,3 0-1,4-4 0,7 9-6,-4-24-10,4 9-4,2-4-15,3-1-29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4:55.9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0 135,'-11'1'33,"11"-1"-13,-4 8-15,4-8-1,0 0-2,-10 9 0,10-9 0,0 0-1,0 0 0,0 0-2,0 0-1,7 5-8,-7-5-11,0 0-9,0 0-26,0 0-14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8.0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4 48,'0'0'42,"0"0"-3,0 0-16,0 0-8,0 0-4,0 0-3,0 0-1,0 0-3,0 0-1,0 0 0,-5-6-2,5 6 0,0 0 0,0 0-1,0 0 0,0 0 0,0 7-1,0-7-2,0 0-5,0 0-12,0 0-10,5 4-24,-5-4-16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9.0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92 55,'0'0'51,"0"0"-22,3-11-11,-3 11-6,0 0-5,0 0-1,8-9-3,-8 9 2,0 0-1,0 0 0,0 0-1,0 0 0,-2 6 1,0 6-2,-2 0 0,-1 1 0,-1 5-1,2 2 0,-1 2-1,3-2 1,-2 4 0,-1-2-1,5-6 0,0-2 0,0-2 1,0-12-1,0 13-1,0-13 0,0 0 0,0 0-1,0-4-1,0-6-1,0 10 0,7-21-1,-3 11-1,-4-6 0,0 3 0,-4-2 1,2 2 1,-5-1 1,-1 0 3,-1 4 1,1-3 2,-3 6 1,2-5 0,-1 6 1,-1-5-1,2 6 0,-1-7 0,10 12-1,-16-15-1,16 15 0,-14-8 0,14 8 1,-7-6-2,7 6 0,0 0 1,0 0-1,0-12 0,9 8 0,3-1 0,3 1 1,1-1-1,5 3-1,0-5 1,3 5 0,-2-4-1,-1 6 1,0-3-1,-3 2 1,-1-1-1,-2 1 0,-7-1 2,3 1-2,-11 1 0,13-3 0,-13 3 0,0 0-2,10-2 0,-10 2-2,0 0-8,11 0-9,-11 0-11,0 0-25,11 8-25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39.7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-1-1 116,'0'0'42,"0"0"-16,0 0-16,0 0-2,0 6-3,0-6-2,4 19-1,-1-11 1,5 6-2,-3-1 1,7 0-1,-3-1 0,2 2 1,0-2-1,4 1 0,-2-1-1,-1-3 1,-1 3-1,2 2 0,-4-5 1,2 2-1,-1 2 0,-1-4 0,0 1 0,1-3 0,-3 2 0,-7-9 0,15 10 0,-15-10 0,8 7 0,-8-7-1,0 0 0,0 0 0,11 3-4,-11-3-5,0-4-10,0 4-7,-8-13-18,8-2-33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0.1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 3 100,'0'0'49,"0"0"-21,-11-8-17,11 8-4,-15 8-1,13 1-2,-7 2-1,-1 5-1,1-5 0,0 9-1,-1-5 1,-3 3-1,-2 0 1,7-1-1,-4 1 0,1-1-1,0-2 2,-3-1-2,7-1 1,-1-1-1,-3-2 0,4 0 0,7-10 0,-14 17 0,14-17 0,-15 12 0,15-12 0,-9 13-1,9-13-2,-11 6 1,11-6-2,0 0-4,0 0-12,0 0-8,0 0-19,0-4-30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0.6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0 110,'0'0'43,"0"0"-21,0 0-10,4 13-3,-4-13-2,0 17-3,0-9 0,0 5-2,0 1 1,4 1-2,-4 3 1,0-3-1,0 3 1,0 1-1,0 0 0,0-5-1,0 4 1,0-6-1,0 0 0,0 0 0,0-3 0,0-9-1,0 11-1,0-11-3,0 0-2,0 0-6,0 0-10,0-12-11,0 4-30,0-7-12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1.1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32 112,'8'-12'34,"3"6"-11,0-2-10,2 7-3,0-4-4,4 5-2,-2 2 0,3 2-2,-4 2 0,-1 4 0,-4-3-1,-2 5 1,-5-5 0,-2 3-1,0-1 1,-5 1 0,-7-1-1,1-2 0,-2 2 0,0 0-1,4-5 1,-2 4 0,1-5-1,10-3 0,-9 11 0,9-11 1,0 12-1,0-12 0,9 5 0,2-2 0,3 0 0,0 0 0,0 1 0,2 1 0,-1-1 0,-2 5 0,-3-5 0,3 3 0,-4 2 1,-9-9-1,6 16 0,-6-16 1,0 14-1,-10-5 1,3 0 0,-4-2 0,-2 1-1,-2-3 0,-2-2 1,-2 0-2,1-3 0,-5 0-2,8 0-7,-7-9-7,3 4-7,0-3-12,3 0-32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49.1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240 112 13,'0'9'15,"0"-9"-8,0 0 1,0 0 4,0 0 5,0 8 1,0-8 4,0 0-5,0 0-2,0 0-2,0 0-3,0 0-3,0 0-2,0 0 0,0 0-2,0 0 1,3-8-1,-3-4 1,0 12-2,0-16 1,-1 8-1,-7-6-1,3 1 1,-3 0 0,-1 2-1,-3-1 0,1 4 0,-6 0 1,6 4-2,-4 2 1,2 2 0,-2 5 0,4 5 0,-4 1-1,0 3 0,5 1 0,-1 3 1,2 2-1,-2 5 0,3-2 0,-1 3 0,3 2 0,0-2 0,3 2 2,-1-1-2,4-1 0,4-5 0,3-1 0,1-3 0,3-4 0,0-5-2,4-2 2,4-6 0,-2-3 0,0-2 0,1-7 2,1-1-2,-2-6 0,0 3 1,-4-6-1,0 0-1,0 0 1,-5-1 0,-5 1 0,7 2 1,-7 1-1,-1 2 0,-2 6 1,0 11-1,0-12 1,0 12 0,0 0-1,-2 12 1,1 0-1,-1 2 0,2 6 0,0 1 0,0-2 0,0 3 0,3 0 0,-1-2 0,2 0 0,5-2 1,-3-4-1,0-2 0,5-3 0,-4-2-1,7-4-1,-9-3-4,14-1-10,-6-4-6,0-5-10,-2 1-29,4-2-24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0.4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172-1 83,'0'0'52,"0"0"-26,0 0-10,-13-5-5,13 5-3,0 0-3,0 0-1,-2 8-1,2-8-1,0 16 0,0-4-1,2 2 1,0 2-1,-2 3 0,1 6 0,-1-2 0,0 5 0,0-1 1,-3 0-2,-3-3 1,-2 2 0,-1-4-1,-2-1 1,-1-4-1,-3-4 0,-2-5 0,2-2 0,0-4 1,2-2-2,-1-3 0,5-7-1,3-1-3,-1-13-7,7 7-10,0-7-9,0 4-27,2-3-26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0.9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98,'0'0'46,"0"0"-17,0 0-22,11-1-2,-11 1 0,0 0 1,6-12-2,-6 12 1,0 0-2,3-8 0,-3 8 1,0 0-2,-5-8 0,5 8-1,0 0 1,-11 0-1,11 0-1,0 0 0,0 0 0,0 0 0,0 0 0,-4 6-3,4-6 0,0 0-11,0 0-6,4 0-11,-4 0-23,11-6-26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1.8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86 90,'0'0'42,"0"0"-15,0 0-12,0-10-4,0 10-3,0 0-1,-2 7-2,2-7-2,-5 16 0,3-4-1,2 1 0,-2 3 0,0-1-1,2-1 0,-4 2-1,4 1 0,0-3 1,0-1-1,0-5 0,0-8 0,0 12 0,0-12-1,0 0 0,0 0 0,0-9-1,0 1 1,0-1 0,-3 0-1,-1-4 1,-2-1 0,-5 3 0,2-3 1,-4 4 1,-2-1-1,3-1 1,-1 4 0,0 1-1,4 1 1,-1 1 0,10 5-1,-11-9 1,11 9 0,0 0 0,-9-8 0,9 8-1,0 0 1,0 0 0,0-10 0,0 10 1,15-6-1,-2 3 0,4-3-1,3 1 1,5 0-1,1-2 1,4 1-1,-2 1 0,2-5 1,-4 5-1,-6-4 0,-1 6 1,-2-2-1,-4 4 0,-5 1 0,-8 0 0,13 1 0,-13-1-2,0 0-1,0 0-8,7 14-7,-7-14-7,0 0-20,0 0-31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1:45:08.2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48 47 3,'-5'-8'7,"5"8"3,-6-10 0,6 10 3,-5-8-1,5 8 2,-8-8-2,8 8 1,0 0 3,-8-8-3,8 8 1,0 0-3,-6-6-2,6 6-1,0 0-2,0 0 0,0 0-1,0 0-1,-10 1 1,10-1-1,0 12-1,2-6-1,-2-6 1,8 13-1,-5-2 0,5-5-1,1 3 0,1 3 0,0-3 0,6 3 0,-3 1 0,1-1 0,-1 2 0,-2-2-1,4-1 1,1 2-1,-4-3 0,0-2 0,-1 2 0,2-2 0,-2-3 0,-5 1 0,-6-6 1,13 9-1,-13-9 0,0 0 0,5 6-2,-5-6-1,0 0-4,0 0-10,-3-4-8,3 4-15,-8-14-28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0:52.7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26 85,'0'-3'52,"0"3"-24,0 0-16,0-15-4,0 15-1,0-9-2,0 9-2,0 0 0,0 0-1,-12 0 0,12 0-2,-5 6 1,3 2 0,2-8 0,-6 13 0,6-4-1,0-9 1,6 10 0,-6-10-1,0 0 1,11 4 0,-11-4-1,12-3 1,-12 3-1,5-9 1,-5 9-1,2-12 1,-2 12-1,-2-12 0,2 12 1,-7-5-1,7 5 0,-12-3 0,12 3 0,0 0 0,-7 0 0,7 0 0,0 0 0,0 0-2,0 7-9,0-7-9,0 0-6,11-4-20,-11 4-30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4:02:09.1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141 445 72,'7'-3'42,"-7"3"-14,0 0-9,0 0-7,0 0-4,0 0-1,0 0-2,0 0-1,-2-13-1,2 13-1,-5-8 0,5 8 0,-13-9-1,13 9 1,-8-12 0,8 12-1,-13-3 1,13 3-1,-17 0 0,10 1 0,-5 1 0,3 7-1,-2 3 1,1 0-1,-1 5 0,4 1 0,-3 0 0,4 3 1,3 2-1,1-2 0,2-1 0,0-2 0,4-1 0,1-4 0,5-1-1,-1-5 2,2 2-1,-1-8 0,1-1 0,-2 0 0,6-7 0,-1-1 0,-5-7 0,6-1 0,-2-7 0,-2-6 0,2-3 0,2-6 0,-6-1 0,6-4 0,-2-2 0,-3 1 0,1 0 0,-3 3 0,-6 2 0,5 4 0,-5 0 0,-2 8 0,0 0 0,0 8 2,-4 2-2,-1 3 1,5 14-1,-8-11 0,8 11 0,0 0 1,-11 6-1,11 3 0,0 5 1,-2 5-1,2 3 1,0 7-1,-2 2 0,2 5 1,-2 2-1,2 2 0,0-1 0,0 5 1,0-6-1,0 1 0,0-2 1,0-3-1,4-2 0,-2-6 0,5 2 0,-1-5 0,0-3 0,3-2 0,-3-4 0,-3 0 0,7-7 0,-10-7 0,7 12 0,-7-12-2,0 0-1,0 0-9,0 0-7,4-9-6,-4 9-17,0-16-34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14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121-2 33,'0'-5'43,"0"5"-3,0 0-14,0 0-7,0 0-5,0 0-3,0 0-3,0 0-2,0 0-1,0 0 0,0 0-2,-8 5 0,8-5-2,-9 24 1,5-11-1,0 4 1,-1 7 0,-3 4-1,4-2 0,-3 4 0,3 0-1,-7 5 1,7-4 0,-2 2 0,1 1 0,-1-4 0,0 1-1,1-3 1,1 1-1,-2-1 1,1-8-1,3 2 0,-2-5 0,2-1 0,2-1 0,-2-3 0,2-12 0,0 13 0,0-13-1,0 0 0,0 0-1,0 0-3,0 0-7,2-13-9,0 0-5,2-8-21,1 2-32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15.8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6 143 15,'0'-12'64,"0"12"-11,2-14-30,-2 2-8,0 12-4,13-22-3,-2 16-1,-7-9-2,9 6-1,-6-4-1,6 7 0,-7-6-1,9 5 0,-8 0 0,10 2-1,-6 3 0,4 2 0,-5 0 1,8 4-1,-3 4-1,0 2 0,-2 2 1,2 1-1,-2 4 0,0 1 0,0-3 1,-7 4-1,-4-3 0,5 4 1,-7-5-1,0 3 1,-7-2-1,5 0 0,-11 1 1,2-3-1,-4 0 0,-2 1 0,2-2 1,-2 0-1,-3 1 0,1-4 0,4 1 0,2-2 0,0 3 0,5-7 1,8-5-2,0 0 2,-7 11-1,7-11 0,0 0 0,9 0 0,-9 0 0,19 0-1,-8 0 2,4 0-2,0 1 1,-2 3 1,2 3-2,2-2 2,-4 3-1,2 2 0,0 0 0,-4 5 1,0-5 0,-1 5-1,-1-2 0,-3 3 0,-3-2 1,-1 3-1,0-7 1,-2 1-1,0-1 1,-4 2 0,4-12 0,-15 15 0,4-9 0,-6 1 0,2-3-1,-1 2 1,-5-2-1,-3-4 0,-2 0 0,1 0 0,1 0 0,-2-4-1,9 3 0,-2-8-1,10 9-5,-8-7-8,17 7-8,-9-11-6,9 11-24,-4-15-34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19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69,'0'0'43,"0"0"-18,0 0-9,0 0-6,0 0-3,0 0-2,0 0-2,0 0-2,0 0 1,9 4 0,-9-4 0,0 0 0,0 0 0,0 0 0,0 0-1,0 0 1,0 0 0,0 0-1,0 0 1,0 0-2,4 10 1,-4-10 0,0 0 0,0 0 0,0 0 0,0 0 0,6 12 0,-6-12 0,0 0-1,0 0 1,11 0 1,-11 0-1,0 0 0,9-10 0,-9 10 1,0 0-1,0-12 0,0 12 0,0 0 0,0 0-1,0 0 0,0 0 1,0 0-2,0 5 1,0-5 0,0 0 0,0 0 0,0 0 0,0 0 1,0 0-1,0 0 0,0 0 0,0 0 2,0 0-2,0 0 0,0 0 0,0 0 0,0 0 0,0 0-2,0 0 2,0 0-2,0 0 0,0 0-3,0 0-4,0 12-10,0-12-12,-4 14-23,4-14-26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20.4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60,'0'12'42,"0"-12"-10,0 0-13,-3 9-5,3-9-5,0 0-2,0 9-2,0-9-1,0 0-2,0 0 1,0 0-1,0 0-1,0 0 2,0 0-2,0 0 0,0 0 0,7 0 0,-7 0-1,0 0 1,4-6 0,-4 6 0,0 0-1,4-8 1,-4 8-1,0 0 1,0 0-1,0 0 1,0 0-1,0 0 0,9 7 1,-9-7-1,10 9 1,-10-9-1,11 2 0,-11-2 0,0 0 0,13-5 1,-13 5-1,0-12 0,0 12 0,-2-8 0,2 8 0,0 0-1,-11 0 0,11 0-1,0 0-3,0 0-3,0 0-10,0 0-11,0 0-23,4-5-25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21.0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33 92,'0'0'50,"-4"0"-29,4 0-9,0 0-3,0 0-5,0 0 0,0 0-1,0 0 0,6 0-1,-6 0 1,0 0 0,0 0-1,9-5 0,-9 5-1,0 0 1,0 0 0,13 0-1,-13 0 0,15 0-1,-7 0 1,7-1 0,-2-2-1,2 1 1,6-1-1,-4 1 2,2-2-2,-6-1 1,4 2-1,-2 1 0,-5 1 1,1-1-1,-11 2 0,11 0 0,-11 0 0,0 0 0,0 0 0,0 0-1,0 0 0,0 0-2,0 0-1,-7 0-3,7 0-5,-10 5-11,10-5-15,-22 8-30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3:21.7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74,'0'0'42,"0"0"-17,0 0-11,0 0-5,0 0-3,0 0-1,0 0 0,12 0-1,-12 0 0,7-2-1,-7 2 0,0 0 0,12-3 0,-12 3 0,0 0-1,9 0 0,-9 0-1,0 0 1,17 0-1,-17 0 1,12-2-1,1 2 0,-13 0 0,19-3 0,-10 3-1,1-2 1,-10 2-1,21-1 0,-12 1 1,1-2-1,-10 2 0,15-2 0,-2 0 1,-5 0-1,3-1 2,-2-1-1,-9 4-1,19-3 0,-19 3 1,12-2-1,-12 2 0,0 0 0,11 0 0,-11 0 0,0 0 0,0 0 0,0 0 0,0 0-1,0 0 0,0 0-3,0 0-1,-4 0-9,4 0-7,0 0-16,0 0-28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05.3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94 40 23,'0'0'22,"0"0"-5,0 0 0,0 0-2,0 0 1,0-10-3,0 10 1,0 0-5,0 0 1,3-9-3,-3 9-1,0 0-1,2-12-1,-2 12-1,0 0 0,0 0 0,0 0-1,0 0 1,6-10 0,-6 10-1,0 0 1,0 0-1,0 6 0,0-6 0,-4 14-1,4-14 0,-9 16 1,9-16-1,-12 20 0,7-8 0,-3-1-1,1 6 2,1-5-2,0 1 1,-5-2-1,4 5 1,-1-9-1,-1 3 0,9-10 0,-4 10 0,4-10 1,0 0-1,0 0 0,0 0 0,0 0 0,0 0 0,0-6 0,0 6 0,4-16 0,-4 16 0,9-19 0,2 7 0,-7 0 0,7-5 0,-5 3 1,2 0-2,1 0 1,0 1 1,-5 2-1,4-1 0,-8 12 0,5-14 1,-5 14-1,0 0 0,0 0 2,0 0-2,0 0 0,0 0 0,-9 7 1,5 5-1,0-1 1,-3 2-1,-4-1 1,3 4-1,2 0 1,-7 0-1,6-5 0,-1 3 1,-1-2-1,5-4 0,4-8 0,-9 15 0,9-15 0,0 0-1,0 13-1,0-13-3,7 0-11,-7 0-6,8-3-10,-8 3-32,13-14-21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4T15:17:07.2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120 0 40,'0'0'60,"0"0"-19,0 0-21,0 0-7,0 0-5,0 0-3,-6-7-2,6 7 1,0 0-2,0 0 0,0 0 0,-5 7 0,5-7 1,-4 21-1,2-8-1,0 6 1,-5 1-1,1 0 0,4 5 0,-5 1-1,1-4 1,0 5-1,1-6 1,1 1-1,-2-1 0,3 2 1,1-4-1,2 2 0,0-2 1,0-1-1,0 1 0,-2 2 1,0-6-1,2 7 1,-4-8-1,2 5 0,-3-2 1,1 2-1,-2-2 2,3 0-2,1 0 1,-2-2-1,2-1 0,-2 1 1,1-5-1,3-10 0,-4 16 0,4-16 1,0 12-2,0-12 2,0 0-1,0 0-1,0 0 1,0 0-2,7-3-3,-7-9-10,0 1-7,4-2-10,0-6-31,0 0-17</inkml:trace>
</inkml:ink>
</file>

<file path=ppt/media/image137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434547" cy="354474"/>
          </a:xfrm>
          <a:prstGeom prst="rect">
            <a:avLst/>
          </a:prstGeom>
        </p:spPr>
        <p:txBody>
          <a:bodyPr vert="horz" lIns="191805" tIns="95902" rIns="191805" bIns="95902" rtlCol="0"/>
          <a:lstStyle>
            <a:lvl1pPr algn="l">
              <a:defRPr sz="25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94947" y="1"/>
            <a:ext cx="4434547" cy="354474"/>
          </a:xfrm>
          <a:prstGeom prst="rect">
            <a:avLst/>
          </a:prstGeom>
        </p:spPr>
        <p:txBody>
          <a:bodyPr vert="horz" lIns="191805" tIns="95902" rIns="191805" bIns="95902" rtlCol="0"/>
          <a:lstStyle>
            <a:lvl1pPr algn="r">
              <a:defRPr sz="2500"/>
            </a:lvl1pPr>
          </a:lstStyle>
          <a:p>
            <a:fld id="{5B05B4F2-621E-394B-B243-7A510F2EBCCE}" type="datetimeFigureOut">
              <a:rPr lang="en-US" smtClean="0"/>
              <a:t>11/3/2015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49625" y="533400"/>
            <a:ext cx="3533775" cy="2663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91805" tIns="95902" rIns="191805" bIns="9590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24716" y="3372376"/>
            <a:ext cx="8183593" cy="3196763"/>
          </a:xfrm>
          <a:prstGeom prst="rect">
            <a:avLst/>
          </a:prstGeom>
        </p:spPr>
        <p:txBody>
          <a:bodyPr vert="horz" lIns="191805" tIns="95902" rIns="191805" bIns="95902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744750"/>
            <a:ext cx="4434547" cy="357726"/>
          </a:xfrm>
          <a:prstGeom prst="rect">
            <a:avLst/>
          </a:prstGeom>
        </p:spPr>
        <p:txBody>
          <a:bodyPr vert="horz" lIns="191805" tIns="95902" rIns="191805" bIns="95902" rtlCol="0" anchor="b"/>
          <a:lstStyle>
            <a:lvl1pPr algn="l">
              <a:defRPr sz="25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94947" y="6744750"/>
            <a:ext cx="4434547" cy="357726"/>
          </a:xfrm>
          <a:prstGeom prst="rect">
            <a:avLst/>
          </a:prstGeom>
        </p:spPr>
        <p:txBody>
          <a:bodyPr vert="horz" lIns="191805" tIns="95902" rIns="191805" bIns="95902" rtlCol="0" anchor="b"/>
          <a:lstStyle>
            <a:lvl1pPr algn="r">
              <a:defRPr sz="2500"/>
            </a:lvl1pPr>
          </a:lstStyle>
          <a:p>
            <a:fld id="{ACD32F9C-0AD7-9D46-BB21-C6E762B70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76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Equalities</a:t>
            </a:r>
            <a:r>
              <a:rPr lang="en-US" baseline="0" dirty="0" smtClean="0"/>
              <a:t> can be eliminated.</a:t>
            </a:r>
          </a:p>
          <a:p>
            <a:r>
              <a:rPr lang="en-US" baseline="0" dirty="0" smtClean="0"/>
              <a:t>There are versions of the simplex algorithm that work with equalities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05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57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aseline="0" smtClean="0"/>
              <a:t>asdfads</a:t>
            </a:r>
            <a:endParaRPr lang="en-US" sz="180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48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Bk</a:t>
            </a:r>
            <a:r>
              <a:rPr lang="en-US" dirty="0" smtClean="0"/>
              <a:t> “exists”</a:t>
            </a:r>
          </a:p>
          <a:p>
            <a:r>
              <a:rPr lang="en-US" dirty="0" smtClean="0"/>
              <a:t>t</a:t>
            </a:r>
            <a:r>
              <a:rPr lang="en-US" baseline="0" dirty="0" smtClean="0"/>
              <a:t> “enters”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56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Bk</a:t>
            </a:r>
            <a:r>
              <a:rPr lang="en-US" dirty="0" smtClean="0"/>
              <a:t> “exists”</a:t>
            </a:r>
          </a:p>
          <a:p>
            <a:r>
              <a:rPr lang="en-US" dirty="0" smtClean="0"/>
              <a:t>t</a:t>
            </a:r>
            <a:r>
              <a:rPr lang="en-US" baseline="0" dirty="0" smtClean="0"/>
              <a:t> “enters”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56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Convergence: because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75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83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good performance is still a mystery for theoretical computer scientists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775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614" y="1074801"/>
            <a:ext cx="3916965" cy="72809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229" y="1941576"/>
            <a:ext cx="3225736" cy="86677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11/3/2015</a:t>
            </a:fld>
            <a:endParaRPr lang="en-US" smtClean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55981" y="878586"/>
            <a:ext cx="3896232" cy="1793548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11/3/2015</a:t>
            </a:fld>
            <a:endParaRPr lang="en-US" smtClean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409" y="797433"/>
            <a:ext cx="2004564" cy="2288286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3220" y="797433"/>
            <a:ext cx="2004564" cy="2288286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11/3/2015</a:t>
            </a:fld>
            <a:endParaRPr lang="en-US" smtClean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11/3/2015</a:t>
            </a:fld>
            <a:endParaRPr lang="en-US" smtClean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4170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k object 17"/>
          <p:cNvSpPr/>
          <p:nvPr/>
        </p:nvSpPr>
        <p:spPr>
          <a:xfrm>
            <a:off x="-4006" y="3338069"/>
            <a:ext cx="4607940" cy="129031"/>
          </a:xfrm>
          <a:custGeom>
            <a:avLst/>
            <a:gdLst/>
            <a:ahLst/>
            <a:cxnLst/>
            <a:rect l="l" t="t" r="r" b="b"/>
            <a:pathLst>
              <a:path w="4607940" h="129031">
                <a:moveTo>
                  <a:pt x="0" y="129031"/>
                </a:moveTo>
                <a:lnTo>
                  <a:pt x="4607940" y="129031"/>
                </a:lnTo>
                <a:lnTo>
                  <a:pt x="4607940" y="0"/>
                </a:lnTo>
                <a:lnTo>
                  <a:pt x="0" y="0"/>
                </a:lnTo>
                <a:lnTo>
                  <a:pt x="0" y="129031"/>
                </a:lnTo>
              </a:path>
            </a:pathLst>
          </a:custGeom>
          <a:solidFill>
            <a:srgbClr val="6C6D70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900" dirty="0" smtClean="0">
                <a:solidFill>
                  <a:schemeClr val="bg1"/>
                </a:solidFill>
                <a:latin typeface="+mn-lt"/>
              </a:rPr>
              <a:t>“</a:t>
            </a:r>
            <a:r>
              <a:rPr lang="en-US" sz="900" baseline="0" dirty="0" smtClean="0">
                <a:solidFill>
                  <a:schemeClr val="bg1"/>
                </a:solidFill>
                <a:latin typeface="+mn-lt"/>
              </a:rPr>
              <a:t>Optimization methods”, Fall 2015:      Lecture 5, “The simplex method”</a:t>
            </a:r>
            <a:endParaRPr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8900" y="0"/>
            <a:ext cx="4508500" cy="22888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257318"/>
            <a:ext cx="460422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0" y="400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552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0" y="704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0" y="857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0" y="1009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162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0" y="1314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0" y="1466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1619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1771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0" y="1924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0" y="2076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0" y="2228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0" y="2381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0" y="2533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0" y="2686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0" y="2838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0" y="2990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3143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3295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iming>
    <p:tnLst>
      <p:par>
        <p:cTn id="1" dur="indefinite" restart="never" nodeType="tmRoot"/>
      </p:par>
    </p:tnLst>
  </p:timing>
  <p:txStyles>
    <p:titleStyle>
      <a:lvl1pPr eaLnBrk="1" hangingPunct="1">
        <a:defRPr b="1">
          <a:solidFill>
            <a:schemeClr val="accent1">
              <a:lumMod val="75000"/>
            </a:schemeClr>
          </a:solidFill>
          <a:latin typeface="+mn-lt"/>
        </a:defRPr>
      </a:lvl1pPr>
    </p:titleStyle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778.emf"/><Relationship Id="rId21" Type="http://schemas.openxmlformats.org/officeDocument/2006/relationships/image" Target="../media/image224.emf"/><Relationship Id="rId42" Type="http://schemas.openxmlformats.org/officeDocument/2006/relationships/customXml" Target="../ink/ink845.xml"/><Relationship Id="rId63" Type="http://schemas.openxmlformats.org/officeDocument/2006/relationships/image" Target="../media/image679.emf"/><Relationship Id="rId84" Type="http://schemas.openxmlformats.org/officeDocument/2006/relationships/customXml" Target="../ink/ink865.xml"/><Relationship Id="rId138" Type="http://schemas.openxmlformats.org/officeDocument/2006/relationships/customXml" Target="../ink/ink892.xml"/><Relationship Id="rId159" Type="http://schemas.openxmlformats.org/officeDocument/2006/relationships/image" Target="../media/image799.emf"/><Relationship Id="rId170" Type="http://schemas.openxmlformats.org/officeDocument/2006/relationships/customXml" Target="../ink/ink908.xml"/><Relationship Id="rId191" Type="http://schemas.openxmlformats.org/officeDocument/2006/relationships/image" Target="../media/image815.emf"/><Relationship Id="rId205" Type="http://schemas.openxmlformats.org/officeDocument/2006/relationships/image" Target="../media/image822.emf"/><Relationship Id="rId107" Type="http://schemas.openxmlformats.org/officeDocument/2006/relationships/image" Target="../media/image773.emf"/><Relationship Id="rId11" Type="http://schemas.openxmlformats.org/officeDocument/2006/relationships/image" Target="../media/image219.emf"/><Relationship Id="rId32" Type="http://schemas.openxmlformats.org/officeDocument/2006/relationships/customXml" Target="../ink/ink840.xml"/><Relationship Id="rId53" Type="http://schemas.openxmlformats.org/officeDocument/2006/relationships/image" Target="../media/image453.emf"/><Relationship Id="rId74" Type="http://schemas.openxmlformats.org/officeDocument/2006/relationships/customXml" Target="../ink/ink861.xml"/><Relationship Id="rId128" Type="http://schemas.openxmlformats.org/officeDocument/2006/relationships/customXml" Target="../ink/ink887.xml"/><Relationship Id="rId149" Type="http://schemas.openxmlformats.org/officeDocument/2006/relationships/image" Target="../media/image794.emf"/><Relationship Id="rId5" Type="http://schemas.openxmlformats.org/officeDocument/2006/relationships/image" Target="../media/image216.emf"/><Relationship Id="rId95" Type="http://schemas.openxmlformats.org/officeDocument/2006/relationships/image" Target="../media/image767.emf"/><Relationship Id="rId160" Type="http://schemas.openxmlformats.org/officeDocument/2006/relationships/customXml" Target="../ink/ink903.xml"/><Relationship Id="rId181" Type="http://schemas.openxmlformats.org/officeDocument/2006/relationships/image" Target="../media/image810.emf"/><Relationship Id="rId216" Type="http://schemas.openxmlformats.org/officeDocument/2006/relationships/customXml" Target="../ink/ink931.xml"/><Relationship Id="rId22" Type="http://schemas.openxmlformats.org/officeDocument/2006/relationships/customXml" Target="../ink/ink835.xml"/><Relationship Id="rId43" Type="http://schemas.openxmlformats.org/officeDocument/2006/relationships/image" Target="../media/image235.emf"/><Relationship Id="rId64" Type="http://schemas.openxmlformats.org/officeDocument/2006/relationships/customXml" Target="../ink/ink856.xml"/><Relationship Id="rId118" Type="http://schemas.openxmlformats.org/officeDocument/2006/relationships/customXml" Target="../ink/ink882.xml"/><Relationship Id="rId139" Type="http://schemas.openxmlformats.org/officeDocument/2006/relationships/image" Target="../media/image789.emf"/><Relationship Id="rId85" Type="http://schemas.openxmlformats.org/officeDocument/2006/relationships/image" Target="../media/image762.emf"/><Relationship Id="rId150" Type="http://schemas.openxmlformats.org/officeDocument/2006/relationships/customXml" Target="../ink/ink898.xml"/><Relationship Id="rId171" Type="http://schemas.openxmlformats.org/officeDocument/2006/relationships/image" Target="../media/image805.emf"/><Relationship Id="rId192" Type="http://schemas.openxmlformats.org/officeDocument/2006/relationships/customXml" Target="../ink/ink919.xml"/><Relationship Id="rId206" Type="http://schemas.openxmlformats.org/officeDocument/2006/relationships/customXml" Target="../ink/ink926.xml"/><Relationship Id="rId12" Type="http://schemas.openxmlformats.org/officeDocument/2006/relationships/customXml" Target="../ink/ink830.xml"/><Relationship Id="rId33" Type="http://schemas.openxmlformats.org/officeDocument/2006/relationships/image" Target="../media/image230.emf"/><Relationship Id="rId108" Type="http://schemas.openxmlformats.org/officeDocument/2006/relationships/customXml" Target="../ink/ink877.xml"/><Relationship Id="rId129" Type="http://schemas.openxmlformats.org/officeDocument/2006/relationships/image" Target="../media/image784.emf"/><Relationship Id="rId54" Type="http://schemas.openxmlformats.org/officeDocument/2006/relationships/customXml" Target="../ink/ink851.xml"/><Relationship Id="rId75" Type="http://schemas.openxmlformats.org/officeDocument/2006/relationships/image" Target="../media/image758.emf"/><Relationship Id="rId96" Type="http://schemas.openxmlformats.org/officeDocument/2006/relationships/customXml" Target="../ink/ink871.xml"/><Relationship Id="rId140" Type="http://schemas.openxmlformats.org/officeDocument/2006/relationships/customXml" Target="../ink/ink893.xml"/><Relationship Id="rId161" Type="http://schemas.openxmlformats.org/officeDocument/2006/relationships/image" Target="../media/image800.emf"/><Relationship Id="rId182" Type="http://schemas.openxmlformats.org/officeDocument/2006/relationships/customXml" Target="../ink/ink914.xml"/><Relationship Id="rId217" Type="http://schemas.openxmlformats.org/officeDocument/2006/relationships/image" Target="../media/image828.emf"/><Relationship Id="rId6" Type="http://schemas.openxmlformats.org/officeDocument/2006/relationships/customXml" Target="../ink/ink827.xml"/><Relationship Id="rId23" Type="http://schemas.openxmlformats.org/officeDocument/2006/relationships/image" Target="../media/image225.emf"/><Relationship Id="rId119" Type="http://schemas.openxmlformats.org/officeDocument/2006/relationships/image" Target="../media/image779.emf"/><Relationship Id="rId44" Type="http://schemas.openxmlformats.org/officeDocument/2006/relationships/customXml" Target="../ink/ink846.xml"/><Relationship Id="rId65" Type="http://schemas.openxmlformats.org/officeDocument/2006/relationships/image" Target="../media/image680.emf"/><Relationship Id="rId86" Type="http://schemas.openxmlformats.org/officeDocument/2006/relationships/customXml" Target="../ink/ink866.xml"/><Relationship Id="rId130" Type="http://schemas.openxmlformats.org/officeDocument/2006/relationships/customXml" Target="../ink/ink888.xml"/><Relationship Id="rId151" Type="http://schemas.openxmlformats.org/officeDocument/2006/relationships/image" Target="../media/image795.emf"/><Relationship Id="rId172" Type="http://schemas.openxmlformats.org/officeDocument/2006/relationships/customXml" Target="../ink/ink909.xml"/><Relationship Id="rId193" Type="http://schemas.openxmlformats.org/officeDocument/2006/relationships/image" Target="../media/image816.emf"/><Relationship Id="rId207" Type="http://schemas.openxmlformats.org/officeDocument/2006/relationships/image" Target="../media/image823.emf"/><Relationship Id="rId13" Type="http://schemas.openxmlformats.org/officeDocument/2006/relationships/image" Target="../media/image220.emf"/><Relationship Id="rId109" Type="http://schemas.openxmlformats.org/officeDocument/2006/relationships/image" Target="../media/image774.emf"/><Relationship Id="rId34" Type="http://schemas.openxmlformats.org/officeDocument/2006/relationships/customXml" Target="../ink/ink841.xml"/><Relationship Id="rId55" Type="http://schemas.openxmlformats.org/officeDocument/2006/relationships/image" Target="../media/image649.emf"/><Relationship Id="rId76" Type="http://schemas.openxmlformats.org/officeDocument/2006/relationships/customXml" Target="../ink/ink862.xml"/><Relationship Id="rId97" Type="http://schemas.openxmlformats.org/officeDocument/2006/relationships/image" Target="../media/image768.emf"/><Relationship Id="rId120" Type="http://schemas.openxmlformats.org/officeDocument/2006/relationships/customXml" Target="../ink/ink883.xml"/><Relationship Id="rId141" Type="http://schemas.openxmlformats.org/officeDocument/2006/relationships/image" Target="../media/image790.emf"/><Relationship Id="rId7" Type="http://schemas.openxmlformats.org/officeDocument/2006/relationships/image" Target="../media/image217.emf"/><Relationship Id="rId162" Type="http://schemas.openxmlformats.org/officeDocument/2006/relationships/customXml" Target="../ink/ink904.xml"/><Relationship Id="rId183" Type="http://schemas.openxmlformats.org/officeDocument/2006/relationships/image" Target="../media/image811.emf"/><Relationship Id="rId218" Type="http://schemas.openxmlformats.org/officeDocument/2006/relationships/customXml" Target="../ink/ink932.xml"/><Relationship Id="rId24" Type="http://schemas.openxmlformats.org/officeDocument/2006/relationships/customXml" Target="../ink/ink836.xml"/><Relationship Id="rId45" Type="http://schemas.openxmlformats.org/officeDocument/2006/relationships/image" Target="../media/image236.emf"/><Relationship Id="rId66" Type="http://schemas.openxmlformats.org/officeDocument/2006/relationships/customXml" Target="../ink/ink857.xml"/><Relationship Id="rId87" Type="http://schemas.openxmlformats.org/officeDocument/2006/relationships/image" Target="../media/image763.emf"/><Relationship Id="rId110" Type="http://schemas.openxmlformats.org/officeDocument/2006/relationships/customXml" Target="../ink/ink878.xml"/><Relationship Id="rId131" Type="http://schemas.openxmlformats.org/officeDocument/2006/relationships/image" Target="../media/image785.emf"/><Relationship Id="rId152" Type="http://schemas.openxmlformats.org/officeDocument/2006/relationships/customXml" Target="../ink/ink899.xml"/><Relationship Id="rId173" Type="http://schemas.openxmlformats.org/officeDocument/2006/relationships/image" Target="../media/image806.emf"/><Relationship Id="rId194" Type="http://schemas.openxmlformats.org/officeDocument/2006/relationships/customXml" Target="../ink/ink920.xml"/><Relationship Id="rId208" Type="http://schemas.openxmlformats.org/officeDocument/2006/relationships/customXml" Target="../ink/ink927.xml"/><Relationship Id="rId14" Type="http://schemas.openxmlformats.org/officeDocument/2006/relationships/customXml" Target="../ink/ink831.xml"/><Relationship Id="rId35" Type="http://schemas.openxmlformats.org/officeDocument/2006/relationships/image" Target="../media/image231.emf"/><Relationship Id="rId56" Type="http://schemas.openxmlformats.org/officeDocument/2006/relationships/customXml" Target="../ink/ink852.xml"/><Relationship Id="rId77" Type="http://schemas.openxmlformats.org/officeDocument/2006/relationships/image" Target="../media/image759.emf"/><Relationship Id="rId100" Type="http://schemas.openxmlformats.org/officeDocument/2006/relationships/customXml" Target="../ink/ink873.xml"/><Relationship Id="rId8" Type="http://schemas.openxmlformats.org/officeDocument/2006/relationships/customXml" Target="../ink/ink828.xml"/><Relationship Id="rId51" Type="http://schemas.openxmlformats.org/officeDocument/2006/relationships/image" Target="../media/image450.emf"/><Relationship Id="rId72" Type="http://schemas.openxmlformats.org/officeDocument/2006/relationships/customXml" Target="../ink/ink860.xml"/><Relationship Id="rId93" Type="http://schemas.openxmlformats.org/officeDocument/2006/relationships/image" Target="../media/image766.emf"/><Relationship Id="rId98" Type="http://schemas.openxmlformats.org/officeDocument/2006/relationships/customXml" Target="../ink/ink872.xml"/><Relationship Id="rId121" Type="http://schemas.openxmlformats.org/officeDocument/2006/relationships/image" Target="../media/image780.emf"/><Relationship Id="rId142" Type="http://schemas.openxmlformats.org/officeDocument/2006/relationships/customXml" Target="../ink/ink894.xml"/><Relationship Id="rId163" Type="http://schemas.openxmlformats.org/officeDocument/2006/relationships/image" Target="../media/image801.emf"/><Relationship Id="rId184" Type="http://schemas.openxmlformats.org/officeDocument/2006/relationships/customXml" Target="../ink/ink915.xml"/><Relationship Id="rId189" Type="http://schemas.openxmlformats.org/officeDocument/2006/relationships/image" Target="../media/image814.emf"/><Relationship Id="rId219" Type="http://schemas.openxmlformats.org/officeDocument/2006/relationships/image" Target="../media/image829.emf"/><Relationship Id="rId3" Type="http://schemas.openxmlformats.org/officeDocument/2006/relationships/image" Target="../media/image115.emf"/><Relationship Id="rId214" Type="http://schemas.openxmlformats.org/officeDocument/2006/relationships/customXml" Target="../ink/ink930.xml"/><Relationship Id="rId25" Type="http://schemas.openxmlformats.org/officeDocument/2006/relationships/image" Target="../media/image226.emf"/><Relationship Id="rId46" Type="http://schemas.openxmlformats.org/officeDocument/2006/relationships/customXml" Target="../ink/ink847.xml"/><Relationship Id="rId67" Type="http://schemas.openxmlformats.org/officeDocument/2006/relationships/image" Target="../media/image510.emf"/><Relationship Id="rId116" Type="http://schemas.openxmlformats.org/officeDocument/2006/relationships/customXml" Target="../ink/ink881.xml"/><Relationship Id="rId137" Type="http://schemas.openxmlformats.org/officeDocument/2006/relationships/image" Target="../media/image788.emf"/><Relationship Id="rId158" Type="http://schemas.openxmlformats.org/officeDocument/2006/relationships/customXml" Target="../ink/ink902.xml"/><Relationship Id="rId20" Type="http://schemas.openxmlformats.org/officeDocument/2006/relationships/customXml" Target="../ink/ink834.xml"/><Relationship Id="rId41" Type="http://schemas.openxmlformats.org/officeDocument/2006/relationships/image" Target="../media/image234.emf"/><Relationship Id="rId62" Type="http://schemas.openxmlformats.org/officeDocument/2006/relationships/customXml" Target="../ink/ink855.xml"/><Relationship Id="rId83" Type="http://schemas.openxmlformats.org/officeDocument/2006/relationships/image" Target="../media/image761.emf"/><Relationship Id="rId88" Type="http://schemas.openxmlformats.org/officeDocument/2006/relationships/customXml" Target="../ink/ink867.xml"/><Relationship Id="rId111" Type="http://schemas.openxmlformats.org/officeDocument/2006/relationships/image" Target="../media/image775.emf"/><Relationship Id="rId132" Type="http://schemas.openxmlformats.org/officeDocument/2006/relationships/customXml" Target="../ink/ink889.xml"/><Relationship Id="rId153" Type="http://schemas.openxmlformats.org/officeDocument/2006/relationships/image" Target="../media/image796.emf"/><Relationship Id="rId174" Type="http://schemas.openxmlformats.org/officeDocument/2006/relationships/customXml" Target="../ink/ink910.xml"/><Relationship Id="rId179" Type="http://schemas.openxmlformats.org/officeDocument/2006/relationships/image" Target="../media/image809.emf"/><Relationship Id="rId195" Type="http://schemas.openxmlformats.org/officeDocument/2006/relationships/image" Target="../media/image817.emf"/><Relationship Id="rId209" Type="http://schemas.openxmlformats.org/officeDocument/2006/relationships/image" Target="../media/image824.emf"/><Relationship Id="rId190" Type="http://schemas.openxmlformats.org/officeDocument/2006/relationships/customXml" Target="../ink/ink918.xml"/><Relationship Id="rId204" Type="http://schemas.openxmlformats.org/officeDocument/2006/relationships/customXml" Target="../ink/ink925.xml"/><Relationship Id="rId220" Type="http://schemas.openxmlformats.org/officeDocument/2006/relationships/customXml" Target="../ink/ink933.xml"/><Relationship Id="rId225" Type="http://schemas.openxmlformats.org/officeDocument/2006/relationships/image" Target="../media/image832.emf"/><Relationship Id="rId15" Type="http://schemas.openxmlformats.org/officeDocument/2006/relationships/image" Target="../media/image221.emf"/><Relationship Id="rId36" Type="http://schemas.openxmlformats.org/officeDocument/2006/relationships/customXml" Target="../ink/ink842.xml"/><Relationship Id="rId57" Type="http://schemas.openxmlformats.org/officeDocument/2006/relationships/image" Target="../media/image182.emf"/><Relationship Id="rId106" Type="http://schemas.openxmlformats.org/officeDocument/2006/relationships/customXml" Target="../ink/ink876.xml"/><Relationship Id="rId127" Type="http://schemas.openxmlformats.org/officeDocument/2006/relationships/image" Target="../media/image783.emf"/><Relationship Id="rId10" Type="http://schemas.openxmlformats.org/officeDocument/2006/relationships/customXml" Target="../ink/ink829.xml"/><Relationship Id="rId31" Type="http://schemas.openxmlformats.org/officeDocument/2006/relationships/image" Target="../media/image229.emf"/><Relationship Id="rId52" Type="http://schemas.openxmlformats.org/officeDocument/2006/relationships/customXml" Target="../ink/ink850.xml"/><Relationship Id="rId73" Type="http://schemas.openxmlformats.org/officeDocument/2006/relationships/image" Target="../media/image757.emf"/><Relationship Id="rId78" Type="http://schemas.openxmlformats.org/officeDocument/2006/relationships/customXml" Target="../ink/ink863.xml"/><Relationship Id="rId94" Type="http://schemas.openxmlformats.org/officeDocument/2006/relationships/customXml" Target="../ink/ink870.xml"/><Relationship Id="rId99" Type="http://schemas.openxmlformats.org/officeDocument/2006/relationships/image" Target="../media/image769.emf"/><Relationship Id="rId101" Type="http://schemas.openxmlformats.org/officeDocument/2006/relationships/image" Target="../media/image770.emf"/><Relationship Id="rId122" Type="http://schemas.openxmlformats.org/officeDocument/2006/relationships/customXml" Target="../ink/ink884.xml"/><Relationship Id="rId143" Type="http://schemas.openxmlformats.org/officeDocument/2006/relationships/image" Target="../media/image791.emf"/><Relationship Id="rId148" Type="http://schemas.openxmlformats.org/officeDocument/2006/relationships/customXml" Target="../ink/ink897.xml"/><Relationship Id="rId164" Type="http://schemas.openxmlformats.org/officeDocument/2006/relationships/customXml" Target="../ink/ink905.xml"/><Relationship Id="rId169" Type="http://schemas.openxmlformats.org/officeDocument/2006/relationships/image" Target="../media/image804.emf"/><Relationship Id="rId185" Type="http://schemas.openxmlformats.org/officeDocument/2006/relationships/image" Target="../media/image812.emf"/><Relationship Id="rId4" Type="http://schemas.openxmlformats.org/officeDocument/2006/relationships/customXml" Target="../ink/ink826.xml"/><Relationship Id="rId9" Type="http://schemas.openxmlformats.org/officeDocument/2006/relationships/image" Target="../media/image218.emf"/><Relationship Id="rId180" Type="http://schemas.openxmlformats.org/officeDocument/2006/relationships/customXml" Target="../ink/ink913.xml"/><Relationship Id="rId210" Type="http://schemas.openxmlformats.org/officeDocument/2006/relationships/customXml" Target="../ink/ink928.xml"/><Relationship Id="rId215" Type="http://schemas.openxmlformats.org/officeDocument/2006/relationships/image" Target="../media/image827.emf"/><Relationship Id="rId26" Type="http://schemas.openxmlformats.org/officeDocument/2006/relationships/customXml" Target="../ink/ink837.xml"/><Relationship Id="rId47" Type="http://schemas.openxmlformats.org/officeDocument/2006/relationships/image" Target="../media/image237.emf"/><Relationship Id="rId68" Type="http://schemas.openxmlformats.org/officeDocument/2006/relationships/customXml" Target="../ink/ink858.xml"/><Relationship Id="rId89" Type="http://schemas.openxmlformats.org/officeDocument/2006/relationships/image" Target="../media/image764.emf"/><Relationship Id="rId112" Type="http://schemas.openxmlformats.org/officeDocument/2006/relationships/customXml" Target="../ink/ink879.xml"/><Relationship Id="rId133" Type="http://schemas.openxmlformats.org/officeDocument/2006/relationships/image" Target="../media/image786.emf"/><Relationship Id="rId154" Type="http://schemas.openxmlformats.org/officeDocument/2006/relationships/customXml" Target="../ink/ink900.xml"/><Relationship Id="rId175" Type="http://schemas.openxmlformats.org/officeDocument/2006/relationships/image" Target="../media/image807.emf"/><Relationship Id="rId196" Type="http://schemas.openxmlformats.org/officeDocument/2006/relationships/customXml" Target="../ink/ink921.xml"/><Relationship Id="rId200" Type="http://schemas.openxmlformats.org/officeDocument/2006/relationships/customXml" Target="../ink/ink923.xml"/><Relationship Id="rId16" Type="http://schemas.openxmlformats.org/officeDocument/2006/relationships/customXml" Target="../ink/ink832.xml"/><Relationship Id="rId221" Type="http://schemas.openxmlformats.org/officeDocument/2006/relationships/image" Target="../media/image830.emf"/><Relationship Id="rId37" Type="http://schemas.openxmlformats.org/officeDocument/2006/relationships/image" Target="../media/image232.emf"/><Relationship Id="rId58" Type="http://schemas.openxmlformats.org/officeDocument/2006/relationships/customXml" Target="../ink/ink853.xml"/><Relationship Id="rId79" Type="http://schemas.openxmlformats.org/officeDocument/2006/relationships/image" Target="../media/image760.emf"/><Relationship Id="rId102" Type="http://schemas.openxmlformats.org/officeDocument/2006/relationships/customXml" Target="../ink/ink874.xml"/><Relationship Id="rId123" Type="http://schemas.openxmlformats.org/officeDocument/2006/relationships/image" Target="../media/image781.emf"/><Relationship Id="rId144" Type="http://schemas.openxmlformats.org/officeDocument/2006/relationships/customXml" Target="../ink/ink895.xml"/><Relationship Id="rId90" Type="http://schemas.openxmlformats.org/officeDocument/2006/relationships/customXml" Target="../ink/ink868.xml"/><Relationship Id="rId165" Type="http://schemas.openxmlformats.org/officeDocument/2006/relationships/image" Target="../media/image802.emf"/><Relationship Id="rId186" Type="http://schemas.openxmlformats.org/officeDocument/2006/relationships/customXml" Target="../ink/ink916.xml"/><Relationship Id="rId211" Type="http://schemas.openxmlformats.org/officeDocument/2006/relationships/image" Target="../media/image825.emf"/><Relationship Id="rId27" Type="http://schemas.openxmlformats.org/officeDocument/2006/relationships/image" Target="../media/image227.emf"/><Relationship Id="rId48" Type="http://schemas.openxmlformats.org/officeDocument/2006/relationships/customXml" Target="../ink/ink848.xml"/><Relationship Id="rId69" Type="http://schemas.openxmlformats.org/officeDocument/2006/relationships/image" Target="../media/image682.emf"/><Relationship Id="rId113" Type="http://schemas.openxmlformats.org/officeDocument/2006/relationships/image" Target="../media/image776.emf"/><Relationship Id="rId134" Type="http://schemas.openxmlformats.org/officeDocument/2006/relationships/customXml" Target="../ink/ink890.xml"/><Relationship Id="rId80" Type="http://schemas.openxmlformats.org/officeDocument/2006/relationships/customXml" Target="../ink/ink864.xml"/><Relationship Id="rId155" Type="http://schemas.openxmlformats.org/officeDocument/2006/relationships/image" Target="../media/image797.emf"/><Relationship Id="rId176" Type="http://schemas.openxmlformats.org/officeDocument/2006/relationships/customXml" Target="../ink/ink911.xml"/><Relationship Id="rId197" Type="http://schemas.openxmlformats.org/officeDocument/2006/relationships/image" Target="../media/image818.emf"/><Relationship Id="rId201" Type="http://schemas.openxmlformats.org/officeDocument/2006/relationships/image" Target="../media/image820.emf"/><Relationship Id="rId222" Type="http://schemas.openxmlformats.org/officeDocument/2006/relationships/customXml" Target="../ink/ink934.xml"/><Relationship Id="rId17" Type="http://schemas.openxmlformats.org/officeDocument/2006/relationships/image" Target="../media/image222.emf"/><Relationship Id="rId38" Type="http://schemas.openxmlformats.org/officeDocument/2006/relationships/customXml" Target="../ink/ink843.xml"/><Relationship Id="rId59" Type="http://schemas.openxmlformats.org/officeDocument/2006/relationships/image" Target="../media/image677.emf"/><Relationship Id="rId103" Type="http://schemas.openxmlformats.org/officeDocument/2006/relationships/image" Target="../media/image771.emf"/><Relationship Id="rId124" Type="http://schemas.openxmlformats.org/officeDocument/2006/relationships/customXml" Target="../ink/ink885.xml"/><Relationship Id="rId70" Type="http://schemas.openxmlformats.org/officeDocument/2006/relationships/customXml" Target="../ink/ink859.xml"/><Relationship Id="rId91" Type="http://schemas.openxmlformats.org/officeDocument/2006/relationships/image" Target="../media/image765.emf"/><Relationship Id="rId145" Type="http://schemas.openxmlformats.org/officeDocument/2006/relationships/image" Target="../media/image792.emf"/><Relationship Id="rId166" Type="http://schemas.openxmlformats.org/officeDocument/2006/relationships/customXml" Target="../ink/ink906.xml"/><Relationship Id="rId187" Type="http://schemas.openxmlformats.org/officeDocument/2006/relationships/image" Target="../media/image813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929.xml"/><Relationship Id="rId28" Type="http://schemas.openxmlformats.org/officeDocument/2006/relationships/customXml" Target="../ink/ink838.xml"/><Relationship Id="rId49" Type="http://schemas.openxmlformats.org/officeDocument/2006/relationships/image" Target="../media/image245.emf"/><Relationship Id="rId114" Type="http://schemas.openxmlformats.org/officeDocument/2006/relationships/customXml" Target="../ink/ink880.xml"/><Relationship Id="rId60" Type="http://schemas.openxmlformats.org/officeDocument/2006/relationships/customXml" Target="../ink/ink854.xml"/><Relationship Id="rId135" Type="http://schemas.openxmlformats.org/officeDocument/2006/relationships/image" Target="../media/image787.emf"/><Relationship Id="rId156" Type="http://schemas.openxmlformats.org/officeDocument/2006/relationships/customXml" Target="../ink/ink901.xml"/><Relationship Id="rId177" Type="http://schemas.openxmlformats.org/officeDocument/2006/relationships/image" Target="../media/image808.emf"/><Relationship Id="rId198" Type="http://schemas.openxmlformats.org/officeDocument/2006/relationships/customXml" Target="../ink/ink922.xml"/><Relationship Id="rId202" Type="http://schemas.openxmlformats.org/officeDocument/2006/relationships/customXml" Target="../ink/ink924.xml"/><Relationship Id="rId223" Type="http://schemas.openxmlformats.org/officeDocument/2006/relationships/image" Target="../media/image831.emf"/><Relationship Id="rId18" Type="http://schemas.openxmlformats.org/officeDocument/2006/relationships/customXml" Target="../ink/ink833.xml"/><Relationship Id="rId39" Type="http://schemas.openxmlformats.org/officeDocument/2006/relationships/image" Target="../media/image233.emf"/><Relationship Id="rId50" Type="http://schemas.openxmlformats.org/officeDocument/2006/relationships/customXml" Target="../ink/ink849.xml"/><Relationship Id="rId104" Type="http://schemas.openxmlformats.org/officeDocument/2006/relationships/customXml" Target="../ink/ink875.xml"/><Relationship Id="rId125" Type="http://schemas.openxmlformats.org/officeDocument/2006/relationships/image" Target="../media/image782.emf"/><Relationship Id="rId146" Type="http://schemas.openxmlformats.org/officeDocument/2006/relationships/customXml" Target="../ink/ink896.xml"/><Relationship Id="rId167" Type="http://schemas.openxmlformats.org/officeDocument/2006/relationships/image" Target="../media/image803.emf"/><Relationship Id="rId188" Type="http://schemas.openxmlformats.org/officeDocument/2006/relationships/customXml" Target="../ink/ink917.xml"/><Relationship Id="rId71" Type="http://schemas.openxmlformats.org/officeDocument/2006/relationships/image" Target="../media/image756.emf"/><Relationship Id="rId92" Type="http://schemas.openxmlformats.org/officeDocument/2006/relationships/customXml" Target="../ink/ink869.xml"/><Relationship Id="rId213" Type="http://schemas.openxmlformats.org/officeDocument/2006/relationships/image" Target="../media/image826.emf"/><Relationship Id="rId2" Type="http://schemas.openxmlformats.org/officeDocument/2006/relationships/customXml" Target="../ink/ink825.xml"/><Relationship Id="rId29" Type="http://schemas.openxmlformats.org/officeDocument/2006/relationships/image" Target="../media/image228.emf"/><Relationship Id="rId40" Type="http://schemas.openxmlformats.org/officeDocument/2006/relationships/customXml" Target="../ink/ink844.xml"/><Relationship Id="rId115" Type="http://schemas.openxmlformats.org/officeDocument/2006/relationships/image" Target="../media/image777.emf"/><Relationship Id="rId136" Type="http://schemas.openxmlformats.org/officeDocument/2006/relationships/customXml" Target="../ink/ink891.xml"/><Relationship Id="rId157" Type="http://schemas.openxmlformats.org/officeDocument/2006/relationships/image" Target="../media/image798.emf"/><Relationship Id="rId178" Type="http://schemas.openxmlformats.org/officeDocument/2006/relationships/customXml" Target="../ink/ink912.xml"/><Relationship Id="rId61" Type="http://schemas.openxmlformats.org/officeDocument/2006/relationships/image" Target="../media/image678.emf"/><Relationship Id="rId199" Type="http://schemas.openxmlformats.org/officeDocument/2006/relationships/image" Target="../media/image819.emf"/><Relationship Id="rId203" Type="http://schemas.openxmlformats.org/officeDocument/2006/relationships/image" Target="../media/image821.emf"/><Relationship Id="rId19" Type="http://schemas.openxmlformats.org/officeDocument/2006/relationships/image" Target="../media/image223.emf"/><Relationship Id="rId224" Type="http://schemas.openxmlformats.org/officeDocument/2006/relationships/customXml" Target="../ink/ink935.xml"/><Relationship Id="rId30" Type="http://schemas.openxmlformats.org/officeDocument/2006/relationships/customXml" Target="../ink/ink839.xml"/><Relationship Id="rId105" Type="http://schemas.openxmlformats.org/officeDocument/2006/relationships/image" Target="../media/image772.emf"/><Relationship Id="rId126" Type="http://schemas.openxmlformats.org/officeDocument/2006/relationships/customXml" Target="../ink/ink886.xml"/><Relationship Id="rId147" Type="http://schemas.openxmlformats.org/officeDocument/2006/relationships/image" Target="../media/image793.emf"/><Relationship Id="rId168" Type="http://schemas.openxmlformats.org/officeDocument/2006/relationships/customXml" Target="../ink/ink907.xml"/></Relationships>
</file>

<file path=ppt/slides/_rels/slide11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992.xml"/><Relationship Id="rId21" Type="http://schemas.openxmlformats.org/officeDocument/2006/relationships/customXml" Target="../ink/ink945.xml"/><Relationship Id="rId63" Type="http://schemas.openxmlformats.org/officeDocument/2006/relationships/customXml" Target="../ink/ink965.xml"/><Relationship Id="rId159" Type="http://schemas.openxmlformats.org/officeDocument/2006/relationships/customXml" Target="../ink/ink1013.xml"/><Relationship Id="rId170" Type="http://schemas.openxmlformats.org/officeDocument/2006/relationships/image" Target="../media/image875.emf"/><Relationship Id="rId226" Type="http://schemas.openxmlformats.org/officeDocument/2006/relationships/customXml" Target="../ink/ink1043.xml"/><Relationship Id="rId107" Type="http://schemas.openxmlformats.org/officeDocument/2006/relationships/customXml" Target="../ink/ink987.xml"/><Relationship Id="rId268" Type="http://schemas.openxmlformats.org/officeDocument/2006/relationships/customXml" Target="../ink/ink1064.xml"/><Relationship Id="rId11" Type="http://schemas.openxmlformats.org/officeDocument/2006/relationships/customXml" Target="../ink/ink940.xml"/><Relationship Id="rId32" Type="http://schemas.openxmlformats.org/officeDocument/2006/relationships/image" Target="../media/image762.emf"/><Relationship Id="rId53" Type="http://schemas.openxmlformats.org/officeDocument/2006/relationships/customXml" Target="../ink/ink960.xml"/><Relationship Id="rId74" Type="http://schemas.openxmlformats.org/officeDocument/2006/relationships/image" Target="../media/image810.emf"/><Relationship Id="rId128" Type="http://schemas.openxmlformats.org/officeDocument/2006/relationships/image" Target="../media/image854.emf"/><Relationship Id="rId149" Type="http://schemas.openxmlformats.org/officeDocument/2006/relationships/customXml" Target="../ink/ink1008.xml"/><Relationship Id="rId5" Type="http://schemas.openxmlformats.org/officeDocument/2006/relationships/customXml" Target="../ink/ink937.xml"/><Relationship Id="rId95" Type="http://schemas.openxmlformats.org/officeDocument/2006/relationships/customXml" Target="../ink/ink981.xml"/><Relationship Id="rId160" Type="http://schemas.openxmlformats.org/officeDocument/2006/relationships/image" Target="../media/image870.emf"/><Relationship Id="rId181" Type="http://schemas.openxmlformats.org/officeDocument/2006/relationships/customXml" Target="../ink/ink1024.xml"/><Relationship Id="rId216" Type="http://schemas.openxmlformats.org/officeDocument/2006/relationships/customXml" Target="../ink/ink1038.xml"/><Relationship Id="rId237" Type="http://schemas.openxmlformats.org/officeDocument/2006/relationships/image" Target="../media/image908.emf"/><Relationship Id="rId258" Type="http://schemas.openxmlformats.org/officeDocument/2006/relationships/customXml" Target="../ink/ink1059.xml"/><Relationship Id="rId22" Type="http://schemas.openxmlformats.org/officeDocument/2006/relationships/image" Target="../media/image680.emf"/><Relationship Id="rId43" Type="http://schemas.openxmlformats.org/officeDocument/2006/relationships/customXml" Target="../ink/ink955.xml"/><Relationship Id="rId64" Type="http://schemas.openxmlformats.org/officeDocument/2006/relationships/image" Target="../media/image836.emf"/><Relationship Id="rId118" Type="http://schemas.openxmlformats.org/officeDocument/2006/relationships/image" Target="../media/image849.emf"/><Relationship Id="rId139" Type="http://schemas.openxmlformats.org/officeDocument/2006/relationships/customXml" Target="../ink/ink1003.xml"/><Relationship Id="rId85" Type="http://schemas.openxmlformats.org/officeDocument/2006/relationships/customXml" Target="../ink/ink976.xml"/><Relationship Id="rId150" Type="http://schemas.openxmlformats.org/officeDocument/2006/relationships/image" Target="../media/image865.emf"/><Relationship Id="rId171" Type="http://schemas.openxmlformats.org/officeDocument/2006/relationships/customXml" Target="../ink/ink1019.xml"/><Relationship Id="rId192" Type="http://schemas.openxmlformats.org/officeDocument/2006/relationships/image" Target="../media/image886.emf"/><Relationship Id="rId206" Type="http://schemas.openxmlformats.org/officeDocument/2006/relationships/customXml" Target="../ink/ink1033.xml"/><Relationship Id="rId227" Type="http://schemas.openxmlformats.org/officeDocument/2006/relationships/image" Target="../media/image903.emf"/><Relationship Id="rId248" Type="http://schemas.openxmlformats.org/officeDocument/2006/relationships/customXml" Target="../ink/ink1054.xml"/><Relationship Id="rId269" Type="http://schemas.openxmlformats.org/officeDocument/2006/relationships/image" Target="../media/image924.emf"/><Relationship Id="rId12" Type="http://schemas.openxmlformats.org/officeDocument/2006/relationships/image" Target="../media/image649.emf"/><Relationship Id="rId33" Type="http://schemas.openxmlformats.org/officeDocument/2006/relationships/customXml" Target="../ink/ink950.xml"/><Relationship Id="rId108" Type="http://schemas.openxmlformats.org/officeDocument/2006/relationships/image" Target="../media/image827.emf"/><Relationship Id="rId129" Type="http://schemas.openxmlformats.org/officeDocument/2006/relationships/customXml" Target="../ink/ink998.xml"/><Relationship Id="rId54" Type="http://schemas.openxmlformats.org/officeDocument/2006/relationships/image" Target="../media/image773.emf"/><Relationship Id="rId75" Type="http://schemas.openxmlformats.org/officeDocument/2006/relationships/customXml" Target="../ink/ink971.xml"/><Relationship Id="rId96" Type="http://schemas.openxmlformats.org/officeDocument/2006/relationships/image" Target="../media/image821.emf"/><Relationship Id="rId140" Type="http://schemas.openxmlformats.org/officeDocument/2006/relationships/image" Target="../media/image860.emf"/><Relationship Id="rId161" Type="http://schemas.openxmlformats.org/officeDocument/2006/relationships/customXml" Target="../ink/ink1014.xml"/><Relationship Id="rId182" Type="http://schemas.openxmlformats.org/officeDocument/2006/relationships/image" Target="../media/image881.emf"/><Relationship Id="rId217" Type="http://schemas.openxmlformats.org/officeDocument/2006/relationships/image" Target="../media/image898.emf"/><Relationship Id="rId6" Type="http://schemas.openxmlformats.org/officeDocument/2006/relationships/image" Target="../media/image245.emf"/><Relationship Id="rId238" Type="http://schemas.openxmlformats.org/officeDocument/2006/relationships/customXml" Target="../ink/ink1049.xml"/><Relationship Id="rId259" Type="http://schemas.openxmlformats.org/officeDocument/2006/relationships/image" Target="../media/image919.emf"/><Relationship Id="rId23" Type="http://schemas.openxmlformats.org/officeDocument/2006/relationships/customXml" Target="../ink/ink946.xml"/><Relationship Id="rId119" Type="http://schemas.openxmlformats.org/officeDocument/2006/relationships/customXml" Target="../ink/ink993.xml"/><Relationship Id="rId270" Type="http://schemas.openxmlformats.org/officeDocument/2006/relationships/customXml" Target="../ink/ink1065.xml"/><Relationship Id="rId44" Type="http://schemas.openxmlformats.org/officeDocument/2006/relationships/image" Target="../media/image768.emf"/><Relationship Id="rId65" Type="http://schemas.openxmlformats.org/officeDocument/2006/relationships/customXml" Target="../ink/ink966.xml"/><Relationship Id="rId86" Type="http://schemas.openxmlformats.org/officeDocument/2006/relationships/image" Target="../media/image841.emf"/><Relationship Id="rId130" Type="http://schemas.openxmlformats.org/officeDocument/2006/relationships/image" Target="../media/image855.emf"/><Relationship Id="rId151" Type="http://schemas.openxmlformats.org/officeDocument/2006/relationships/customXml" Target="../ink/ink1009.xml"/><Relationship Id="rId172" Type="http://schemas.openxmlformats.org/officeDocument/2006/relationships/image" Target="../media/image876.emf"/><Relationship Id="rId193" Type="http://schemas.openxmlformats.org/officeDocument/2006/relationships/customXml" Target="../ink/ink1030.xml"/><Relationship Id="rId207" Type="http://schemas.openxmlformats.org/officeDocument/2006/relationships/image" Target="../media/image893.emf"/><Relationship Id="rId228" Type="http://schemas.openxmlformats.org/officeDocument/2006/relationships/customXml" Target="../ink/ink1044.xml"/><Relationship Id="rId249" Type="http://schemas.openxmlformats.org/officeDocument/2006/relationships/image" Target="../media/image914.emf"/><Relationship Id="rId13" Type="http://schemas.openxmlformats.org/officeDocument/2006/relationships/customXml" Target="../ink/ink941.xml"/><Relationship Id="rId109" Type="http://schemas.openxmlformats.org/officeDocument/2006/relationships/customXml" Target="../ink/ink988.xml"/><Relationship Id="rId260" Type="http://schemas.openxmlformats.org/officeDocument/2006/relationships/customXml" Target="../ink/ink1060.xml"/><Relationship Id="rId34" Type="http://schemas.openxmlformats.org/officeDocument/2006/relationships/image" Target="../media/image763.emf"/><Relationship Id="rId55" Type="http://schemas.openxmlformats.org/officeDocument/2006/relationships/customXml" Target="../ink/ink961.xml"/><Relationship Id="rId76" Type="http://schemas.openxmlformats.org/officeDocument/2006/relationships/image" Target="../media/image811.emf"/><Relationship Id="rId97" Type="http://schemas.openxmlformats.org/officeDocument/2006/relationships/customXml" Target="../ink/ink982.xml"/><Relationship Id="rId120" Type="http://schemas.openxmlformats.org/officeDocument/2006/relationships/image" Target="../media/image850.emf"/><Relationship Id="rId141" Type="http://schemas.openxmlformats.org/officeDocument/2006/relationships/customXml" Target="../ink/ink1004.xml"/><Relationship Id="rId7" Type="http://schemas.openxmlformats.org/officeDocument/2006/relationships/customXml" Target="../ink/ink938.xml"/><Relationship Id="rId162" Type="http://schemas.openxmlformats.org/officeDocument/2006/relationships/image" Target="../media/image871.emf"/><Relationship Id="rId183" Type="http://schemas.openxmlformats.org/officeDocument/2006/relationships/customXml" Target="../ink/ink1025.xml"/><Relationship Id="rId218" Type="http://schemas.openxmlformats.org/officeDocument/2006/relationships/customXml" Target="../ink/ink1039.xml"/><Relationship Id="rId239" Type="http://schemas.openxmlformats.org/officeDocument/2006/relationships/image" Target="../media/image909.emf"/><Relationship Id="rId250" Type="http://schemas.openxmlformats.org/officeDocument/2006/relationships/customXml" Target="../ink/ink1055.xml"/><Relationship Id="rId271" Type="http://schemas.openxmlformats.org/officeDocument/2006/relationships/image" Target="../media/image925.emf"/><Relationship Id="rId24" Type="http://schemas.openxmlformats.org/officeDocument/2006/relationships/image" Target="../media/image510.emf"/><Relationship Id="rId45" Type="http://schemas.openxmlformats.org/officeDocument/2006/relationships/customXml" Target="../ink/ink956.xml"/><Relationship Id="rId66" Type="http://schemas.openxmlformats.org/officeDocument/2006/relationships/image" Target="../media/image837.emf"/><Relationship Id="rId87" Type="http://schemas.openxmlformats.org/officeDocument/2006/relationships/customXml" Target="../ink/ink977.xml"/><Relationship Id="rId110" Type="http://schemas.openxmlformats.org/officeDocument/2006/relationships/image" Target="../media/image828.emf"/><Relationship Id="rId131" Type="http://schemas.openxmlformats.org/officeDocument/2006/relationships/customXml" Target="../ink/ink999.xml"/><Relationship Id="rId152" Type="http://schemas.openxmlformats.org/officeDocument/2006/relationships/image" Target="../media/image866.emf"/><Relationship Id="rId173" Type="http://schemas.openxmlformats.org/officeDocument/2006/relationships/customXml" Target="../ink/ink1020.xml"/><Relationship Id="rId208" Type="http://schemas.openxmlformats.org/officeDocument/2006/relationships/customXml" Target="../ink/ink1034.xml"/><Relationship Id="rId229" Type="http://schemas.openxmlformats.org/officeDocument/2006/relationships/image" Target="../media/image904.emf"/><Relationship Id="rId240" Type="http://schemas.openxmlformats.org/officeDocument/2006/relationships/customXml" Target="../ink/ink1050.xml"/><Relationship Id="rId261" Type="http://schemas.openxmlformats.org/officeDocument/2006/relationships/image" Target="../media/image920.emf"/><Relationship Id="rId14" Type="http://schemas.openxmlformats.org/officeDocument/2006/relationships/image" Target="../media/image182.emf"/><Relationship Id="rId35" Type="http://schemas.openxmlformats.org/officeDocument/2006/relationships/customXml" Target="../ink/ink951.xml"/><Relationship Id="rId56" Type="http://schemas.openxmlformats.org/officeDocument/2006/relationships/image" Target="../media/image801.emf"/><Relationship Id="rId77" Type="http://schemas.openxmlformats.org/officeDocument/2006/relationships/customXml" Target="../ink/ink972.xml"/><Relationship Id="rId100" Type="http://schemas.openxmlformats.org/officeDocument/2006/relationships/image" Target="../media/image844.emf"/><Relationship Id="rId8" Type="http://schemas.openxmlformats.org/officeDocument/2006/relationships/image" Target="../media/image450.emf"/><Relationship Id="rId98" Type="http://schemas.openxmlformats.org/officeDocument/2006/relationships/image" Target="../media/image822.emf"/><Relationship Id="rId121" Type="http://schemas.openxmlformats.org/officeDocument/2006/relationships/customXml" Target="../ink/ink994.xml"/><Relationship Id="rId142" Type="http://schemas.openxmlformats.org/officeDocument/2006/relationships/image" Target="../media/image861.emf"/><Relationship Id="rId163" Type="http://schemas.openxmlformats.org/officeDocument/2006/relationships/customXml" Target="../ink/ink1015.xml"/><Relationship Id="rId184" Type="http://schemas.openxmlformats.org/officeDocument/2006/relationships/image" Target="../media/image882.emf"/><Relationship Id="rId219" Type="http://schemas.openxmlformats.org/officeDocument/2006/relationships/image" Target="../media/image899.emf"/><Relationship Id="rId230" Type="http://schemas.openxmlformats.org/officeDocument/2006/relationships/customXml" Target="../ink/ink1045.xml"/><Relationship Id="rId251" Type="http://schemas.openxmlformats.org/officeDocument/2006/relationships/image" Target="../media/image915.emf"/><Relationship Id="rId25" Type="http://schemas.openxmlformats.org/officeDocument/2006/relationships/customXml" Target="../ink/ink947.xml"/><Relationship Id="rId46" Type="http://schemas.openxmlformats.org/officeDocument/2006/relationships/image" Target="../media/image769.emf"/><Relationship Id="rId67" Type="http://schemas.openxmlformats.org/officeDocument/2006/relationships/customXml" Target="../ink/ink967.xml"/><Relationship Id="rId272" Type="http://schemas.openxmlformats.org/officeDocument/2006/relationships/customXml" Target="../ink/ink1066.xml"/><Relationship Id="rId88" Type="http://schemas.openxmlformats.org/officeDocument/2006/relationships/image" Target="../media/image817.emf"/><Relationship Id="rId111" Type="http://schemas.openxmlformats.org/officeDocument/2006/relationships/customXml" Target="../ink/ink989.xml"/><Relationship Id="rId132" Type="http://schemas.openxmlformats.org/officeDocument/2006/relationships/image" Target="../media/image856.emf"/><Relationship Id="rId153" Type="http://schemas.openxmlformats.org/officeDocument/2006/relationships/customXml" Target="../ink/ink1010.xml"/><Relationship Id="rId174" Type="http://schemas.openxmlformats.org/officeDocument/2006/relationships/image" Target="../media/image877.emf"/><Relationship Id="rId209" Type="http://schemas.openxmlformats.org/officeDocument/2006/relationships/image" Target="../media/image894.emf"/><Relationship Id="rId220" Type="http://schemas.openxmlformats.org/officeDocument/2006/relationships/customXml" Target="../ink/ink1040.xml"/><Relationship Id="rId241" Type="http://schemas.openxmlformats.org/officeDocument/2006/relationships/image" Target="../media/image910.emf"/><Relationship Id="rId15" Type="http://schemas.openxmlformats.org/officeDocument/2006/relationships/customXml" Target="../ink/ink942.xml"/><Relationship Id="rId36" Type="http://schemas.openxmlformats.org/officeDocument/2006/relationships/image" Target="../media/image764.emf"/><Relationship Id="rId57" Type="http://schemas.openxmlformats.org/officeDocument/2006/relationships/customXml" Target="../ink/ink962.xml"/><Relationship Id="rId262" Type="http://schemas.openxmlformats.org/officeDocument/2006/relationships/customXml" Target="../ink/ink1061.xml"/><Relationship Id="rId78" Type="http://schemas.openxmlformats.org/officeDocument/2006/relationships/image" Target="../media/image812.emf"/><Relationship Id="rId99" Type="http://schemas.openxmlformats.org/officeDocument/2006/relationships/customXml" Target="../ink/ink983.xml"/><Relationship Id="rId101" Type="http://schemas.openxmlformats.org/officeDocument/2006/relationships/customXml" Target="../ink/ink984.xml"/><Relationship Id="rId122" Type="http://schemas.openxmlformats.org/officeDocument/2006/relationships/image" Target="../media/image851.emf"/><Relationship Id="rId143" Type="http://schemas.openxmlformats.org/officeDocument/2006/relationships/customXml" Target="../ink/ink1005.xml"/><Relationship Id="rId164" Type="http://schemas.openxmlformats.org/officeDocument/2006/relationships/image" Target="../media/image872.emf"/><Relationship Id="rId185" Type="http://schemas.openxmlformats.org/officeDocument/2006/relationships/customXml" Target="../ink/ink1026.xml"/><Relationship Id="rId9" Type="http://schemas.openxmlformats.org/officeDocument/2006/relationships/customXml" Target="../ink/ink939.xml"/><Relationship Id="rId210" Type="http://schemas.openxmlformats.org/officeDocument/2006/relationships/customXml" Target="../ink/ink1035.xml"/><Relationship Id="rId26" Type="http://schemas.openxmlformats.org/officeDocument/2006/relationships/image" Target="../media/image682.emf"/><Relationship Id="rId231" Type="http://schemas.openxmlformats.org/officeDocument/2006/relationships/image" Target="../media/image905.emf"/><Relationship Id="rId252" Type="http://schemas.openxmlformats.org/officeDocument/2006/relationships/customXml" Target="../ink/ink1056.xml"/><Relationship Id="rId273" Type="http://schemas.openxmlformats.org/officeDocument/2006/relationships/image" Target="../media/image926.emf"/><Relationship Id="rId47" Type="http://schemas.openxmlformats.org/officeDocument/2006/relationships/customXml" Target="../ink/ink957.xml"/><Relationship Id="rId68" Type="http://schemas.openxmlformats.org/officeDocument/2006/relationships/image" Target="../media/image807.emf"/><Relationship Id="rId89" Type="http://schemas.openxmlformats.org/officeDocument/2006/relationships/customXml" Target="../ink/ink978.xml"/><Relationship Id="rId112" Type="http://schemas.openxmlformats.org/officeDocument/2006/relationships/image" Target="../media/image847.emf"/><Relationship Id="rId133" Type="http://schemas.openxmlformats.org/officeDocument/2006/relationships/customXml" Target="../ink/ink1000.xml"/><Relationship Id="rId154" Type="http://schemas.openxmlformats.org/officeDocument/2006/relationships/image" Target="../media/image867.emf"/><Relationship Id="rId175" Type="http://schemas.openxmlformats.org/officeDocument/2006/relationships/customXml" Target="../ink/ink1021.xml"/><Relationship Id="rId16" Type="http://schemas.openxmlformats.org/officeDocument/2006/relationships/image" Target="../media/image677.emf"/><Relationship Id="rId221" Type="http://schemas.openxmlformats.org/officeDocument/2006/relationships/image" Target="../media/image900.emf"/><Relationship Id="rId242" Type="http://schemas.openxmlformats.org/officeDocument/2006/relationships/customXml" Target="../ink/ink1051.xml"/><Relationship Id="rId263" Type="http://schemas.openxmlformats.org/officeDocument/2006/relationships/image" Target="../media/image921.emf"/><Relationship Id="rId37" Type="http://schemas.openxmlformats.org/officeDocument/2006/relationships/customXml" Target="../ink/ink952.xml"/><Relationship Id="rId58" Type="http://schemas.openxmlformats.org/officeDocument/2006/relationships/image" Target="../media/image833.emf"/><Relationship Id="rId79" Type="http://schemas.openxmlformats.org/officeDocument/2006/relationships/customXml" Target="../ink/ink973.xml"/><Relationship Id="rId102" Type="http://schemas.openxmlformats.org/officeDocument/2006/relationships/image" Target="../media/image845.emf"/><Relationship Id="rId123" Type="http://schemas.openxmlformats.org/officeDocument/2006/relationships/customXml" Target="../ink/ink995.xml"/><Relationship Id="rId144" Type="http://schemas.openxmlformats.org/officeDocument/2006/relationships/image" Target="../media/image862.emf"/><Relationship Id="rId90" Type="http://schemas.openxmlformats.org/officeDocument/2006/relationships/image" Target="../media/image818.emf"/><Relationship Id="rId165" Type="http://schemas.openxmlformats.org/officeDocument/2006/relationships/customXml" Target="../ink/ink1016.xml"/><Relationship Id="rId186" Type="http://schemas.openxmlformats.org/officeDocument/2006/relationships/image" Target="../media/image883.emf"/><Relationship Id="rId211" Type="http://schemas.openxmlformats.org/officeDocument/2006/relationships/image" Target="../media/image895.emf"/><Relationship Id="rId232" Type="http://schemas.openxmlformats.org/officeDocument/2006/relationships/customXml" Target="../ink/ink1046.xml"/><Relationship Id="rId253" Type="http://schemas.openxmlformats.org/officeDocument/2006/relationships/image" Target="../media/image916.emf"/><Relationship Id="rId274" Type="http://schemas.openxmlformats.org/officeDocument/2006/relationships/customXml" Target="../ink/ink1067.xml"/><Relationship Id="rId27" Type="http://schemas.openxmlformats.org/officeDocument/2006/relationships/customXml" Target="../ink/ink948.xml"/><Relationship Id="rId48" Type="http://schemas.openxmlformats.org/officeDocument/2006/relationships/image" Target="../media/image770.emf"/><Relationship Id="rId69" Type="http://schemas.openxmlformats.org/officeDocument/2006/relationships/customXml" Target="../ink/ink968.xml"/><Relationship Id="rId113" Type="http://schemas.openxmlformats.org/officeDocument/2006/relationships/customXml" Target="../ink/ink990.xml"/><Relationship Id="rId134" Type="http://schemas.openxmlformats.org/officeDocument/2006/relationships/image" Target="../media/image857.emf"/><Relationship Id="rId80" Type="http://schemas.openxmlformats.org/officeDocument/2006/relationships/image" Target="../media/image838.emf"/><Relationship Id="rId155" Type="http://schemas.openxmlformats.org/officeDocument/2006/relationships/customXml" Target="../ink/ink1011.xml"/><Relationship Id="rId176" Type="http://schemas.openxmlformats.org/officeDocument/2006/relationships/image" Target="../media/image878.emf"/><Relationship Id="rId201" Type="http://schemas.openxmlformats.org/officeDocument/2006/relationships/image" Target="../media/image890.emf"/><Relationship Id="rId222" Type="http://schemas.openxmlformats.org/officeDocument/2006/relationships/customXml" Target="../ink/ink1041.xml"/><Relationship Id="rId243" Type="http://schemas.openxmlformats.org/officeDocument/2006/relationships/image" Target="../media/image911.emf"/><Relationship Id="rId264" Type="http://schemas.openxmlformats.org/officeDocument/2006/relationships/customXml" Target="../ink/ink1062.xml"/><Relationship Id="rId17" Type="http://schemas.openxmlformats.org/officeDocument/2006/relationships/customXml" Target="../ink/ink943.xml"/><Relationship Id="rId38" Type="http://schemas.openxmlformats.org/officeDocument/2006/relationships/image" Target="../media/image765.emf"/><Relationship Id="rId59" Type="http://schemas.openxmlformats.org/officeDocument/2006/relationships/customXml" Target="../ink/ink963.xml"/><Relationship Id="rId103" Type="http://schemas.openxmlformats.org/officeDocument/2006/relationships/customXml" Target="../ink/ink985.xml"/><Relationship Id="rId124" Type="http://schemas.openxmlformats.org/officeDocument/2006/relationships/image" Target="../media/image852.emf"/><Relationship Id="rId70" Type="http://schemas.openxmlformats.org/officeDocument/2006/relationships/image" Target="../media/image808.emf"/><Relationship Id="rId91" Type="http://schemas.openxmlformats.org/officeDocument/2006/relationships/customXml" Target="../ink/ink979.xml"/><Relationship Id="rId145" Type="http://schemas.openxmlformats.org/officeDocument/2006/relationships/customXml" Target="../ink/ink1006.xml"/><Relationship Id="rId166" Type="http://schemas.openxmlformats.org/officeDocument/2006/relationships/image" Target="../media/image873.emf"/><Relationship Id="rId187" Type="http://schemas.openxmlformats.org/officeDocument/2006/relationships/customXml" Target="../ink/ink1027.xml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036.xml"/><Relationship Id="rId233" Type="http://schemas.openxmlformats.org/officeDocument/2006/relationships/image" Target="../media/image906.emf"/><Relationship Id="rId254" Type="http://schemas.openxmlformats.org/officeDocument/2006/relationships/customXml" Target="../ink/ink1057.xml"/><Relationship Id="rId49" Type="http://schemas.openxmlformats.org/officeDocument/2006/relationships/customXml" Target="../ink/ink958.xml"/><Relationship Id="rId114" Type="http://schemas.openxmlformats.org/officeDocument/2006/relationships/image" Target="../media/image830.emf"/><Relationship Id="rId275" Type="http://schemas.openxmlformats.org/officeDocument/2006/relationships/image" Target="../media/image927.emf"/><Relationship Id="rId60" Type="http://schemas.openxmlformats.org/officeDocument/2006/relationships/image" Target="../media/image834.emf"/><Relationship Id="rId81" Type="http://schemas.openxmlformats.org/officeDocument/2006/relationships/customXml" Target="../ink/ink974.xml"/><Relationship Id="rId135" Type="http://schemas.openxmlformats.org/officeDocument/2006/relationships/customXml" Target="../ink/ink1001.xml"/><Relationship Id="rId156" Type="http://schemas.openxmlformats.org/officeDocument/2006/relationships/image" Target="../media/image868.emf"/><Relationship Id="rId177" Type="http://schemas.openxmlformats.org/officeDocument/2006/relationships/customXml" Target="../ink/ink1022.xml"/><Relationship Id="rId202" Type="http://schemas.openxmlformats.org/officeDocument/2006/relationships/customXml" Target="../ink/ink1031.xml"/><Relationship Id="rId223" Type="http://schemas.openxmlformats.org/officeDocument/2006/relationships/image" Target="../media/image901.emf"/><Relationship Id="rId244" Type="http://schemas.openxmlformats.org/officeDocument/2006/relationships/customXml" Target="../ink/ink1052.xml"/><Relationship Id="rId18" Type="http://schemas.openxmlformats.org/officeDocument/2006/relationships/image" Target="../media/image678.emf"/><Relationship Id="rId39" Type="http://schemas.openxmlformats.org/officeDocument/2006/relationships/customXml" Target="../ink/ink953.xml"/><Relationship Id="rId265" Type="http://schemas.openxmlformats.org/officeDocument/2006/relationships/image" Target="../media/image922.emf"/><Relationship Id="rId50" Type="http://schemas.openxmlformats.org/officeDocument/2006/relationships/image" Target="../media/image771.emf"/><Relationship Id="rId104" Type="http://schemas.openxmlformats.org/officeDocument/2006/relationships/image" Target="../media/image846.emf"/><Relationship Id="rId125" Type="http://schemas.openxmlformats.org/officeDocument/2006/relationships/customXml" Target="../ink/ink996.xml"/><Relationship Id="rId146" Type="http://schemas.openxmlformats.org/officeDocument/2006/relationships/image" Target="../media/image863.emf"/><Relationship Id="rId167" Type="http://schemas.openxmlformats.org/officeDocument/2006/relationships/customXml" Target="../ink/ink1017.xml"/><Relationship Id="rId188" Type="http://schemas.openxmlformats.org/officeDocument/2006/relationships/image" Target="../media/image884.emf"/><Relationship Id="rId71" Type="http://schemas.openxmlformats.org/officeDocument/2006/relationships/customXml" Target="../ink/ink969.xml"/><Relationship Id="rId92" Type="http://schemas.openxmlformats.org/officeDocument/2006/relationships/image" Target="../media/image842.emf"/><Relationship Id="rId213" Type="http://schemas.openxmlformats.org/officeDocument/2006/relationships/image" Target="../media/image896.emf"/><Relationship Id="rId234" Type="http://schemas.openxmlformats.org/officeDocument/2006/relationships/customXml" Target="../ink/ink1047.xml"/><Relationship Id="rId2" Type="http://schemas.openxmlformats.org/officeDocument/2006/relationships/notesSlide" Target="../notesSlides/notesSlide5.xml"/><Relationship Id="rId255" Type="http://schemas.openxmlformats.org/officeDocument/2006/relationships/image" Target="../media/image917.emf"/><Relationship Id="rId40" Type="http://schemas.openxmlformats.org/officeDocument/2006/relationships/image" Target="../media/image766.emf"/><Relationship Id="rId115" Type="http://schemas.openxmlformats.org/officeDocument/2006/relationships/customXml" Target="../ink/ink991.xml"/><Relationship Id="rId136" Type="http://schemas.openxmlformats.org/officeDocument/2006/relationships/image" Target="../media/image858.emf"/><Relationship Id="rId157" Type="http://schemas.openxmlformats.org/officeDocument/2006/relationships/customXml" Target="../ink/ink1012.xml"/><Relationship Id="rId178" Type="http://schemas.openxmlformats.org/officeDocument/2006/relationships/image" Target="../media/image879.emf"/><Relationship Id="rId61" Type="http://schemas.openxmlformats.org/officeDocument/2006/relationships/customXml" Target="../ink/ink964.xml"/><Relationship Id="rId82" Type="http://schemas.openxmlformats.org/officeDocument/2006/relationships/image" Target="../media/image839.emf"/><Relationship Id="rId203" Type="http://schemas.openxmlformats.org/officeDocument/2006/relationships/image" Target="../media/image891.emf"/><Relationship Id="rId19" Type="http://schemas.openxmlformats.org/officeDocument/2006/relationships/customXml" Target="../ink/ink944.xml"/><Relationship Id="rId224" Type="http://schemas.openxmlformats.org/officeDocument/2006/relationships/customXml" Target="../ink/ink1042.xml"/><Relationship Id="rId245" Type="http://schemas.openxmlformats.org/officeDocument/2006/relationships/image" Target="../media/image912.emf"/><Relationship Id="rId266" Type="http://schemas.openxmlformats.org/officeDocument/2006/relationships/customXml" Target="../ink/ink1063.xml"/><Relationship Id="rId30" Type="http://schemas.openxmlformats.org/officeDocument/2006/relationships/image" Target="../media/image761.emf"/><Relationship Id="rId105" Type="http://schemas.openxmlformats.org/officeDocument/2006/relationships/customXml" Target="../ink/ink986.xml"/><Relationship Id="rId126" Type="http://schemas.openxmlformats.org/officeDocument/2006/relationships/image" Target="../media/image853.emf"/><Relationship Id="rId147" Type="http://schemas.openxmlformats.org/officeDocument/2006/relationships/customXml" Target="../ink/ink1007.xml"/><Relationship Id="rId168" Type="http://schemas.openxmlformats.org/officeDocument/2006/relationships/image" Target="../media/image874.emf"/><Relationship Id="rId51" Type="http://schemas.openxmlformats.org/officeDocument/2006/relationships/customXml" Target="../ink/ink959.xml"/><Relationship Id="rId72" Type="http://schemas.openxmlformats.org/officeDocument/2006/relationships/image" Target="../media/image809.emf"/><Relationship Id="rId93" Type="http://schemas.openxmlformats.org/officeDocument/2006/relationships/customXml" Target="../ink/ink980.xml"/><Relationship Id="rId189" Type="http://schemas.openxmlformats.org/officeDocument/2006/relationships/customXml" Target="../ink/ink1028.xml"/><Relationship Id="rId3" Type="http://schemas.openxmlformats.org/officeDocument/2006/relationships/customXml" Target="../ink/ink936.xml"/><Relationship Id="rId214" Type="http://schemas.openxmlformats.org/officeDocument/2006/relationships/customXml" Target="../ink/ink1037.xml"/><Relationship Id="rId235" Type="http://schemas.openxmlformats.org/officeDocument/2006/relationships/image" Target="../media/image907.emf"/><Relationship Id="rId256" Type="http://schemas.openxmlformats.org/officeDocument/2006/relationships/customXml" Target="../ink/ink1058.xml"/><Relationship Id="rId116" Type="http://schemas.openxmlformats.org/officeDocument/2006/relationships/image" Target="../media/image848.emf"/><Relationship Id="rId137" Type="http://schemas.openxmlformats.org/officeDocument/2006/relationships/customXml" Target="../ink/ink1002.xml"/><Relationship Id="rId158" Type="http://schemas.openxmlformats.org/officeDocument/2006/relationships/image" Target="../media/image869.emf"/><Relationship Id="rId20" Type="http://schemas.openxmlformats.org/officeDocument/2006/relationships/image" Target="../media/image679.emf"/><Relationship Id="rId41" Type="http://schemas.openxmlformats.org/officeDocument/2006/relationships/customXml" Target="../ink/ink954.xml"/><Relationship Id="rId62" Type="http://schemas.openxmlformats.org/officeDocument/2006/relationships/image" Target="../media/image835.emf"/><Relationship Id="rId83" Type="http://schemas.openxmlformats.org/officeDocument/2006/relationships/customXml" Target="../ink/ink975.xml"/><Relationship Id="rId179" Type="http://schemas.openxmlformats.org/officeDocument/2006/relationships/customXml" Target="../ink/ink1023.xml"/><Relationship Id="rId190" Type="http://schemas.openxmlformats.org/officeDocument/2006/relationships/image" Target="../media/image885.emf"/><Relationship Id="rId204" Type="http://schemas.openxmlformats.org/officeDocument/2006/relationships/customXml" Target="../ink/ink1032.xml"/><Relationship Id="rId225" Type="http://schemas.openxmlformats.org/officeDocument/2006/relationships/image" Target="../media/image902.emf"/><Relationship Id="rId246" Type="http://schemas.openxmlformats.org/officeDocument/2006/relationships/customXml" Target="../ink/ink1053.xml"/><Relationship Id="rId267" Type="http://schemas.openxmlformats.org/officeDocument/2006/relationships/image" Target="../media/image923.emf"/><Relationship Id="rId106" Type="http://schemas.openxmlformats.org/officeDocument/2006/relationships/image" Target="../media/image826.emf"/><Relationship Id="rId127" Type="http://schemas.openxmlformats.org/officeDocument/2006/relationships/customXml" Target="../ink/ink997.xml"/><Relationship Id="rId10" Type="http://schemas.openxmlformats.org/officeDocument/2006/relationships/image" Target="../media/image453.emf"/><Relationship Id="rId31" Type="http://schemas.openxmlformats.org/officeDocument/2006/relationships/customXml" Target="../ink/ink949.xml"/><Relationship Id="rId52" Type="http://schemas.openxmlformats.org/officeDocument/2006/relationships/image" Target="../media/image772.emf"/><Relationship Id="rId73" Type="http://schemas.openxmlformats.org/officeDocument/2006/relationships/customXml" Target="../ink/ink970.xml"/><Relationship Id="rId94" Type="http://schemas.openxmlformats.org/officeDocument/2006/relationships/image" Target="../media/image843.emf"/><Relationship Id="rId148" Type="http://schemas.openxmlformats.org/officeDocument/2006/relationships/image" Target="../media/image864.emf"/><Relationship Id="rId169" Type="http://schemas.openxmlformats.org/officeDocument/2006/relationships/customXml" Target="../ink/ink1018.xml"/><Relationship Id="rId4" Type="http://schemas.openxmlformats.org/officeDocument/2006/relationships/image" Target="../media/image115.emf"/><Relationship Id="rId180" Type="http://schemas.openxmlformats.org/officeDocument/2006/relationships/image" Target="../media/image880.emf"/><Relationship Id="rId215" Type="http://schemas.openxmlformats.org/officeDocument/2006/relationships/image" Target="../media/image897.emf"/><Relationship Id="rId236" Type="http://schemas.openxmlformats.org/officeDocument/2006/relationships/customXml" Target="../ink/ink1048.xml"/><Relationship Id="rId257" Type="http://schemas.openxmlformats.org/officeDocument/2006/relationships/image" Target="../media/image918.emf"/><Relationship Id="rId42" Type="http://schemas.openxmlformats.org/officeDocument/2006/relationships/image" Target="../media/image767.emf"/><Relationship Id="rId84" Type="http://schemas.openxmlformats.org/officeDocument/2006/relationships/image" Target="../media/image840.emf"/><Relationship Id="rId138" Type="http://schemas.openxmlformats.org/officeDocument/2006/relationships/image" Target="../media/image859.emf"/><Relationship Id="rId191" Type="http://schemas.openxmlformats.org/officeDocument/2006/relationships/customXml" Target="../ink/ink1029.xml"/><Relationship Id="rId205" Type="http://schemas.openxmlformats.org/officeDocument/2006/relationships/image" Target="../media/image892.emf"/><Relationship Id="rId247" Type="http://schemas.openxmlformats.org/officeDocument/2006/relationships/image" Target="../media/image913.emf"/></Relationships>
</file>

<file path=ppt/slides/_rels/slide12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1125.xml"/><Relationship Id="rId21" Type="http://schemas.openxmlformats.org/officeDocument/2006/relationships/customXml" Target="../ink/ink1077.xml"/><Relationship Id="rId42" Type="http://schemas.openxmlformats.org/officeDocument/2006/relationships/image" Target="../media/image768.emf"/><Relationship Id="rId63" Type="http://schemas.openxmlformats.org/officeDocument/2006/relationships/customXml" Target="../ink/ink1098.xml"/><Relationship Id="rId84" Type="http://schemas.openxmlformats.org/officeDocument/2006/relationships/image" Target="../media/image841.emf"/><Relationship Id="rId170" Type="http://schemas.openxmlformats.org/officeDocument/2006/relationships/image" Target="../media/image929.emf"/><Relationship Id="rId191" Type="http://schemas.openxmlformats.org/officeDocument/2006/relationships/customXml" Target="../ink/ink1143.xml"/><Relationship Id="rId205" Type="http://schemas.openxmlformats.org/officeDocument/2006/relationships/customXml" Target="../ink/ink1150.xml"/><Relationship Id="rId107" Type="http://schemas.openxmlformats.org/officeDocument/2006/relationships/customXml" Target="../ink/ink1120.xml"/><Relationship Id="rId11" Type="http://schemas.openxmlformats.org/officeDocument/2006/relationships/customXml" Target="../ink/ink1072.xml"/><Relationship Id="rId32" Type="http://schemas.openxmlformats.org/officeDocument/2006/relationships/image" Target="../media/image763.emf"/><Relationship Id="rId53" Type="http://schemas.openxmlformats.org/officeDocument/2006/relationships/customXml" Target="../ink/ink1093.xml"/><Relationship Id="rId74" Type="http://schemas.openxmlformats.org/officeDocument/2006/relationships/image" Target="../media/image811.emf"/><Relationship Id="rId128" Type="http://schemas.openxmlformats.org/officeDocument/2006/relationships/image" Target="../media/image908.emf"/><Relationship Id="rId5" Type="http://schemas.openxmlformats.org/officeDocument/2006/relationships/customXml" Target="../ink/ink1069.xml"/><Relationship Id="rId95" Type="http://schemas.openxmlformats.org/officeDocument/2006/relationships/customXml" Target="../ink/ink1114.xml"/><Relationship Id="rId181" Type="http://schemas.openxmlformats.org/officeDocument/2006/relationships/customXml" Target="../ink/ink1138.xml"/><Relationship Id="rId216" Type="http://schemas.openxmlformats.org/officeDocument/2006/relationships/image" Target="../media/image950.emf"/><Relationship Id="rId22" Type="http://schemas.openxmlformats.org/officeDocument/2006/relationships/image" Target="../media/image510.emf"/><Relationship Id="rId43" Type="http://schemas.openxmlformats.org/officeDocument/2006/relationships/customXml" Target="../ink/ink1088.xml"/><Relationship Id="rId64" Type="http://schemas.openxmlformats.org/officeDocument/2006/relationships/image" Target="../media/image837.emf"/><Relationship Id="rId118" Type="http://schemas.openxmlformats.org/officeDocument/2006/relationships/image" Target="../media/image869.emf"/><Relationship Id="rId85" Type="http://schemas.openxmlformats.org/officeDocument/2006/relationships/customXml" Target="../ink/ink1109.xml"/><Relationship Id="rId171" Type="http://schemas.openxmlformats.org/officeDocument/2006/relationships/customXml" Target="../ink/ink1133.xml"/><Relationship Id="rId192" Type="http://schemas.openxmlformats.org/officeDocument/2006/relationships/image" Target="../media/image938.emf"/><Relationship Id="rId206" Type="http://schemas.openxmlformats.org/officeDocument/2006/relationships/image" Target="../media/image945.emf"/><Relationship Id="rId12" Type="http://schemas.openxmlformats.org/officeDocument/2006/relationships/image" Target="../media/image182.emf"/><Relationship Id="rId33" Type="http://schemas.openxmlformats.org/officeDocument/2006/relationships/customXml" Target="../ink/ink1083.xml"/><Relationship Id="rId108" Type="http://schemas.openxmlformats.org/officeDocument/2006/relationships/image" Target="../media/image828.emf"/><Relationship Id="rId129" Type="http://schemas.openxmlformats.org/officeDocument/2006/relationships/customXml" Target="../ink/ink1129.xml"/><Relationship Id="rId54" Type="http://schemas.openxmlformats.org/officeDocument/2006/relationships/image" Target="../media/image801.emf"/><Relationship Id="rId75" Type="http://schemas.openxmlformats.org/officeDocument/2006/relationships/customXml" Target="../ink/ink1104.xml"/><Relationship Id="rId96" Type="http://schemas.openxmlformats.org/officeDocument/2006/relationships/image" Target="../media/image822.emf"/><Relationship Id="rId182" Type="http://schemas.openxmlformats.org/officeDocument/2006/relationships/image" Target="../media/image933.emf"/><Relationship Id="rId217" Type="http://schemas.openxmlformats.org/officeDocument/2006/relationships/customXml" Target="../ink/ink1156.xml"/><Relationship Id="rId6" Type="http://schemas.openxmlformats.org/officeDocument/2006/relationships/image" Target="../media/image450.emf"/><Relationship Id="rId23" Type="http://schemas.openxmlformats.org/officeDocument/2006/relationships/customXml" Target="../ink/ink1078.xml"/><Relationship Id="rId119" Type="http://schemas.openxmlformats.org/officeDocument/2006/relationships/customXml" Target="../ink/ink1126.xml"/><Relationship Id="rId44" Type="http://schemas.openxmlformats.org/officeDocument/2006/relationships/image" Target="../media/image769.emf"/><Relationship Id="rId60" Type="http://schemas.openxmlformats.org/officeDocument/2006/relationships/image" Target="../media/image835.emf"/><Relationship Id="rId65" Type="http://schemas.openxmlformats.org/officeDocument/2006/relationships/customXml" Target="../ink/ink1099.xml"/><Relationship Id="rId81" Type="http://schemas.openxmlformats.org/officeDocument/2006/relationships/customXml" Target="../ink/ink1107.xml"/><Relationship Id="rId86" Type="http://schemas.openxmlformats.org/officeDocument/2006/relationships/image" Target="../media/image817.emf"/><Relationship Id="rId130" Type="http://schemas.openxmlformats.org/officeDocument/2006/relationships/image" Target="../media/image909.emf"/><Relationship Id="rId135" Type="http://schemas.openxmlformats.org/officeDocument/2006/relationships/customXml" Target="../ink/ink1132.xml"/><Relationship Id="rId177" Type="http://schemas.openxmlformats.org/officeDocument/2006/relationships/customXml" Target="../ink/ink1136.xml"/><Relationship Id="rId198" Type="http://schemas.openxmlformats.org/officeDocument/2006/relationships/image" Target="../media/image941.emf"/><Relationship Id="rId172" Type="http://schemas.openxmlformats.org/officeDocument/2006/relationships/image" Target="../media/image4510.emf"/><Relationship Id="rId193" Type="http://schemas.openxmlformats.org/officeDocument/2006/relationships/customXml" Target="../ink/ink1144.xml"/><Relationship Id="rId202" Type="http://schemas.openxmlformats.org/officeDocument/2006/relationships/image" Target="../media/image943.emf"/><Relationship Id="rId207" Type="http://schemas.openxmlformats.org/officeDocument/2006/relationships/customXml" Target="../ink/ink1151.xml"/><Relationship Id="rId13" Type="http://schemas.openxmlformats.org/officeDocument/2006/relationships/customXml" Target="../ink/ink1073.xml"/><Relationship Id="rId18" Type="http://schemas.openxmlformats.org/officeDocument/2006/relationships/image" Target="../media/image679.emf"/><Relationship Id="rId39" Type="http://schemas.openxmlformats.org/officeDocument/2006/relationships/customXml" Target="../ink/ink1086.xml"/><Relationship Id="rId109" Type="http://schemas.openxmlformats.org/officeDocument/2006/relationships/customXml" Target="../ink/ink1121.xml"/><Relationship Id="rId34" Type="http://schemas.openxmlformats.org/officeDocument/2006/relationships/image" Target="../media/image764.emf"/><Relationship Id="rId50" Type="http://schemas.openxmlformats.org/officeDocument/2006/relationships/image" Target="../media/image772.emf"/><Relationship Id="rId55" Type="http://schemas.openxmlformats.org/officeDocument/2006/relationships/customXml" Target="../ink/ink1094.xml"/><Relationship Id="rId76" Type="http://schemas.openxmlformats.org/officeDocument/2006/relationships/image" Target="../media/image812.emf"/><Relationship Id="rId97" Type="http://schemas.openxmlformats.org/officeDocument/2006/relationships/customXml" Target="../ink/ink1115.xml"/><Relationship Id="rId104" Type="http://schemas.openxmlformats.org/officeDocument/2006/relationships/image" Target="../media/image826.emf"/><Relationship Id="rId120" Type="http://schemas.openxmlformats.org/officeDocument/2006/relationships/image" Target="../media/image870.emf"/><Relationship Id="rId188" Type="http://schemas.openxmlformats.org/officeDocument/2006/relationships/image" Target="../media/image936.emf"/><Relationship Id="rId7" Type="http://schemas.openxmlformats.org/officeDocument/2006/relationships/customXml" Target="../ink/ink1070.xml"/><Relationship Id="rId71" Type="http://schemas.openxmlformats.org/officeDocument/2006/relationships/customXml" Target="../ink/ink1102.xml"/><Relationship Id="rId92" Type="http://schemas.openxmlformats.org/officeDocument/2006/relationships/image" Target="../media/image843.emf"/><Relationship Id="rId183" Type="http://schemas.openxmlformats.org/officeDocument/2006/relationships/customXml" Target="../ink/ink1139.xml"/><Relationship Id="rId213" Type="http://schemas.openxmlformats.org/officeDocument/2006/relationships/customXml" Target="../ink/ink1154.xml"/><Relationship Id="rId218" Type="http://schemas.openxmlformats.org/officeDocument/2006/relationships/image" Target="../media/image951.emf"/><Relationship Id="rId2" Type="http://schemas.openxmlformats.org/officeDocument/2006/relationships/notesSlide" Target="../notesSlides/notesSlide6.xml"/><Relationship Id="rId29" Type="http://schemas.openxmlformats.org/officeDocument/2006/relationships/customXml" Target="../ink/ink1081.xml"/><Relationship Id="rId24" Type="http://schemas.openxmlformats.org/officeDocument/2006/relationships/image" Target="../media/image682.emf"/><Relationship Id="rId40" Type="http://schemas.openxmlformats.org/officeDocument/2006/relationships/image" Target="../media/image767.emf"/><Relationship Id="rId45" Type="http://schemas.openxmlformats.org/officeDocument/2006/relationships/customXml" Target="../ink/ink1089.xml"/><Relationship Id="rId66" Type="http://schemas.openxmlformats.org/officeDocument/2006/relationships/image" Target="../media/image807.emf"/><Relationship Id="rId87" Type="http://schemas.openxmlformats.org/officeDocument/2006/relationships/customXml" Target="../ink/ink1110.xml"/><Relationship Id="rId110" Type="http://schemas.openxmlformats.org/officeDocument/2006/relationships/image" Target="../media/image847.emf"/><Relationship Id="rId115" Type="http://schemas.openxmlformats.org/officeDocument/2006/relationships/customXml" Target="../ink/ink1124.xml"/><Relationship Id="rId131" Type="http://schemas.openxmlformats.org/officeDocument/2006/relationships/customXml" Target="../ink/ink1130.xml"/><Relationship Id="rId178" Type="http://schemas.openxmlformats.org/officeDocument/2006/relationships/image" Target="../media/image931.emf"/><Relationship Id="rId61" Type="http://schemas.openxmlformats.org/officeDocument/2006/relationships/customXml" Target="../ink/ink1097.xml"/><Relationship Id="rId82" Type="http://schemas.openxmlformats.org/officeDocument/2006/relationships/image" Target="../media/image840.emf"/><Relationship Id="rId173" Type="http://schemas.openxmlformats.org/officeDocument/2006/relationships/customXml" Target="../ink/ink1134.xml"/><Relationship Id="rId194" Type="http://schemas.openxmlformats.org/officeDocument/2006/relationships/image" Target="../media/image939.emf"/><Relationship Id="rId199" Type="http://schemas.openxmlformats.org/officeDocument/2006/relationships/customXml" Target="../ink/ink1147.xml"/><Relationship Id="rId203" Type="http://schemas.openxmlformats.org/officeDocument/2006/relationships/customXml" Target="../ink/ink1149.xml"/><Relationship Id="rId208" Type="http://schemas.openxmlformats.org/officeDocument/2006/relationships/image" Target="../media/image946.emf"/><Relationship Id="rId19" Type="http://schemas.openxmlformats.org/officeDocument/2006/relationships/customXml" Target="../ink/ink1076.xml"/><Relationship Id="rId14" Type="http://schemas.openxmlformats.org/officeDocument/2006/relationships/image" Target="../media/image677.emf"/><Relationship Id="rId30" Type="http://schemas.openxmlformats.org/officeDocument/2006/relationships/image" Target="../media/image762.emf"/><Relationship Id="rId35" Type="http://schemas.openxmlformats.org/officeDocument/2006/relationships/customXml" Target="../ink/ink1084.xml"/><Relationship Id="rId56" Type="http://schemas.openxmlformats.org/officeDocument/2006/relationships/image" Target="../media/image833.emf"/><Relationship Id="rId77" Type="http://schemas.openxmlformats.org/officeDocument/2006/relationships/customXml" Target="../ink/ink1105.xml"/><Relationship Id="rId100" Type="http://schemas.openxmlformats.org/officeDocument/2006/relationships/image" Target="../media/image845.emf"/><Relationship Id="rId105" Type="http://schemas.openxmlformats.org/officeDocument/2006/relationships/customXml" Target="../ink/ink1119.xml"/><Relationship Id="rId126" Type="http://schemas.openxmlformats.org/officeDocument/2006/relationships/image" Target="../media/image907.emf"/><Relationship Id="rId8" Type="http://schemas.openxmlformats.org/officeDocument/2006/relationships/image" Target="../media/image453.emf"/><Relationship Id="rId51" Type="http://schemas.openxmlformats.org/officeDocument/2006/relationships/customXml" Target="../ink/ink1092.xml"/><Relationship Id="rId72" Type="http://schemas.openxmlformats.org/officeDocument/2006/relationships/image" Target="../media/image810.emf"/><Relationship Id="rId93" Type="http://schemas.openxmlformats.org/officeDocument/2006/relationships/customXml" Target="../ink/ink1113.xml"/><Relationship Id="rId98" Type="http://schemas.openxmlformats.org/officeDocument/2006/relationships/image" Target="../media/image844.emf"/><Relationship Id="rId121" Type="http://schemas.openxmlformats.org/officeDocument/2006/relationships/customXml" Target="../ink/ink1127.xml"/><Relationship Id="rId184" Type="http://schemas.openxmlformats.org/officeDocument/2006/relationships/image" Target="../media/image934.emf"/><Relationship Id="rId189" Type="http://schemas.openxmlformats.org/officeDocument/2006/relationships/customXml" Target="../ink/ink1142.xml"/><Relationship Id="rId219" Type="http://schemas.openxmlformats.org/officeDocument/2006/relationships/customXml" Target="../ink/ink1157.xml"/><Relationship Id="rId3" Type="http://schemas.openxmlformats.org/officeDocument/2006/relationships/customXml" Target="../ink/ink1068.xml"/><Relationship Id="rId214" Type="http://schemas.openxmlformats.org/officeDocument/2006/relationships/image" Target="../media/image949.emf"/><Relationship Id="rId25" Type="http://schemas.openxmlformats.org/officeDocument/2006/relationships/customXml" Target="../ink/ink1079.xml"/><Relationship Id="rId46" Type="http://schemas.openxmlformats.org/officeDocument/2006/relationships/image" Target="../media/image770.emf"/><Relationship Id="rId67" Type="http://schemas.openxmlformats.org/officeDocument/2006/relationships/customXml" Target="../ink/ink1100.xml"/><Relationship Id="rId116" Type="http://schemas.openxmlformats.org/officeDocument/2006/relationships/image" Target="../media/image868.emf"/><Relationship Id="rId20" Type="http://schemas.openxmlformats.org/officeDocument/2006/relationships/image" Target="../media/image680.emf"/><Relationship Id="rId41" Type="http://schemas.openxmlformats.org/officeDocument/2006/relationships/customXml" Target="../ink/ink1087.xml"/><Relationship Id="rId62" Type="http://schemas.openxmlformats.org/officeDocument/2006/relationships/image" Target="../media/image836.emf"/><Relationship Id="rId83" Type="http://schemas.openxmlformats.org/officeDocument/2006/relationships/customXml" Target="../ink/ink1108.xml"/><Relationship Id="rId88" Type="http://schemas.openxmlformats.org/officeDocument/2006/relationships/image" Target="../media/image818.emf"/><Relationship Id="rId111" Type="http://schemas.openxmlformats.org/officeDocument/2006/relationships/customXml" Target="../ink/ink1122.xml"/><Relationship Id="rId132" Type="http://schemas.openxmlformats.org/officeDocument/2006/relationships/image" Target="../media/image910.emf"/><Relationship Id="rId174" Type="http://schemas.openxmlformats.org/officeDocument/2006/relationships/image" Target="../media/image928.emf"/><Relationship Id="rId179" Type="http://schemas.openxmlformats.org/officeDocument/2006/relationships/customXml" Target="../ink/ink1137.xml"/><Relationship Id="rId195" Type="http://schemas.openxmlformats.org/officeDocument/2006/relationships/customXml" Target="../ink/ink1145.xml"/><Relationship Id="rId209" Type="http://schemas.openxmlformats.org/officeDocument/2006/relationships/customXml" Target="../ink/ink1152.xml"/><Relationship Id="rId190" Type="http://schemas.openxmlformats.org/officeDocument/2006/relationships/image" Target="../media/image937.emf"/><Relationship Id="rId204" Type="http://schemas.openxmlformats.org/officeDocument/2006/relationships/image" Target="../media/image944.emf"/><Relationship Id="rId220" Type="http://schemas.openxmlformats.org/officeDocument/2006/relationships/image" Target="../media/image952.emf"/><Relationship Id="rId15" Type="http://schemas.openxmlformats.org/officeDocument/2006/relationships/customXml" Target="../ink/ink1074.xml"/><Relationship Id="rId36" Type="http://schemas.openxmlformats.org/officeDocument/2006/relationships/image" Target="../media/image765.emf"/><Relationship Id="rId57" Type="http://schemas.openxmlformats.org/officeDocument/2006/relationships/customXml" Target="../ink/ink1095.xml"/><Relationship Id="rId106" Type="http://schemas.openxmlformats.org/officeDocument/2006/relationships/image" Target="../media/image827.emf"/><Relationship Id="rId127" Type="http://schemas.openxmlformats.org/officeDocument/2006/relationships/customXml" Target="../ink/ink1128.xml"/><Relationship Id="rId10" Type="http://schemas.openxmlformats.org/officeDocument/2006/relationships/image" Target="../media/image649.emf"/><Relationship Id="rId31" Type="http://schemas.openxmlformats.org/officeDocument/2006/relationships/customXml" Target="../ink/ink1082.xml"/><Relationship Id="rId52" Type="http://schemas.openxmlformats.org/officeDocument/2006/relationships/image" Target="../media/image773.emf"/><Relationship Id="rId73" Type="http://schemas.openxmlformats.org/officeDocument/2006/relationships/customXml" Target="../ink/ink1103.xml"/><Relationship Id="rId78" Type="http://schemas.openxmlformats.org/officeDocument/2006/relationships/image" Target="../media/image838.emf"/><Relationship Id="rId94" Type="http://schemas.openxmlformats.org/officeDocument/2006/relationships/image" Target="../media/image821.emf"/><Relationship Id="rId99" Type="http://schemas.openxmlformats.org/officeDocument/2006/relationships/customXml" Target="../ink/ink1116.xml"/><Relationship Id="rId101" Type="http://schemas.openxmlformats.org/officeDocument/2006/relationships/customXml" Target="../ink/ink1117.xml"/><Relationship Id="rId185" Type="http://schemas.openxmlformats.org/officeDocument/2006/relationships/customXml" Target="../ink/ink1140.xml"/><Relationship Id="rId4" Type="http://schemas.openxmlformats.org/officeDocument/2006/relationships/image" Target="../media/image245.emf"/><Relationship Id="rId9" Type="http://schemas.openxmlformats.org/officeDocument/2006/relationships/customXml" Target="../ink/ink1071.xml"/><Relationship Id="rId180" Type="http://schemas.openxmlformats.org/officeDocument/2006/relationships/image" Target="../media/image932.emf"/><Relationship Id="rId210" Type="http://schemas.openxmlformats.org/officeDocument/2006/relationships/image" Target="../media/image947.emf"/><Relationship Id="rId215" Type="http://schemas.openxmlformats.org/officeDocument/2006/relationships/customXml" Target="../ink/ink1155.xml"/><Relationship Id="rId26" Type="http://schemas.openxmlformats.org/officeDocument/2006/relationships/image" Target="../media/image124.emf"/><Relationship Id="rId47" Type="http://schemas.openxmlformats.org/officeDocument/2006/relationships/customXml" Target="../ink/ink1090.xml"/><Relationship Id="rId68" Type="http://schemas.openxmlformats.org/officeDocument/2006/relationships/image" Target="../media/image808.emf"/><Relationship Id="rId89" Type="http://schemas.openxmlformats.org/officeDocument/2006/relationships/customXml" Target="../ink/ink1111.xml"/><Relationship Id="rId112" Type="http://schemas.openxmlformats.org/officeDocument/2006/relationships/image" Target="../media/image830.emf"/><Relationship Id="rId133" Type="http://schemas.openxmlformats.org/officeDocument/2006/relationships/customXml" Target="../ink/ink1131.xml"/><Relationship Id="rId175" Type="http://schemas.openxmlformats.org/officeDocument/2006/relationships/customXml" Target="../ink/ink1135.xml"/><Relationship Id="rId196" Type="http://schemas.openxmlformats.org/officeDocument/2006/relationships/image" Target="../media/image940.emf"/><Relationship Id="rId200" Type="http://schemas.openxmlformats.org/officeDocument/2006/relationships/image" Target="../media/image942.emf"/><Relationship Id="rId16" Type="http://schemas.openxmlformats.org/officeDocument/2006/relationships/image" Target="../media/image678.emf"/><Relationship Id="rId221" Type="http://schemas.openxmlformats.org/officeDocument/2006/relationships/customXml" Target="../ink/ink1158.xml"/><Relationship Id="rId37" Type="http://schemas.openxmlformats.org/officeDocument/2006/relationships/customXml" Target="../ink/ink1085.xml"/><Relationship Id="rId58" Type="http://schemas.openxmlformats.org/officeDocument/2006/relationships/image" Target="../media/image834.emf"/><Relationship Id="rId79" Type="http://schemas.openxmlformats.org/officeDocument/2006/relationships/customXml" Target="../ink/ink1106.xml"/><Relationship Id="rId102" Type="http://schemas.openxmlformats.org/officeDocument/2006/relationships/image" Target="../media/image846.emf"/><Relationship Id="rId90" Type="http://schemas.openxmlformats.org/officeDocument/2006/relationships/image" Target="../media/image842.emf"/><Relationship Id="rId186" Type="http://schemas.openxmlformats.org/officeDocument/2006/relationships/image" Target="../media/image935.emf"/><Relationship Id="rId211" Type="http://schemas.openxmlformats.org/officeDocument/2006/relationships/customXml" Target="../ink/ink1153.xml"/><Relationship Id="rId27" Type="http://schemas.openxmlformats.org/officeDocument/2006/relationships/customXml" Target="../ink/ink1080.xml"/><Relationship Id="rId48" Type="http://schemas.openxmlformats.org/officeDocument/2006/relationships/image" Target="../media/image771.emf"/><Relationship Id="rId69" Type="http://schemas.openxmlformats.org/officeDocument/2006/relationships/customXml" Target="../ink/ink1101.xml"/><Relationship Id="rId113" Type="http://schemas.openxmlformats.org/officeDocument/2006/relationships/customXml" Target="../ink/ink1123.xml"/><Relationship Id="rId134" Type="http://schemas.openxmlformats.org/officeDocument/2006/relationships/image" Target="../media/image9210.emf"/><Relationship Id="rId80" Type="http://schemas.openxmlformats.org/officeDocument/2006/relationships/image" Target="../media/image839.emf"/><Relationship Id="rId176" Type="http://schemas.openxmlformats.org/officeDocument/2006/relationships/image" Target="../media/image930.emf"/><Relationship Id="rId197" Type="http://schemas.openxmlformats.org/officeDocument/2006/relationships/customXml" Target="../ink/ink1146.xml"/><Relationship Id="rId201" Type="http://schemas.openxmlformats.org/officeDocument/2006/relationships/customXml" Target="../ink/ink1148.xml"/><Relationship Id="rId222" Type="http://schemas.openxmlformats.org/officeDocument/2006/relationships/image" Target="../media/image953.emf"/><Relationship Id="rId17" Type="http://schemas.openxmlformats.org/officeDocument/2006/relationships/customXml" Target="../ink/ink1075.xml"/><Relationship Id="rId38" Type="http://schemas.openxmlformats.org/officeDocument/2006/relationships/image" Target="../media/image766.emf"/><Relationship Id="rId59" Type="http://schemas.openxmlformats.org/officeDocument/2006/relationships/customXml" Target="../ink/ink1096.xml"/><Relationship Id="rId103" Type="http://schemas.openxmlformats.org/officeDocument/2006/relationships/customXml" Target="../ink/ink1118.xml"/><Relationship Id="rId70" Type="http://schemas.openxmlformats.org/officeDocument/2006/relationships/image" Target="../media/image809.emf"/><Relationship Id="rId91" Type="http://schemas.openxmlformats.org/officeDocument/2006/relationships/customXml" Target="../ink/ink1112.xml"/><Relationship Id="rId187" Type="http://schemas.openxmlformats.org/officeDocument/2006/relationships/customXml" Target="../ink/ink1141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948.emf"/><Relationship Id="rId28" Type="http://schemas.openxmlformats.org/officeDocument/2006/relationships/image" Target="../media/image761.emf"/><Relationship Id="rId49" Type="http://schemas.openxmlformats.org/officeDocument/2006/relationships/customXml" Target="../ink/ink1091.xml"/><Relationship Id="rId114" Type="http://schemas.openxmlformats.org/officeDocument/2006/relationships/image" Target="../media/image848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62.xml"/><Relationship Id="rId13" Type="http://schemas.openxmlformats.org/officeDocument/2006/relationships/image" Target="../media/image9350.emf"/><Relationship Id="rId18" Type="http://schemas.openxmlformats.org/officeDocument/2006/relationships/customXml" Target="../ink/ink1167.xml"/><Relationship Id="rId26" Type="http://schemas.openxmlformats.org/officeDocument/2006/relationships/customXml" Target="../ink/ink1171.xml"/><Relationship Id="rId3" Type="http://schemas.openxmlformats.org/officeDocument/2006/relationships/image" Target="../media/image9300.emf"/><Relationship Id="rId21" Type="http://schemas.openxmlformats.org/officeDocument/2006/relationships/image" Target="../media/image9380.emf"/><Relationship Id="rId7" Type="http://schemas.openxmlformats.org/officeDocument/2006/relationships/image" Target="../media/image9320.emf"/><Relationship Id="rId12" Type="http://schemas.openxmlformats.org/officeDocument/2006/relationships/customXml" Target="../ink/ink1164.xml"/><Relationship Id="rId17" Type="http://schemas.openxmlformats.org/officeDocument/2006/relationships/image" Target="../media/image115.emf"/><Relationship Id="rId25" Type="http://schemas.openxmlformats.org/officeDocument/2006/relationships/image" Target="../media/image9400.emf"/><Relationship Id="rId2" Type="http://schemas.openxmlformats.org/officeDocument/2006/relationships/customXml" Target="../ink/ink1159.xml"/><Relationship Id="rId16" Type="http://schemas.openxmlformats.org/officeDocument/2006/relationships/customXml" Target="../ink/ink1166.xml"/><Relationship Id="rId20" Type="http://schemas.openxmlformats.org/officeDocument/2006/relationships/customXml" Target="../ink/ink116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61.xml"/><Relationship Id="rId11" Type="http://schemas.openxmlformats.org/officeDocument/2006/relationships/image" Target="../media/image9340.emf"/><Relationship Id="rId24" Type="http://schemas.openxmlformats.org/officeDocument/2006/relationships/customXml" Target="../ink/ink1170.xml"/><Relationship Id="rId5" Type="http://schemas.openxmlformats.org/officeDocument/2006/relationships/image" Target="../media/image9310.emf"/><Relationship Id="rId15" Type="http://schemas.openxmlformats.org/officeDocument/2006/relationships/image" Target="../media/image9360.emf"/><Relationship Id="rId23" Type="http://schemas.openxmlformats.org/officeDocument/2006/relationships/image" Target="../media/image9390.emf"/><Relationship Id="rId28" Type="http://schemas.openxmlformats.org/officeDocument/2006/relationships/customXml" Target="../ink/ink1172.xml"/><Relationship Id="rId10" Type="http://schemas.openxmlformats.org/officeDocument/2006/relationships/customXml" Target="../ink/ink1163.xml"/><Relationship Id="rId19" Type="http://schemas.openxmlformats.org/officeDocument/2006/relationships/image" Target="../media/image9370.emf"/><Relationship Id="rId31" Type="http://schemas.openxmlformats.org/officeDocument/2006/relationships/image" Target="../media/image955.emf"/><Relationship Id="rId4" Type="http://schemas.openxmlformats.org/officeDocument/2006/relationships/customXml" Target="../ink/ink1160.xml"/><Relationship Id="rId9" Type="http://schemas.openxmlformats.org/officeDocument/2006/relationships/image" Target="../media/image9330.emf"/><Relationship Id="rId14" Type="http://schemas.openxmlformats.org/officeDocument/2006/relationships/customXml" Target="../ink/ink1165.xml"/><Relationship Id="rId22" Type="http://schemas.openxmlformats.org/officeDocument/2006/relationships/customXml" Target="../ink/ink1169.xml"/><Relationship Id="rId27" Type="http://schemas.openxmlformats.org/officeDocument/2006/relationships/image" Target="../media/image94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99" Type="http://schemas.openxmlformats.org/officeDocument/2006/relationships/customXml" Target="../ink/ink1237.xml"/><Relationship Id="rId303" Type="http://schemas.openxmlformats.org/officeDocument/2006/relationships/customXml" Target="../ink/ink1239.xml"/><Relationship Id="rId21" Type="http://schemas.openxmlformats.org/officeDocument/2006/relationships/image" Target="../media/image9510.emf"/><Relationship Id="rId42" Type="http://schemas.openxmlformats.org/officeDocument/2006/relationships/customXml" Target="../ink/ink1193.xml"/><Relationship Id="rId324" Type="http://schemas.openxmlformats.org/officeDocument/2006/relationships/image" Target="../media/image978.emf"/><Relationship Id="rId345" Type="http://schemas.openxmlformats.org/officeDocument/2006/relationships/customXml" Target="../ink/ink1260.xml"/><Relationship Id="rId366" Type="http://schemas.openxmlformats.org/officeDocument/2006/relationships/image" Target="../media/image999.emf"/><Relationship Id="rId226" Type="http://schemas.openxmlformats.org/officeDocument/2006/relationships/image" Target="../media/image1053.emf"/><Relationship Id="rId247" Type="http://schemas.openxmlformats.org/officeDocument/2006/relationships/customXml" Target="../ink/ink1211.xml"/><Relationship Id="rId268" Type="http://schemas.openxmlformats.org/officeDocument/2006/relationships/image" Target="../media/image1074.emf"/><Relationship Id="rId289" Type="http://schemas.openxmlformats.org/officeDocument/2006/relationships/customXml" Target="../ink/ink1232.xml"/><Relationship Id="rId11" Type="http://schemas.openxmlformats.org/officeDocument/2006/relationships/image" Target="../media/image9460.emf"/><Relationship Id="rId32" Type="http://schemas.openxmlformats.org/officeDocument/2006/relationships/customXml" Target="../ink/ink1188.xml"/><Relationship Id="rId314" Type="http://schemas.openxmlformats.org/officeDocument/2006/relationships/image" Target="../media/image973.emf"/><Relationship Id="rId335" Type="http://schemas.openxmlformats.org/officeDocument/2006/relationships/customXml" Target="../ink/ink1255.xml"/><Relationship Id="rId356" Type="http://schemas.openxmlformats.org/officeDocument/2006/relationships/image" Target="../media/image994.emf"/><Relationship Id="rId5" Type="http://schemas.openxmlformats.org/officeDocument/2006/relationships/image" Target="../media/image9430.emf"/><Relationship Id="rId216" Type="http://schemas.openxmlformats.org/officeDocument/2006/relationships/image" Target="../media/image1048.emf"/><Relationship Id="rId237" Type="http://schemas.openxmlformats.org/officeDocument/2006/relationships/customXml" Target="../ink/ink1206.xml"/><Relationship Id="rId258" Type="http://schemas.openxmlformats.org/officeDocument/2006/relationships/image" Target="../media/image1069.emf"/><Relationship Id="rId279" Type="http://schemas.openxmlformats.org/officeDocument/2006/relationships/customXml" Target="../ink/ink1227.xml"/><Relationship Id="rId22" Type="http://schemas.openxmlformats.org/officeDocument/2006/relationships/customXml" Target="../ink/ink1183.xml"/><Relationship Id="rId43" Type="http://schemas.openxmlformats.org/officeDocument/2006/relationships/image" Target="../media/image962.emf"/><Relationship Id="rId290" Type="http://schemas.openxmlformats.org/officeDocument/2006/relationships/image" Target="../media/image1085.emf"/><Relationship Id="rId304" Type="http://schemas.openxmlformats.org/officeDocument/2006/relationships/image" Target="../media/image968.emf"/><Relationship Id="rId325" Type="http://schemas.openxmlformats.org/officeDocument/2006/relationships/customXml" Target="../ink/ink1250.xml"/><Relationship Id="rId346" Type="http://schemas.openxmlformats.org/officeDocument/2006/relationships/image" Target="../media/image989.emf"/><Relationship Id="rId227" Type="http://schemas.openxmlformats.org/officeDocument/2006/relationships/customXml" Target="../ink/ink1201.xml"/><Relationship Id="rId248" Type="http://schemas.openxmlformats.org/officeDocument/2006/relationships/image" Target="../media/image1064.emf"/><Relationship Id="rId269" Type="http://schemas.openxmlformats.org/officeDocument/2006/relationships/customXml" Target="../ink/ink1222.xml"/><Relationship Id="rId12" Type="http://schemas.openxmlformats.org/officeDocument/2006/relationships/customXml" Target="../ink/ink1178.xml"/><Relationship Id="rId33" Type="http://schemas.openxmlformats.org/officeDocument/2006/relationships/image" Target="../media/image957.emf"/><Relationship Id="rId280" Type="http://schemas.openxmlformats.org/officeDocument/2006/relationships/image" Target="../media/image1080.emf"/><Relationship Id="rId315" Type="http://schemas.openxmlformats.org/officeDocument/2006/relationships/customXml" Target="../ink/ink1245.xml"/><Relationship Id="rId336" Type="http://schemas.openxmlformats.org/officeDocument/2006/relationships/image" Target="../media/image984.emf"/><Relationship Id="rId357" Type="http://schemas.openxmlformats.org/officeDocument/2006/relationships/customXml" Target="../ink/ink1266.xml"/><Relationship Id="rId217" Type="http://schemas.openxmlformats.org/officeDocument/2006/relationships/customXml" Target="../ink/ink1196.xml"/><Relationship Id="rId6" Type="http://schemas.openxmlformats.org/officeDocument/2006/relationships/customXml" Target="../ink/ink1175.xml"/><Relationship Id="rId238" Type="http://schemas.openxmlformats.org/officeDocument/2006/relationships/image" Target="../media/image1059.emf"/><Relationship Id="rId259" Type="http://schemas.openxmlformats.org/officeDocument/2006/relationships/customXml" Target="../ink/ink1217.xml"/><Relationship Id="rId23" Type="http://schemas.openxmlformats.org/officeDocument/2006/relationships/image" Target="../media/image9520.emf"/><Relationship Id="rId270" Type="http://schemas.openxmlformats.org/officeDocument/2006/relationships/image" Target="../media/image1075.emf"/><Relationship Id="rId291" Type="http://schemas.openxmlformats.org/officeDocument/2006/relationships/customXml" Target="../ink/ink1233.xml"/><Relationship Id="rId305" Type="http://schemas.openxmlformats.org/officeDocument/2006/relationships/customXml" Target="../ink/ink1240.xml"/><Relationship Id="rId326" Type="http://schemas.openxmlformats.org/officeDocument/2006/relationships/image" Target="../media/image979.emf"/><Relationship Id="rId347" Type="http://schemas.openxmlformats.org/officeDocument/2006/relationships/customXml" Target="../ink/ink1261.xml"/><Relationship Id="rId44" Type="http://schemas.openxmlformats.org/officeDocument/2006/relationships/customXml" Target="../ink/ink1194.xml"/><Relationship Id="rId228" Type="http://schemas.openxmlformats.org/officeDocument/2006/relationships/image" Target="../media/image1054.emf"/><Relationship Id="rId249" Type="http://schemas.openxmlformats.org/officeDocument/2006/relationships/customXml" Target="../ink/ink1212.xml"/><Relationship Id="rId13" Type="http://schemas.openxmlformats.org/officeDocument/2006/relationships/image" Target="../media/image9470.emf"/><Relationship Id="rId260" Type="http://schemas.openxmlformats.org/officeDocument/2006/relationships/image" Target="../media/image1070.emf"/><Relationship Id="rId281" Type="http://schemas.openxmlformats.org/officeDocument/2006/relationships/customXml" Target="../ink/ink1228.xml"/><Relationship Id="rId316" Type="http://schemas.openxmlformats.org/officeDocument/2006/relationships/image" Target="../media/image974.emf"/><Relationship Id="rId337" Type="http://schemas.openxmlformats.org/officeDocument/2006/relationships/customXml" Target="../ink/ink1256.xml"/><Relationship Id="rId34" Type="http://schemas.openxmlformats.org/officeDocument/2006/relationships/customXml" Target="../ink/ink1189.xml"/><Relationship Id="rId358" Type="http://schemas.openxmlformats.org/officeDocument/2006/relationships/image" Target="../media/image995.emf"/><Relationship Id="rId7" Type="http://schemas.openxmlformats.org/officeDocument/2006/relationships/image" Target="../media/image9440.emf"/><Relationship Id="rId218" Type="http://schemas.openxmlformats.org/officeDocument/2006/relationships/image" Target="../media/image1049.emf"/><Relationship Id="rId234" Type="http://schemas.openxmlformats.org/officeDocument/2006/relationships/image" Target="../media/image1057.emf"/><Relationship Id="rId239" Type="http://schemas.openxmlformats.org/officeDocument/2006/relationships/customXml" Target="../ink/ink1207.xml"/><Relationship Id="rId2" Type="http://schemas.openxmlformats.org/officeDocument/2006/relationships/customXml" Target="../ink/ink1173.xml"/><Relationship Id="rId29" Type="http://schemas.openxmlformats.org/officeDocument/2006/relationships/image" Target="../media/image9550.emf"/><Relationship Id="rId250" Type="http://schemas.openxmlformats.org/officeDocument/2006/relationships/image" Target="../media/image1065.emf"/><Relationship Id="rId255" Type="http://schemas.openxmlformats.org/officeDocument/2006/relationships/customXml" Target="../ink/ink1215.xml"/><Relationship Id="rId271" Type="http://schemas.openxmlformats.org/officeDocument/2006/relationships/customXml" Target="../ink/ink1223.xml"/><Relationship Id="rId276" Type="http://schemas.openxmlformats.org/officeDocument/2006/relationships/image" Target="../media/image1078.emf"/><Relationship Id="rId292" Type="http://schemas.openxmlformats.org/officeDocument/2006/relationships/image" Target="../media/image1086.emf"/><Relationship Id="rId297" Type="http://schemas.openxmlformats.org/officeDocument/2006/relationships/customXml" Target="../ink/ink1236.xml"/><Relationship Id="rId306" Type="http://schemas.openxmlformats.org/officeDocument/2006/relationships/image" Target="../media/image969.emf"/><Relationship Id="rId24" Type="http://schemas.openxmlformats.org/officeDocument/2006/relationships/customXml" Target="../ink/ink1184.xml"/><Relationship Id="rId40" Type="http://schemas.openxmlformats.org/officeDocument/2006/relationships/customXml" Target="../ink/ink1192.xml"/><Relationship Id="rId45" Type="http://schemas.openxmlformats.org/officeDocument/2006/relationships/image" Target="../media/image963.emf"/><Relationship Id="rId301" Type="http://schemas.openxmlformats.org/officeDocument/2006/relationships/customXml" Target="../ink/ink1238.xml"/><Relationship Id="rId322" Type="http://schemas.openxmlformats.org/officeDocument/2006/relationships/image" Target="../media/image977.emf"/><Relationship Id="rId327" Type="http://schemas.openxmlformats.org/officeDocument/2006/relationships/customXml" Target="../ink/ink1251.xml"/><Relationship Id="rId343" Type="http://schemas.openxmlformats.org/officeDocument/2006/relationships/customXml" Target="../ink/ink1259.xml"/><Relationship Id="rId348" Type="http://schemas.openxmlformats.org/officeDocument/2006/relationships/image" Target="../media/image990.emf"/><Relationship Id="rId364" Type="http://schemas.openxmlformats.org/officeDocument/2006/relationships/image" Target="../media/image998.emf"/><Relationship Id="rId229" Type="http://schemas.openxmlformats.org/officeDocument/2006/relationships/customXml" Target="../ink/ink1202.xml"/><Relationship Id="rId19" Type="http://schemas.openxmlformats.org/officeDocument/2006/relationships/image" Target="../media/image9500.emf"/><Relationship Id="rId224" Type="http://schemas.openxmlformats.org/officeDocument/2006/relationships/image" Target="../media/image1052.emf"/><Relationship Id="rId240" Type="http://schemas.openxmlformats.org/officeDocument/2006/relationships/image" Target="../media/image1060.emf"/><Relationship Id="rId245" Type="http://schemas.openxmlformats.org/officeDocument/2006/relationships/customXml" Target="../ink/ink1210.xml"/><Relationship Id="rId261" Type="http://schemas.openxmlformats.org/officeDocument/2006/relationships/customXml" Target="../ink/ink1218.xml"/><Relationship Id="rId266" Type="http://schemas.openxmlformats.org/officeDocument/2006/relationships/image" Target="../media/image1073.emf"/><Relationship Id="rId287" Type="http://schemas.openxmlformats.org/officeDocument/2006/relationships/customXml" Target="../ink/ink1231.xml"/><Relationship Id="rId14" Type="http://schemas.openxmlformats.org/officeDocument/2006/relationships/customXml" Target="../ink/ink1179.xml"/><Relationship Id="rId30" Type="http://schemas.openxmlformats.org/officeDocument/2006/relationships/customXml" Target="../ink/ink1187.xml"/><Relationship Id="rId35" Type="http://schemas.openxmlformats.org/officeDocument/2006/relationships/image" Target="../media/image958.emf"/><Relationship Id="rId282" Type="http://schemas.openxmlformats.org/officeDocument/2006/relationships/image" Target="../media/image1081.emf"/><Relationship Id="rId312" Type="http://schemas.openxmlformats.org/officeDocument/2006/relationships/image" Target="../media/image972.emf"/><Relationship Id="rId317" Type="http://schemas.openxmlformats.org/officeDocument/2006/relationships/customXml" Target="../ink/ink1246.xml"/><Relationship Id="rId333" Type="http://schemas.openxmlformats.org/officeDocument/2006/relationships/customXml" Target="../ink/ink1254.xml"/><Relationship Id="rId338" Type="http://schemas.openxmlformats.org/officeDocument/2006/relationships/image" Target="../media/image985.emf"/><Relationship Id="rId354" Type="http://schemas.openxmlformats.org/officeDocument/2006/relationships/image" Target="../media/image993.emf"/><Relationship Id="rId359" Type="http://schemas.openxmlformats.org/officeDocument/2006/relationships/customXml" Target="../ink/ink1267.xml"/><Relationship Id="rId8" Type="http://schemas.openxmlformats.org/officeDocument/2006/relationships/customXml" Target="../ink/ink1176.xml"/><Relationship Id="rId219" Type="http://schemas.openxmlformats.org/officeDocument/2006/relationships/customXml" Target="../ink/ink1197.xml"/><Relationship Id="rId3" Type="http://schemas.openxmlformats.org/officeDocument/2006/relationships/image" Target="../media/image9420.emf"/><Relationship Id="rId230" Type="http://schemas.openxmlformats.org/officeDocument/2006/relationships/image" Target="../media/image1055.emf"/><Relationship Id="rId235" Type="http://schemas.openxmlformats.org/officeDocument/2006/relationships/customXml" Target="../ink/ink1205.xml"/><Relationship Id="rId251" Type="http://schemas.openxmlformats.org/officeDocument/2006/relationships/customXml" Target="../ink/ink1213.xml"/><Relationship Id="rId256" Type="http://schemas.openxmlformats.org/officeDocument/2006/relationships/image" Target="../media/image1068.emf"/><Relationship Id="rId277" Type="http://schemas.openxmlformats.org/officeDocument/2006/relationships/customXml" Target="../ink/ink1226.xml"/><Relationship Id="rId298" Type="http://schemas.openxmlformats.org/officeDocument/2006/relationships/image" Target="../media/image965.emf"/><Relationship Id="rId25" Type="http://schemas.openxmlformats.org/officeDocument/2006/relationships/image" Target="../media/image9530.emf"/><Relationship Id="rId46" Type="http://schemas.openxmlformats.org/officeDocument/2006/relationships/customXml" Target="../ink/ink1195.xml"/><Relationship Id="rId272" Type="http://schemas.openxmlformats.org/officeDocument/2006/relationships/image" Target="../media/image1076.emf"/><Relationship Id="rId293" Type="http://schemas.openxmlformats.org/officeDocument/2006/relationships/customXml" Target="../ink/ink1234.xml"/><Relationship Id="rId302" Type="http://schemas.openxmlformats.org/officeDocument/2006/relationships/image" Target="../media/image967.emf"/><Relationship Id="rId307" Type="http://schemas.openxmlformats.org/officeDocument/2006/relationships/customXml" Target="../ink/ink1241.xml"/><Relationship Id="rId323" Type="http://schemas.openxmlformats.org/officeDocument/2006/relationships/customXml" Target="../ink/ink1249.xml"/><Relationship Id="rId328" Type="http://schemas.openxmlformats.org/officeDocument/2006/relationships/image" Target="../media/image980.emf"/><Relationship Id="rId344" Type="http://schemas.openxmlformats.org/officeDocument/2006/relationships/image" Target="../media/image988.emf"/><Relationship Id="rId349" Type="http://schemas.openxmlformats.org/officeDocument/2006/relationships/customXml" Target="../ink/ink1262.xml"/><Relationship Id="rId20" Type="http://schemas.openxmlformats.org/officeDocument/2006/relationships/customXml" Target="../ink/ink1182.xml"/><Relationship Id="rId41" Type="http://schemas.openxmlformats.org/officeDocument/2006/relationships/image" Target="../media/image961.emf"/><Relationship Id="rId360" Type="http://schemas.openxmlformats.org/officeDocument/2006/relationships/image" Target="../media/image996.emf"/><Relationship Id="rId365" Type="http://schemas.openxmlformats.org/officeDocument/2006/relationships/customXml" Target="../ink/ink1270.xml"/><Relationship Id="rId220" Type="http://schemas.openxmlformats.org/officeDocument/2006/relationships/image" Target="../media/image1050.emf"/><Relationship Id="rId225" Type="http://schemas.openxmlformats.org/officeDocument/2006/relationships/customXml" Target="../ink/ink1200.xml"/><Relationship Id="rId241" Type="http://schemas.openxmlformats.org/officeDocument/2006/relationships/customXml" Target="../ink/ink1208.xml"/><Relationship Id="rId246" Type="http://schemas.openxmlformats.org/officeDocument/2006/relationships/image" Target="../media/image1063.emf"/><Relationship Id="rId267" Type="http://schemas.openxmlformats.org/officeDocument/2006/relationships/customXml" Target="../ink/ink1221.xml"/><Relationship Id="rId288" Type="http://schemas.openxmlformats.org/officeDocument/2006/relationships/image" Target="../media/image1084.emf"/><Relationship Id="rId15" Type="http://schemas.openxmlformats.org/officeDocument/2006/relationships/image" Target="../media/image9480.emf"/><Relationship Id="rId36" Type="http://schemas.openxmlformats.org/officeDocument/2006/relationships/customXml" Target="../ink/ink1190.xml"/><Relationship Id="rId262" Type="http://schemas.openxmlformats.org/officeDocument/2006/relationships/image" Target="../media/image1071.emf"/><Relationship Id="rId283" Type="http://schemas.openxmlformats.org/officeDocument/2006/relationships/customXml" Target="../ink/ink1229.xml"/><Relationship Id="rId313" Type="http://schemas.openxmlformats.org/officeDocument/2006/relationships/customXml" Target="../ink/ink1244.xml"/><Relationship Id="rId318" Type="http://schemas.openxmlformats.org/officeDocument/2006/relationships/image" Target="../media/image975.emf"/><Relationship Id="rId339" Type="http://schemas.openxmlformats.org/officeDocument/2006/relationships/customXml" Target="../ink/ink1257.xml"/><Relationship Id="rId10" Type="http://schemas.openxmlformats.org/officeDocument/2006/relationships/customXml" Target="../ink/ink1177.xml"/><Relationship Id="rId31" Type="http://schemas.openxmlformats.org/officeDocument/2006/relationships/image" Target="../media/image956.emf"/><Relationship Id="rId334" Type="http://schemas.openxmlformats.org/officeDocument/2006/relationships/image" Target="../media/image983.emf"/><Relationship Id="rId350" Type="http://schemas.openxmlformats.org/officeDocument/2006/relationships/image" Target="../media/image991.emf"/><Relationship Id="rId355" Type="http://schemas.openxmlformats.org/officeDocument/2006/relationships/customXml" Target="../ink/ink1265.xml"/><Relationship Id="rId4" Type="http://schemas.openxmlformats.org/officeDocument/2006/relationships/customXml" Target="../ink/ink1174.xml"/><Relationship Id="rId9" Type="http://schemas.openxmlformats.org/officeDocument/2006/relationships/image" Target="../media/image9450.emf"/><Relationship Id="rId236" Type="http://schemas.openxmlformats.org/officeDocument/2006/relationships/image" Target="../media/image1058.emf"/><Relationship Id="rId257" Type="http://schemas.openxmlformats.org/officeDocument/2006/relationships/customXml" Target="../ink/ink1216.xml"/><Relationship Id="rId278" Type="http://schemas.openxmlformats.org/officeDocument/2006/relationships/image" Target="../media/image1079.emf"/><Relationship Id="rId26" Type="http://schemas.openxmlformats.org/officeDocument/2006/relationships/customXml" Target="../ink/ink1185.xml"/><Relationship Id="rId231" Type="http://schemas.openxmlformats.org/officeDocument/2006/relationships/customXml" Target="../ink/ink1203.xml"/><Relationship Id="rId252" Type="http://schemas.openxmlformats.org/officeDocument/2006/relationships/image" Target="../media/image1066.emf"/><Relationship Id="rId273" Type="http://schemas.openxmlformats.org/officeDocument/2006/relationships/customXml" Target="../ink/ink1224.xml"/><Relationship Id="rId294" Type="http://schemas.openxmlformats.org/officeDocument/2006/relationships/image" Target="../media/image1087.emf"/><Relationship Id="rId308" Type="http://schemas.openxmlformats.org/officeDocument/2006/relationships/image" Target="../media/image970.emf"/><Relationship Id="rId329" Type="http://schemas.openxmlformats.org/officeDocument/2006/relationships/customXml" Target="../ink/ink1252.xml"/><Relationship Id="rId340" Type="http://schemas.openxmlformats.org/officeDocument/2006/relationships/image" Target="../media/image986.emf"/><Relationship Id="rId361" Type="http://schemas.openxmlformats.org/officeDocument/2006/relationships/customXml" Target="../ink/ink1268.xml"/><Relationship Id="rId16" Type="http://schemas.openxmlformats.org/officeDocument/2006/relationships/customXml" Target="../ink/ink1180.xml"/><Relationship Id="rId221" Type="http://schemas.openxmlformats.org/officeDocument/2006/relationships/customXml" Target="../ink/ink1198.xml"/><Relationship Id="rId242" Type="http://schemas.openxmlformats.org/officeDocument/2006/relationships/image" Target="../media/image1061.emf"/><Relationship Id="rId263" Type="http://schemas.openxmlformats.org/officeDocument/2006/relationships/customXml" Target="../ink/ink1219.xml"/><Relationship Id="rId284" Type="http://schemas.openxmlformats.org/officeDocument/2006/relationships/image" Target="../media/image1082.emf"/><Relationship Id="rId319" Type="http://schemas.openxmlformats.org/officeDocument/2006/relationships/customXml" Target="../ink/ink1247.xml"/><Relationship Id="rId37" Type="http://schemas.openxmlformats.org/officeDocument/2006/relationships/image" Target="../media/image959.emf"/><Relationship Id="rId330" Type="http://schemas.openxmlformats.org/officeDocument/2006/relationships/image" Target="../media/image981.emf"/><Relationship Id="rId351" Type="http://schemas.openxmlformats.org/officeDocument/2006/relationships/customXml" Target="../ink/ink1263.xml"/><Relationship Id="rId232" Type="http://schemas.openxmlformats.org/officeDocument/2006/relationships/image" Target="../media/image1056.emf"/><Relationship Id="rId253" Type="http://schemas.openxmlformats.org/officeDocument/2006/relationships/customXml" Target="../ink/ink1214.xml"/><Relationship Id="rId274" Type="http://schemas.openxmlformats.org/officeDocument/2006/relationships/image" Target="../media/image1077.emf"/><Relationship Id="rId295" Type="http://schemas.openxmlformats.org/officeDocument/2006/relationships/customXml" Target="../ink/ink1235.xml"/><Relationship Id="rId309" Type="http://schemas.openxmlformats.org/officeDocument/2006/relationships/customXml" Target="../ink/ink1242.xml"/><Relationship Id="rId27" Type="http://schemas.openxmlformats.org/officeDocument/2006/relationships/image" Target="../media/image9540.emf"/><Relationship Id="rId320" Type="http://schemas.openxmlformats.org/officeDocument/2006/relationships/image" Target="../media/image976.emf"/><Relationship Id="rId341" Type="http://schemas.openxmlformats.org/officeDocument/2006/relationships/customXml" Target="../ink/ink1258.xml"/><Relationship Id="rId362" Type="http://schemas.openxmlformats.org/officeDocument/2006/relationships/image" Target="../media/image997.emf"/><Relationship Id="rId222" Type="http://schemas.openxmlformats.org/officeDocument/2006/relationships/image" Target="../media/image1051.emf"/><Relationship Id="rId243" Type="http://schemas.openxmlformats.org/officeDocument/2006/relationships/customXml" Target="../ink/ink1209.xml"/><Relationship Id="rId264" Type="http://schemas.openxmlformats.org/officeDocument/2006/relationships/image" Target="../media/image1072.emf"/><Relationship Id="rId285" Type="http://schemas.openxmlformats.org/officeDocument/2006/relationships/customXml" Target="../ink/ink1230.xml"/><Relationship Id="rId17" Type="http://schemas.openxmlformats.org/officeDocument/2006/relationships/image" Target="../media/image9490.emf"/><Relationship Id="rId38" Type="http://schemas.openxmlformats.org/officeDocument/2006/relationships/customXml" Target="../ink/ink1191.xml"/><Relationship Id="rId310" Type="http://schemas.openxmlformats.org/officeDocument/2006/relationships/image" Target="../media/image971.emf"/><Relationship Id="rId331" Type="http://schemas.openxmlformats.org/officeDocument/2006/relationships/customXml" Target="../ink/ink1253.xml"/><Relationship Id="rId352" Type="http://schemas.openxmlformats.org/officeDocument/2006/relationships/image" Target="../media/image992.emf"/><Relationship Id="rId1" Type="http://schemas.openxmlformats.org/officeDocument/2006/relationships/slideLayout" Target="../slideLayouts/slideLayout2.xml"/><Relationship Id="rId233" Type="http://schemas.openxmlformats.org/officeDocument/2006/relationships/customXml" Target="../ink/ink1204.xml"/><Relationship Id="rId254" Type="http://schemas.openxmlformats.org/officeDocument/2006/relationships/image" Target="../media/image1067.emf"/><Relationship Id="rId28" Type="http://schemas.openxmlformats.org/officeDocument/2006/relationships/customXml" Target="../ink/ink1186.xml"/><Relationship Id="rId275" Type="http://schemas.openxmlformats.org/officeDocument/2006/relationships/customXml" Target="../ink/ink1225.xml"/><Relationship Id="rId296" Type="http://schemas.openxmlformats.org/officeDocument/2006/relationships/image" Target="../media/image964.emf"/><Relationship Id="rId300" Type="http://schemas.openxmlformats.org/officeDocument/2006/relationships/image" Target="../media/image966.emf"/><Relationship Id="rId321" Type="http://schemas.openxmlformats.org/officeDocument/2006/relationships/customXml" Target="../ink/ink1248.xml"/><Relationship Id="rId342" Type="http://schemas.openxmlformats.org/officeDocument/2006/relationships/image" Target="../media/image987.emf"/><Relationship Id="rId363" Type="http://schemas.openxmlformats.org/officeDocument/2006/relationships/customXml" Target="../ink/ink1269.xml"/><Relationship Id="rId223" Type="http://schemas.openxmlformats.org/officeDocument/2006/relationships/customXml" Target="../ink/ink1199.xml"/><Relationship Id="rId244" Type="http://schemas.openxmlformats.org/officeDocument/2006/relationships/image" Target="../media/image1062.emf"/><Relationship Id="rId18" Type="http://schemas.openxmlformats.org/officeDocument/2006/relationships/customXml" Target="../ink/ink1181.xml"/><Relationship Id="rId39" Type="http://schemas.openxmlformats.org/officeDocument/2006/relationships/image" Target="../media/image960.emf"/><Relationship Id="rId265" Type="http://schemas.openxmlformats.org/officeDocument/2006/relationships/customXml" Target="../ink/ink1220.xml"/><Relationship Id="rId286" Type="http://schemas.openxmlformats.org/officeDocument/2006/relationships/image" Target="../media/image1083.emf"/><Relationship Id="rId311" Type="http://schemas.openxmlformats.org/officeDocument/2006/relationships/customXml" Target="../ink/ink1243.xml"/><Relationship Id="rId332" Type="http://schemas.openxmlformats.org/officeDocument/2006/relationships/image" Target="../media/image982.emf"/><Relationship Id="rId353" Type="http://schemas.openxmlformats.org/officeDocument/2006/relationships/customXml" Target="../ink/ink1264.xml"/></Relationships>
</file>

<file path=ppt/slides/_rels/slide17.xml.rels><?xml version="1.0" encoding="UTF-8" standalone="yes"?>
<Relationships xmlns="http://schemas.openxmlformats.org/package/2006/relationships"><Relationship Id="rId299" Type="http://schemas.openxmlformats.org/officeDocument/2006/relationships/customXml" Target="../ink/ink1335.xml"/><Relationship Id="rId303" Type="http://schemas.openxmlformats.org/officeDocument/2006/relationships/customXml" Target="../ink/ink1337.xml"/><Relationship Id="rId21" Type="http://schemas.openxmlformats.org/officeDocument/2006/relationships/image" Target="../media/image9510.emf"/><Relationship Id="rId42" Type="http://schemas.openxmlformats.org/officeDocument/2006/relationships/customXml" Target="../ink/ink1291.xml"/><Relationship Id="rId226" Type="http://schemas.openxmlformats.org/officeDocument/2006/relationships/image" Target="../media/image1053.emf"/><Relationship Id="rId247" Type="http://schemas.openxmlformats.org/officeDocument/2006/relationships/customXml" Target="../ink/ink1309.xml"/><Relationship Id="rId268" Type="http://schemas.openxmlformats.org/officeDocument/2006/relationships/image" Target="../media/image1074.emf"/><Relationship Id="rId289" Type="http://schemas.openxmlformats.org/officeDocument/2006/relationships/customXml" Target="../ink/ink1330.xml"/><Relationship Id="rId11" Type="http://schemas.openxmlformats.org/officeDocument/2006/relationships/image" Target="../media/image9460.emf"/><Relationship Id="rId32" Type="http://schemas.openxmlformats.org/officeDocument/2006/relationships/customXml" Target="../ink/ink1286.xml"/><Relationship Id="rId37" Type="http://schemas.openxmlformats.org/officeDocument/2006/relationships/image" Target="../media/image959.emf"/><Relationship Id="rId5" Type="http://schemas.openxmlformats.org/officeDocument/2006/relationships/image" Target="../media/image9430.emf"/><Relationship Id="rId216" Type="http://schemas.openxmlformats.org/officeDocument/2006/relationships/image" Target="../media/image1048.emf"/><Relationship Id="rId237" Type="http://schemas.openxmlformats.org/officeDocument/2006/relationships/customXml" Target="../ink/ink1304.xml"/><Relationship Id="rId232" Type="http://schemas.openxmlformats.org/officeDocument/2006/relationships/image" Target="../media/image1056.emf"/><Relationship Id="rId253" Type="http://schemas.openxmlformats.org/officeDocument/2006/relationships/customXml" Target="../ink/ink1312.xml"/><Relationship Id="rId258" Type="http://schemas.openxmlformats.org/officeDocument/2006/relationships/image" Target="../media/image1069.emf"/><Relationship Id="rId274" Type="http://schemas.openxmlformats.org/officeDocument/2006/relationships/image" Target="../media/image1077.emf"/><Relationship Id="rId279" Type="http://schemas.openxmlformats.org/officeDocument/2006/relationships/customXml" Target="../ink/ink1325.xml"/><Relationship Id="rId295" Type="http://schemas.openxmlformats.org/officeDocument/2006/relationships/customXml" Target="../ink/ink1333.xml"/><Relationship Id="rId309" Type="http://schemas.openxmlformats.org/officeDocument/2006/relationships/customXml" Target="../ink/ink1340.xml"/><Relationship Id="rId22" Type="http://schemas.openxmlformats.org/officeDocument/2006/relationships/customXml" Target="../ink/ink1281.xml"/><Relationship Id="rId27" Type="http://schemas.openxmlformats.org/officeDocument/2006/relationships/image" Target="../media/image9540.emf"/><Relationship Id="rId43" Type="http://schemas.openxmlformats.org/officeDocument/2006/relationships/image" Target="../media/image962.emf"/><Relationship Id="rId290" Type="http://schemas.openxmlformats.org/officeDocument/2006/relationships/image" Target="../media/image1085.emf"/><Relationship Id="rId304" Type="http://schemas.openxmlformats.org/officeDocument/2006/relationships/image" Target="../media/image1005.emf"/><Relationship Id="rId227" Type="http://schemas.openxmlformats.org/officeDocument/2006/relationships/customXml" Target="../ink/ink1299.xml"/><Relationship Id="rId222" Type="http://schemas.openxmlformats.org/officeDocument/2006/relationships/image" Target="../media/image1051.emf"/><Relationship Id="rId243" Type="http://schemas.openxmlformats.org/officeDocument/2006/relationships/customXml" Target="../ink/ink1307.xml"/><Relationship Id="rId248" Type="http://schemas.openxmlformats.org/officeDocument/2006/relationships/image" Target="../media/image1064.emf"/><Relationship Id="rId264" Type="http://schemas.openxmlformats.org/officeDocument/2006/relationships/image" Target="../media/image1072.emf"/><Relationship Id="rId269" Type="http://schemas.openxmlformats.org/officeDocument/2006/relationships/customXml" Target="../ink/ink1320.xml"/><Relationship Id="rId285" Type="http://schemas.openxmlformats.org/officeDocument/2006/relationships/customXml" Target="../ink/ink1328.xml"/><Relationship Id="rId12" Type="http://schemas.openxmlformats.org/officeDocument/2006/relationships/customXml" Target="../ink/ink1276.xml"/><Relationship Id="rId17" Type="http://schemas.openxmlformats.org/officeDocument/2006/relationships/image" Target="../media/image9490.emf"/><Relationship Id="rId33" Type="http://schemas.openxmlformats.org/officeDocument/2006/relationships/image" Target="../media/image957.emf"/><Relationship Id="rId38" Type="http://schemas.openxmlformats.org/officeDocument/2006/relationships/customXml" Target="../ink/ink1289.xml"/><Relationship Id="rId280" Type="http://schemas.openxmlformats.org/officeDocument/2006/relationships/image" Target="../media/image1080.emf"/><Relationship Id="rId310" Type="http://schemas.openxmlformats.org/officeDocument/2006/relationships/image" Target="../media/image1008.emf"/><Relationship Id="rId217" Type="http://schemas.openxmlformats.org/officeDocument/2006/relationships/customXml" Target="../ink/ink129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73.xml"/><Relationship Id="rId233" Type="http://schemas.openxmlformats.org/officeDocument/2006/relationships/customXml" Target="../ink/ink1302.xml"/><Relationship Id="rId238" Type="http://schemas.openxmlformats.org/officeDocument/2006/relationships/image" Target="../media/image1059.emf"/><Relationship Id="rId254" Type="http://schemas.openxmlformats.org/officeDocument/2006/relationships/image" Target="../media/image1067.emf"/><Relationship Id="rId259" Type="http://schemas.openxmlformats.org/officeDocument/2006/relationships/customXml" Target="../ink/ink1315.xml"/><Relationship Id="rId23" Type="http://schemas.openxmlformats.org/officeDocument/2006/relationships/image" Target="../media/image9520.emf"/><Relationship Id="rId28" Type="http://schemas.openxmlformats.org/officeDocument/2006/relationships/customXml" Target="../ink/ink1284.xml"/><Relationship Id="rId270" Type="http://schemas.openxmlformats.org/officeDocument/2006/relationships/image" Target="../media/image1075.emf"/><Relationship Id="rId275" Type="http://schemas.openxmlformats.org/officeDocument/2006/relationships/customXml" Target="../ink/ink1323.xml"/><Relationship Id="rId291" Type="http://schemas.openxmlformats.org/officeDocument/2006/relationships/customXml" Target="../ink/ink1331.xml"/><Relationship Id="rId296" Type="http://schemas.openxmlformats.org/officeDocument/2006/relationships/image" Target="../media/image1001.emf"/><Relationship Id="rId300" Type="http://schemas.openxmlformats.org/officeDocument/2006/relationships/image" Target="../media/image1003.emf"/><Relationship Id="rId305" Type="http://schemas.openxmlformats.org/officeDocument/2006/relationships/customXml" Target="../ink/ink1338.xml"/><Relationship Id="rId44" Type="http://schemas.openxmlformats.org/officeDocument/2006/relationships/customXml" Target="../ink/ink1292.xml"/><Relationship Id="rId223" Type="http://schemas.openxmlformats.org/officeDocument/2006/relationships/customXml" Target="../ink/ink1297.xml"/><Relationship Id="rId228" Type="http://schemas.openxmlformats.org/officeDocument/2006/relationships/image" Target="../media/image1054.emf"/><Relationship Id="rId244" Type="http://schemas.openxmlformats.org/officeDocument/2006/relationships/image" Target="../media/image1062.emf"/><Relationship Id="rId249" Type="http://schemas.openxmlformats.org/officeDocument/2006/relationships/customXml" Target="../ink/ink1310.xml"/><Relationship Id="rId13" Type="http://schemas.openxmlformats.org/officeDocument/2006/relationships/image" Target="../media/image9470.emf"/><Relationship Id="rId18" Type="http://schemas.openxmlformats.org/officeDocument/2006/relationships/customXml" Target="../ink/ink1279.xml"/><Relationship Id="rId39" Type="http://schemas.openxmlformats.org/officeDocument/2006/relationships/image" Target="../media/image960.emf"/><Relationship Id="rId260" Type="http://schemas.openxmlformats.org/officeDocument/2006/relationships/image" Target="../media/image1070.emf"/><Relationship Id="rId265" Type="http://schemas.openxmlformats.org/officeDocument/2006/relationships/customXml" Target="../ink/ink1318.xml"/><Relationship Id="rId281" Type="http://schemas.openxmlformats.org/officeDocument/2006/relationships/customXml" Target="../ink/ink1326.xml"/><Relationship Id="rId286" Type="http://schemas.openxmlformats.org/officeDocument/2006/relationships/image" Target="../media/image1083.emf"/><Relationship Id="rId34" Type="http://schemas.openxmlformats.org/officeDocument/2006/relationships/customXml" Target="../ink/ink1287.xml"/><Relationship Id="rId7" Type="http://schemas.openxmlformats.org/officeDocument/2006/relationships/image" Target="../media/image9440.emf"/><Relationship Id="rId218" Type="http://schemas.openxmlformats.org/officeDocument/2006/relationships/image" Target="../media/image1049.emf"/><Relationship Id="rId234" Type="http://schemas.openxmlformats.org/officeDocument/2006/relationships/image" Target="../media/image1057.emf"/><Relationship Id="rId239" Type="http://schemas.openxmlformats.org/officeDocument/2006/relationships/customXml" Target="../ink/ink1305.xml"/><Relationship Id="rId2" Type="http://schemas.openxmlformats.org/officeDocument/2006/relationships/customXml" Target="../ink/ink1271.xml"/><Relationship Id="rId29" Type="http://schemas.openxmlformats.org/officeDocument/2006/relationships/image" Target="../media/image9550.emf"/><Relationship Id="rId250" Type="http://schemas.openxmlformats.org/officeDocument/2006/relationships/image" Target="../media/image1065.emf"/><Relationship Id="rId255" Type="http://schemas.openxmlformats.org/officeDocument/2006/relationships/customXml" Target="../ink/ink1313.xml"/><Relationship Id="rId271" Type="http://schemas.openxmlformats.org/officeDocument/2006/relationships/customXml" Target="../ink/ink1321.xml"/><Relationship Id="rId276" Type="http://schemas.openxmlformats.org/officeDocument/2006/relationships/image" Target="../media/image1078.emf"/><Relationship Id="rId292" Type="http://schemas.openxmlformats.org/officeDocument/2006/relationships/image" Target="../media/image1000.emf"/><Relationship Id="rId297" Type="http://schemas.openxmlformats.org/officeDocument/2006/relationships/customXml" Target="../ink/ink1334.xml"/><Relationship Id="rId306" Type="http://schemas.openxmlformats.org/officeDocument/2006/relationships/image" Target="../media/image1006.emf"/><Relationship Id="rId24" Type="http://schemas.openxmlformats.org/officeDocument/2006/relationships/customXml" Target="../ink/ink1282.xml"/><Relationship Id="rId40" Type="http://schemas.openxmlformats.org/officeDocument/2006/relationships/customXml" Target="../ink/ink1290.xml"/><Relationship Id="rId45" Type="http://schemas.openxmlformats.org/officeDocument/2006/relationships/image" Target="../media/image963.emf"/><Relationship Id="rId301" Type="http://schemas.openxmlformats.org/officeDocument/2006/relationships/customXml" Target="../ink/ink1336.xml"/><Relationship Id="rId229" Type="http://schemas.openxmlformats.org/officeDocument/2006/relationships/customXml" Target="../ink/ink1300.xml"/><Relationship Id="rId19" Type="http://schemas.openxmlformats.org/officeDocument/2006/relationships/image" Target="../media/image9500.emf"/><Relationship Id="rId224" Type="http://schemas.openxmlformats.org/officeDocument/2006/relationships/image" Target="../media/image1052.emf"/><Relationship Id="rId240" Type="http://schemas.openxmlformats.org/officeDocument/2006/relationships/image" Target="../media/image1060.emf"/><Relationship Id="rId245" Type="http://schemas.openxmlformats.org/officeDocument/2006/relationships/customXml" Target="../ink/ink1308.xml"/><Relationship Id="rId261" Type="http://schemas.openxmlformats.org/officeDocument/2006/relationships/customXml" Target="../ink/ink1316.xml"/><Relationship Id="rId266" Type="http://schemas.openxmlformats.org/officeDocument/2006/relationships/image" Target="../media/image1073.emf"/><Relationship Id="rId287" Type="http://schemas.openxmlformats.org/officeDocument/2006/relationships/customXml" Target="../ink/ink1329.xml"/><Relationship Id="rId14" Type="http://schemas.openxmlformats.org/officeDocument/2006/relationships/customXml" Target="../ink/ink1277.xml"/><Relationship Id="rId30" Type="http://schemas.openxmlformats.org/officeDocument/2006/relationships/customXml" Target="../ink/ink1285.xml"/><Relationship Id="rId35" Type="http://schemas.openxmlformats.org/officeDocument/2006/relationships/image" Target="../media/image958.emf"/><Relationship Id="rId282" Type="http://schemas.openxmlformats.org/officeDocument/2006/relationships/image" Target="../media/image1081.emf"/><Relationship Id="rId8" Type="http://schemas.openxmlformats.org/officeDocument/2006/relationships/customXml" Target="../ink/ink1274.xml"/><Relationship Id="rId219" Type="http://schemas.openxmlformats.org/officeDocument/2006/relationships/customXml" Target="../ink/ink1295.xml"/><Relationship Id="rId3" Type="http://schemas.openxmlformats.org/officeDocument/2006/relationships/image" Target="../media/image9420.emf"/><Relationship Id="rId230" Type="http://schemas.openxmlformats.org/officeDocument/2006/relationships/image" Target="../media/image1055.emf"/><Relationship Id="rId235" Type="http://schemas.openxmlformats.org/officeDocument/2006/relationships/customXml" Target="../ink/ink1303.xml"/><Relationship Id="rId251" Type="http://schemas.openxmlformats.org/officeDocument/2006/relationships/customXml" Target="../ink/ink1311.xml"/><Relationship Id="rId256" Type="http://schemas.openxmlformats.org/officeDocument/2006/relationships/image" Target="../media/image1068.emf"/><Relationship Id="rId277" Type="http://schemas.openxmlformats.org/officeDocument/2006/relationships/customXml" Target="../ink/ink1324.xml"/><Relationship Id="rId298" Type="http://schemas.openxmlformats.org/officeDocument/2006/relationships/image" Target="../media/image1002.emf"/><Relationship Id="rId25" Type="http://schemas.openxmlformats.org/officeDocument/2006/relationships/image" Target="../media/image9530.emf"/><Relationship Id="rId46" Type="http://schemas.openxmlformats.org/officeDocument/2006/relationships/customXml" Target="../ink/ink1293.xml"/><Relationship Id="rId272" Type="http://schemas.openxmlformats.org/officeDocument/2006/relationships/image" Target="../media/image1076.emf"/><Relationship Id="rId293" Type="http://schemas.openxmlformats.org/officeDocument/2006/relationships/customXml" Target="../ink/ink1332.xml"/><Relationship Id="rId302" Type="http://schemas.openxmlformats.org/officeDocument/2006/relationships/image" Target="../media/image1004.emf"/><Relationship Id="rId307" Type="http://schemas.openxmlformats.org/officeDocument/2006/relationships/customXml" Target="../ink/ink1339.xml"/><Relationship Id="rId20" Type="http://schemas.openxmlformats.org/officeDocument/2006/relationships/customXml" Target="../ink/ink1280.xml"/><Relationship Id="rId41" Type="http://schemas.openxmlformats.org/officeDocument/2006/relationships/image" Target="../media/image961.emf"/><Relationship Id="rId220" Type="http://schemas.openxmlformats.org/officeDocument/2006/relationships/image" Target="../media/image1050.emf"/><Relationship Id="rId225" Type="http://schemas.openxmlformats.org/officeDocument/2006/relationships/customXml" Target="../ink/ink1298.xml"/><Relationship Id="rId241" Type="http://schemas.openxmlformats.org/officeDocument/2006/relationships/customXml" Target="../ink/ink1306.xml"/><Relationship Id="rId246" Type="http://schemas.openxmlformats.org/officeDocument/2006/relationships/image" Target="../media/image1063.emf"/><Relationship Id="rId267" Type="http://schemas.openxmlformats.org/officeDocument/2006/relationships/customXml" Target="../ink/ink1319.xml"/><Relationship Id="rId288" Type="http://schemas.openxmlformats.org/officeDocument/2006/relationships/image" Target="../media/image1084.emf"/><Relationship Id="rId15" Type="http://schemas.openxmlformats.org/officeDocument/2006/relationships/image" Target="../media/image9480.emf"/><Relationship Id="rId36" Type="http://schemas.openxmlformats.org/officeDocument/2006/relationships/customXml" Target="../ink/ink1288.xml"/><Relationship Id="rId262" Type="http://schemas.openxmlformats.org/officeDocument/2006/relationships/image" Target="../media/image1071.emf"/><Relationship Id="rId283" Type="http://schemas.openxmlformats.org/officeDocument/2006/relationships/customXml" Target="../ink/ink1327.xml"/><Relationship Id="rId10" Type="http://schemas.openxmlformats.org/officeDocument/2006/relationships/customXml" Target="../ink/ink1275.xml"/><Relationship Id="rId31" Type="http://schemas.openxmlformats.org/officeDocument/2006/relationships/image" Target="../media/image956.emf"/><Relationship Id="rId4" Type="http://schemas.openxmlformats.org/officeDocument/2006/relationships/customXml" Target="../ink/ink1272.xml"/><Relationship Id="rId9" Type="http://schemas.openxmlformats.org/officeDocument/2006/relationships/image" Target="../media/image9450.emf"/><Relationship Id="rId236" Type="http://schemas.openxmlformats.org/officeDocument/2006/relationships/image" Target="../media/image1058.emf"/><Relationship Id="rId257" Type="http://schemas.openxmlformats.org/officeDocument/2006/relationships/customXml" Target="../ink/ink1314.xml"/><Relationship Id="rId278" Type="http://schemas.openxmlformats.org/officeDocument/2006/relationships/image" Target="../media/image1079.emf"/><Relationship Id="rId26" Type="http://schemas.openxmlformats.org/officeDocument/2006/relationships/customXml" Target="../ink/ink1283.xml"/><Relationship Id="rId231" Type="http://schemas.openxmlformats.org/officeDocument/2006/relationships/customXml" Target="../ink/ink1301.xml"/><Relationship Id="rId252" Type="http://schemas.openxmlformats.org/officeDocument/2006/relationships/image" Target="../media/image1066.emf"/><Relationship Id="rId273" Type="http://schemas.openxmlformats.org/officeDocument/2006/relationships/customXml" Target="../ink/ink1322.xml"/><Relationship Id="rId294" Type="http://schemas.openxmlformats.org/officeDocument/2006/relationships/image" Target="../media/image1087.emf"/><Relationship Id="rId308" Type="http://schemas.openxmlformats.org/officeDocument/2006/relationships/image" Target="../media/image1007.emf"/><Relationship Id="rId16" Type="http://schemas.openxmlformats.org/officeDocument/2006/relationships/customXml" Target="../ink/ink1278.xml"/><Relationship Id="rId221" Type="http://schemas.openxmlformats.org/officeDocument/2006/relationships/customXml" Target="../ink/ink1296.xml"/><Relationship Id="rId242" Type="http://schemas.openxmlformats.org/officeDocument/2006/relationships/image" Target="../media/image1061.emf"/><Relationship Id="rId263" Type="http://schemas.openxmlformats.org/officeDocument/2006/relationships/customXml" Target="../ink/ink1317.xml"/><Relationship Id="rId284" Type="http://schemas.openxmlformats.org/officeDocument/2006/relationships/image" Target="../media/image1082.emf"/></Relationships>
</file>

<file path=ppt/slides/_rels/slide18.xml.rels><?xml version="1.0" encoding="UTF-8" standalone="yes"?>
<Relationships xmlns="http://schemas.openxmlformats.org/package/2006/relationships"><Relationship Id="rId299" Type="http://schemas.openxmlformats.org/officeDocument/2006/relationships/customXml" Target="../ink/ink1385.xml"/><Relationship Id="rId303" Type="http://schemas.openxmlformats.org/officeDocument/2006/relationships/customXml" Target="../ink/ink1389.xml"/><Relationship Id="rId117" Type="http://schemas.openxmlformats.org/officeDocument/2006/relationships/image" Target="../media/image9990.emf"/><Relationship Id="rId63" Type="http://schemas.openxmlformats.org/officeDocument/2006/relationships/image" Target="../media/image9720.emf"/><Relationship Id="rId324" Type="http://schemas.openxmlformats.org/officeDocument/2006/relationships/customXml" Target="../ink/ink1410.xml"/><Relationship Id="rId345" Type="http://schemas.openxmlformats.org/officeDocument/2006/relationships/image" Target="../media/image1088.emf"/><Relationship Id="rId226" Type="http://schemas.openxmlformats.org/officeDocument/2006/relationships/image" Target="../media/image1053.emf"/><Relationship Id="rId247" Type="http://schemas.openxmlformats.org/officeDocument/2006/relationships/customXml" Target="../ink/ink1357.xml"/><Relationship Id="rId268" Type="http://schemas.openxmlformats.org/officeDocument/2006/relationships/image" Target="../media/image1074.emf"/><Relationship Id="rId289" Type="http://schemas.openxmlformats.org/officeDocument/2006/relationships/customXml" Target="../ink/ink1378.xml"/><Relationship Id="rId107" Type="http://schemas.openxmlformats.org/officeDocument/2006/relationships/image" Target="../media/image9940.emf"/><Relationship Id="rId53" Type="http://schemas.openxmlformats.org/officeDocument/2006/relationships/image" Target="../media/image9670.emf"/><Relationship Id="rId314" Type="http://schemas.openxmlformats.org/officeDocument/2006/relationships/customXml" Target="../ink/ink1400.xml"/><Relationship Id="rId335" Type="http://schemas.openxmlformats.org/officeDocument/2006/relationships/customXml" Target="../ink/ink1421.xml"/><Relationship Id="rId216" Type="http://schemas.openxmlformats.org/officeDocument/2006/relationships/image" Target="../media/image1048.emf"/><Relationship Id="rId237" Type="http://schemas.openxmlformats.org/officeDocument/2006/relationships/customXml" Target="../ink/ink1352.xml"/><Relationship Id="rId95" Type="http://schemas.openxmlformats.org/officeDocument/2006/relationships/image" Target="../media/image9880.emf"/><Relationship Id="rId258" Type="http://schemas.openxmlformats.org/officeDocument/2006/relationships/image" Target="../media/image1069.emf"/><Relationship Id="rId279" Type="http://schemas.openxmlformats.org/officeDocument/2006/relationships/customXml" Target="../ink/ink1373.xml"/><Relationship Id="rId290" Type="http://schemas.openxmlformats.org/officeDocument/2006/relationships/image" Target="../media/image1085.emf"/><Relationship Id="rId304" Type="http://schemas.openxmlformats.org/officeDocument/2006/relationships/customXml" Target="../ink/ink1390.xml"/><Relationship Id="rId325" Type="http://schemas.openxmlformats.org/officeDocument/2006/relationships/customXml" Target="../ink/ink1411.xml"/><Relationship Id="rId139" Type="http://schemas.openxmlformats.org/officeDocument/2006/relationships/image" Target="../media/image1010.emf"/><Relationship Id="rId346" Type="http://schemas.openxmlformats.org/officeDocument/2006/relationships/customXml" Target="../ink/ink1431.xml"/><Relationship Id="rId227" Type="http://schemas.openxmlformats.org/officeDocument/2006/relationships/customXml" Target="../ink/ink1347.xml"/><Relationship Id="rId85" Type="http://schemas.openxmlformats.org/officeDocument/2006/relationships/image" Target="../media/image9830.emf"/><Relationship Id="rId248" Type="http://schemas.openxmlformats.org/officeDocument/2006/relationships/image" Target="../media/image1064.emf"/><Relationship Id="rId269" Type="http://schemas.openxmlformats.org/officeDocument/2006/relationships/customXml" Target="../ink/ink1368.xml"/><Relationship Id="rId280" Type="http://schemas.openxmlformats.org/officeDocument/2006/relationships/image" Target="../media/image1080.emf"/><Relationship Id="rId315" Type="http://schemas.openxmlformats.org/officeDocument/2006/relationships/customXml" Target="../ink/ink1401.xml"/><Relationship Id="rId336" Type="http://schemas.openxmlformats.org/officeDocument/2006/relationships/customXml" Target="../ink/ink1422.xml"/><Relationship Id="rId129" Type="http://schemas.openxmlformats.org/officeDocument/2006/relationships/image" Target="../media/image10050.emf"/><Relationship Id="rId217" Type="http://schemas.openxmlformats.org/officeDocument/2006/relationships/customXml" Target="../ink/ink1342.xml"/><Relationship Id="rId75" Type="http://schemas.openxmlformats.org/officeDocument/2006/relationships/image" Target="../media/image9780.emf"/><Relationship Id="rId238" Type="http://schemas.openxmlformats.org/officeDocument/2006/relationships/image" Target="../media/image1059.emf"/><Relationship Id="rId259" Type="http://schemas.openxmlformats.org/officeDocument/2006/relationships/customXml" Target="../ink/ink1363.xml"/><Relationship Id="rId270" Type="http://schemas.openxmlformats.org/officeDocument/2006/relationships/image" Target="../media/image1075.emf"/><Relationship Id="rId291" Type="http://schemas.openxmlformats.org/officeDocument/2006/relationships/customXml" Target="../ink/ink1379.xml"/><Relationship Id="rId305" Type="http://schemas.openxmlformats.org/officeDocument/2006/relationships/customXml" Target="../ink/ink1391.xml"/><Relationship Id="rId326" Type="http://schemas.openxmlformats.org/officeDocument/2006/relationships/customXml" Target="../ink/ink1412.xml"/><Relationship Id="rId119" Type="http://schemas.openxmlformats.org/officeDocument/2006/relationships/image" Target="../media/image10000.emf"/><Relationship Id="rId347" Type="http://schemas.openxmlformats.org/officeDocument/2006/relationships/image" Target="../media/image1089.emf"/><Relationship Id="rId65" Type="http://schemas.openxmlformats.org/officeDocument/2006/relationships/image" Target="../media/image9730.emf"/><Relationship Id="rId223" Type="http://schemas.openxmlformats.org/officeDocument/2006/relationships/customXml" Target="../ink/ink1345.xml"/><Relationship Id="rId228" Type="http://schemas.openxmlformats.org/officeDocument/2006/relationships/image" Target="../media/image1054.emf"/><Relationship Id="rId244" Type="http://schemas.openxmlformats.org/officeDocument/2006/relationships/image" Target="../media/image1062.emf"/><Relationship Id="rId249" Type="http://schemas.openxmlformats.org/officeDocument/2006/relationships/customXml" Target="../ink/ink1358.xml"/><Relationship Id="rId260" Type="http://schemas.openxmlformats.org/officeDocument/2006/relationships/image" Target="../media/image1070.emf"/><Relationship Id="rId265" Type="http://schemas.openxmlformats.org/officeDocument/2006/relationships/customXml" Target="../ink/ink1366.xml"/><Relationship Id="rId281" Type="http://schemas.openxmlformats.org/officeDocument/2006/relationships/customXml" Target="../ink/ink1374.xml"/><Relationship Id="rId286" Type="http://schemas.openxmlformats.org/officeDocument/2006/relationships/image" Target="../media/image1083.emf"/><Relationship Id="rId316" Type="http://schemas.openxmlformats.org/officeDocument/2006/relationships/customXml" Target="../ink/ink1402.xml"/><Relationship Id="rId109" Type="http://schemas.openxmlformats.org/officeDocument/2006/relationships/image" Target="../media/image9950.emf"/><Relationship Id="rId337" Type="http://schemas.openxmlformats.org/officeDocument/2006/relationships/customXml" Target="../ink/ink1423.xml"/><Relationship Id="rId55" Type="http://schemas.openxmlformats.org/officeDocument/2006/relationships/image" Target="../media/image9680.emf"/><Relationship Id="rId311" Type="http://schemas.openxmlformats.org/officeDocument/2006/relationships/customXml" Target="../ink/ink1397.xml"/><Relationship Id="rId97" Type="http://schemas.openxmlformats.org/officeDocument/2006/relationships/image" Target="../media/image9890.emf"/><Relationship Id="rId332" Type="http://schemas.openxmlformats.org/officeDocument/2006/relationships/customXml" Target="../ink/ink1418.xml"/><Relationship Id="rId125" Type="http://schemas.openxmlformats.org/officeDocument/2006/relationships/image" Target="../media/image10030.emf"/><Relationship Id="rId141" Type="http://schemas.openxmlformats.org/officeDocument/2006/relationships/image" Target="../media/image1011.emf"/><Relationship Id="rId218" Type="http://schemas.openxmlformats.org/officeDocument/2006/relationships/image" Target="../media/image1049.emf"/><Relationship Id="rId234" Type="http://schemas.openxmlformats.org/officeDocument/2006/relationships/image" Target="../media/image1057.emf"/><Relationship Id="rId239" Type="http://schemas.openxmlformats.org/officeDocument/2006/relationships/customXml" Target="../ink/ink1353.xml"/><Relationship Id="rId71" Type="http://schemas.openxmlformats.org/officeDocument/2006/relationships/image" Target="../media/image9760.emf"/><Relationship Id="rId2" Type="http://schemas.openxmlformats.org/officeDocument/2006/relationships/customXml" Target="../ink/ink1341.xml"/><Relationship Id="rId250" Type="http://schemas.openxmlformats.org/officeDocument/2006/relationships/image" Target="../media/image1065.emf"/><Relationship Id="rId255" Type="http://schemas.openxmlformats.org/officeDocument/2006/relationships/customXml" Target="../ink/ink1361.xml"/><Relationship Id="rId271" Type="http://schemas.openxmlformats.org/officeDocument/2006/relationships/customXml" Target="../ink/ink1369.xml"/><Relationship Id="rId276" Type="http://schemas.openxmlformats.org/officeDocument/2006/relationships/image" Target="../media/image1078.emf"/><Relationship Id="rId292" Type="http://schemas.openxmlformats.org/officeDocument/2006/relationships/image" Target="../media/image1086.emf"/><Relationship Id="rId297" Type="http://schemas.openxmlformats.org/officeDocument/2006/relationships/customXml" Target="../ink/ink1383.xml"/><Relationship Id="rId306" Type="http://schemas.openxmlformats.org/officeDocument/2006/relationships/customXml" Target="../ink/ink1392.xml"/><Relationship Id="rId301" Type="http://schemas.openxmlformats.org/officeDocument/2006/relationships/customXml" Target="../ink/ink1387.xml"/><Relationship Id="rId87" Type="http://schemas.openxmlformats.org/officeDocument/2006/relationships/image" Target="../media/image9840.emf"/><Relationship Id="rId322" Type="http://schemas.openxmlformats.org/officeDocument/2006/relationships/customXml" Target="../ink/ink1408.xml"/><Relationship Id="rId327" Type="http://schemas.openxmlformats.org/officeDocument/2006/relationships/customXml" Target="../ink/ink1413.xml"/><Relationship Id="rId115" Type="http://schemas.openxmlformats.org/officeDocument/2006/relationships/image" Target="../media/image9980.emf"/><Relationship Id="rId131" Type="http://schemas.openxmlformats.org/officeDocument/2006/relationships/image" Target="../media/image10060.emf"/><Relationship Id="rId343" Type="http://schemas.openxmlformats.org/officeDocument/2006/relationships/customXml" Target="../ink/ink1429.xml"/><Relationship Id="rId348" Type="http://schemas.openxmlformats.org/officeDocument/2006/relationships/customXml" Target="../ink/ink1432.xml"/><Relationship Id="rId229" Type="http://schemas.openxmlformats.org/officeDocument/2006/relationships/customXml" Target="../ink/ink1348.xml"/><Relationship Id="rId61" Type="http://schemas.openxmlformats.org/officeDocument/2006/relationships/image" Target="../media/image9710.emf"/><Relationship Id="rId224" Type="http://schemas.openxmlformats.org/officeDocument/2006/relationships/image" Target="../media/image1052.emf"/><Relationship Id="rId240" Type="http://schemas.openxmlformats.org/officeDocument/2006/relationships/image" Target="../media/image1060.emf"/><Relationship Id="rId245" Type="http://schemas.openxmlformats.org/officeDocument/2006/relationships/customXml" Target="../ink/ink1356.xml"/><Relationship Id="rId261" Type="http://schemas.openxmlformats.org/officeDocument/2006/relationships/customXml" Target="../ink/ink1364.xml"/><Relationship Id="rId266" Type="http://schemas.openxmlformats.org/officeDocument/2006/relationships/image" Target="../media/image1073.emf"/><Relationship Id="rId287" Type="http://schemas.openxmlformats.org/officeDocument/2006/relationships/customXml" Target="../ink/ink1377.xml"/><Relationship Id="rId282" Type="http://schemas.openxmlformats.org/officeDocument/2006/relationships/image" Target="../media/image1081.emf"/><Relationship Id="rId77" Type="http://schemas.openxmlformats.org/officeDocument/2006/relationships/image" Target="../media/image9790.emf"/><Relationship Id="rId312" Type="http://schemas.openxmlformats.org/officeDocument/2006/relationships/customXml" Target="../ink/ink1398.xml"/><Relationship Id="rId317" Type="http://schemas.openxmlformats.org/officeDocument/2006/relationships/customXml" Target="../ink/ink1403.xml"/><Relationship Id="rId105" Type="http://schemas.openxmlformats.org/officeDocument/2006/relationships/image" Target="../media/image9930.emf"/><Relationship Id="rId333" Type="http://schemas.openxmlformats.org/officeDocument/2006/relationships/customXml" Target="../ink/ink1419.xml"/><Relationship Id="rId338" Type="http://schemas.openxmlformats.org/officeDocument/2006/relationships/customXml" Target="../ink/ink1424.xml"/><Relationship Id="rId219" Type="http://schemas.openxmlformats.org/officeDocument/2006/relationships/customXml" Target="../ink/ink1343.xml"/><Relationship Id="rId51" Type="http://schemas.openxmlformats.org/officeDocument/2006/relationships/image" Target="../media/image9660.emf"/><Relationship Id="rId93" Type="http://schemas.openxmlformats.org/officeDocument/2006/relationships/image" Target="../media/image9870.emf"/><Relationship Id="rId121" Type="http://schemas.openxmlformats.org/officeDocument/2006/relationships/image" Target="../media/image10010.emf"/><Relationship Id="rId230" Type="http://schemas.openxmlformats.org/officeDocument/2006/relationships/image" Target="../media/image1055.emf"/><Relationship Id="rId235" Type="http://schemas.openxmlformats.org/officeDocument/2006/relationships/customXml" Target="../ink/ink1351.xml"/><Relationship Id="rId251" Type="http://schemas.openxmlformats.org/officeDocument/2006/relationships/customXml" Target="../ink/ink1359.xml"/><Relationship Id="rId256" Type="http://schemas.openxmlformats.org/officeDocument/2006/relationships/image" Target="../media/image1068.emf"/><Relationship Id="rId277" Type="http://schemas.openxmlformats.org/officeDocument/2006/relationships/customXml" Target="../ink/ink1372.xml"/><Relationship Id="rId298" Type="http://schemas.openxmlformats.org/officeDocument/2006/relationships/customXml" Target="../ink/ink1384.xml"/><Relationship Id="rId272" Type="http://schemas.openxmlformats.org/officeDocument/2006/relationships/image" Target="../media/image1076.emf"/><Relationship Id="rId293" Type="http://schemas.openxmlformats.org/officeDocument/2006/relationships/customXml" Target="../ink/ink1380.xml"/><Relationship Id="rId302" Type="http://schemas.openxmlformats.org/officeDocument/2006/relationships/customXml" Target="../ink/ink1388.xml"/><Relationship Id="rId67" Type="http://schemas.openxmlformats.org/officeDocument/2006/relationships/image" Target="../media/image9740.emf"/><Relationship Id="rId307" Type="http://schemas.openxmlformats.org/officeDocument/2006/relationships/customXml" Target="../ink/ink1393.xml"/><Relationship Id="rId323" Type="http://schemas.openxmlformats.org/officeDocument/2006/relationships/customXml" Target="../ink/ink1409.xml"/><Relationship Id="rId328" Type="http://schemas.openxmlformats.org/officeDocument/2006/relationships/customXml" Target="../ink/ink1414.xml"/><Relationship Id="rId137" Type="http://schemas.openxmlformats.org/officeDocument/2006/relationships/image" Target="../media/image1009.emf"/><Relationship Id="rId344" Type="http://schemas.openxmlformats.org/officeDocument/2006/relationships/customXml" Target="../ink/ink1430.xml"/><Relationship Id="rId349" Type="http://schemas.openxmlformats.org/officeDocument/2006/relationships/image" Target="../media/image1090.emf"/><Relationship Id="rId83" Type="http://schemas.openxmlformats.org/officeDocument/2006/relationships/image" Target="../media/image9820.emf"/><Relationship Id="rId111" Type="http://schemas.openxmlformats.org/officeDocument/2006/relationships/image" Target="../media/image9960.emf"/><Relationship Id="rId220" Type="http://schemas.openxmlformats.org/officeDocument/2006/relationships/image" Target="../media/image1050.emf"/><Relationship Id="rId225" Type="http://schemas.openxmlformats.org/officeDocument/2006/relationships/customXml" Target="../ink/ink1346.xml"/><Relationship Id="rId241" Type="http://schemas.openxmlformats.org/officeDocument/2006/relationships/customXml" Target="../ink/ink1354.xml"/><Relationship Id="rId246" Type="http://schemas.openxmlformats.org/officeDocument/2006/relationships/image" Target="../media/image1063.emf"/><Relationship Id="rId267" Type="http://schemas.openxmlformats.org/officeDocument/2006/relationships/customXml" Target="../ink/ink1367.xml"/><Relationship Id="rId288" Type="http://schemas.openxmlformats.org/officeDocument/2006/relationships/image" Target="../media/image1084.emf"/><Relationship Id="rId262" Type="http://schemas.openxmlformats.org/officeDocument/2006/relationships/image" Target="../media/image1071.emf"/><Relationship Id="rId283" Type="http://schemas.openxmlformats.org/officeDocument/2006/relationships/customXml" Target="../ink/ink1375.xml"/><Relationship Id="rId57" Type="http://schemas.openxmlformats.org/officeDocument/2006/relationships/image" Target="../media/image9690.emf"/><Relationship Id="rId313" Type="http://schemas.openxmlformats.org/officeDocument/2006/relationships/customXml" Target="../ink/ink1399.xml"/><Relationship Id="rId318" Type="http://schemas.openxmlformats.org/officeDocument/2006/relationships/customXml" Target="../ink/ink1404.xml"/><Relationship Id="rId127" Type="http://schemas.openxmlformats.org/officeDocument/2006/relationships/image" Target="../media/image10040.emf"/><Relationship Id="rId339" Type="http://schemas.openxmlformats.org/officeDocument/2006/relationships/customXml" Target="../ink/ink1425.xml"/><Relationship Id="rId73" Type="http://schemas.openxmlformats.org/officeDocument/2006/relationships/image" Target="../media/image9770.emf"/><Relationship Id="rId99" Type="http://schemas.openxmlformats.org/officeDocument/2006/relationships/image" Target="../media/image9900.emf"/><Relationship Id="rId101" Type="http://schemas.openxmlformats.org/officeDocument/2006/relationships/image" Target="../media/image9910.emf"/><Relationship Id="rId334" Type="http://schemas.openxmlformats.org/officeDocument/2006/relationships/customXml" Target="../ink/ink1420.xml"/><Relationship Id="rId143" Type="http://schemas.openxmlformats.org/officeDocument/2006/relationships/image" Target="../media/image1012.emf"/><Relationship Id="rId236" Type="http://schemas.openxmlformats.org/officeDocument/2006/relationships/image" Target="../media/image1058.emf"/><Relationship Id="rId257" Type="http://schemas.openxmlformats.org/officeDocument/2006/relationships/customXml" Target="../ink/ink1362.xml"/><Relationship Id="rId278" Type="http://schemas.openxmlformats.org/officeDocument/2006/relationships/image" Target="../media/image1079.emf"/><Relationship Id="rId231" Type="http://schemas.openxmlformats.org/officeDocument/2006/relationships/customXml" Target="../ink/ink1349.xml"/><Relationship Id="rId252" Type="http://schemas.openxmlformats.org/officeDocument/2006/relationships/image" Target="../media/image1066.emf"/><Relationship Id="rId273" Type="http://schemas.openxmlformats.org/officeDocument/2006/relationships/customXml" Target="../ink/ink1370.xml"/><Relationship Id="rId294" Type="http://schemas.openxmlformats.org/officeDocument/2006/relationships/image" Target="../media/image1087.emf"/><Relationship Id="rId308" Type="http://schemas.openxmlformats.org/officeDocument/2006/relationships/customXml" Target="../ink/ink1394.xml"/><Relationship Id="rId329" Type="http://schemas.openxmlformats.org/officeDocument/2006/relationships/customXml" Target="../ink/ink1415.xml"/><Relationship Id="rId47" Type="http://schemas.openxmlformats.org/officeDocument/2006/relationships/image" Target="../media/image9640.emf"/><Relationship Id="rId89" Type="http://schemas.openxmlformats.org/officeDocument/2006/relationships/image" Target="../media/image9850.emf"/><Relationship Id="rId133" Type="http://schemas.openxmlformats.org/officeDocument/2006/relationships/image" Target="../media/image10070.emf"/><Relationship Id="rId340" Type="http://schemas.openxmlformats.org/officeDocument/2006/relationships/customXml" Target="../ink/ink1426.xml"/><Relationship Id="rId221" Type="http://schemas.openxmlformats.org/officeDocument/2006/relationships/customXml" Target="../ink/ink1344.xml"/><Relationship Id="rId242" Type="http://schemas.openxmlformats.org/officeDocument/2006/relationships/image" Target="../media/image1061.emf"/><Relationship Id="rId263" Type="http://schemas.openxmlformats.org/officeDocument/2006/relationships/customXml" Target="../ink/ink1365.xml"/><Relationship Id="rId284" Type="http://schemas.openxmlformats.org/officeDocument/2006/relationships/image" Target="../media/image1082.emf"/><Relationship Id="rId319" Type="http://schemas.openxmlformats.org/officeDocument/2006/relationships/customXml" Target="../ink/ink1405.xml"/><Relationship Id="rId79" Type="http://schemas.openxmlformats.org/officeDocument/2006/relationships/image" Target="../media/image9800.emf"/><Relationship Id="rId330" Type="http://schemas.openxmlformats.org/officeDocument/2006/relationships/customXml" Target="../ink/ink1416.xml"/><Relationship Id="rId123" Type="http://schemas.openxmlformats.org/officeDocument/2006/relationships/image" Target="../media/image10020.emf"/><Relationship Id="rId232" Type="http://schemas.openxmlformats.org/officeDocument/2006/relationships/image" Target="../media/image1056.emf"/><Relationship Id="rId253" Type="http://schemas.openxmlformats.org/officeDocument/2006/relationships/customXml" Target="../ink/ink1360.xml"/><Relationship Id="rId274" Type="http://schemas.openxmlformats.org/officeDocument/2006/relationships/image" Target="../media/image1077.emf"/><Relationship Id="rId295" Type="http://schemas.openxmlformats.org/officeDocument/2006/relationships/customXml" Target="../ink/ink1381.xml"/><Relationship Id="rId309" Type="http://schemas.openxmlformats.org/officeDocument/2006/relationships/customXml" Target="../ink/ink1395.xml"/><Relationship Id="rId69" Type="http://schemas.openxmlformats.org/officeDocument/2006/relationships/image" Target="../media/image9750.emf"/><Relationship Id="rId320" Type="http://schemas.openxmlformats.org/officeDocument/2006/relationships/customXml" Target="../ink/ink1406.xml"/><Relationship Id="rId113" Type="http://schemas.openxmlformats.org/officeDocument/2006/relationships/image" Target="../media/image9970.emf"/><Relationship Id="rId341" Type="http://schemas.openxmlformats.org/officeDocument/2006/relationships/customXml" Target="../ink/ink1427.xml"/><Relationship Id="rId222" Type="http://schemas.openxmlformats.org/officeDocument/2006/relationships/image" Target="../media/image1051.emf"/><Relationship Id="rId243" Type="http://schemas.openxmlformats.org/officeDocument/2006/relationships/customXml" Target="../ink/ink1355.xml"/><Relationship Id="rId264" Type="http://schemas.openxmlformats.org/officeDocument/2006/relationships/image" Target="../media/image1072.emf"/><Relationship Id="rId285" Type="http://schemas.openxmlformats.org/officeDocument/2006/relationships/customXml" Target="../ink/ink1376.xml"/><Relationship Id="rId59" Type="http://schemas.openxmlformats.org/officeDocument/2006/relationships/image" Target="../media/image9700.emf"/><Relationship Id="rId310" Type="http://schemas.openxmlformats.org/officeDocument/2006/relationships/customXml" Target="../ink/ink1396.xml"/><Relationship Id="rId103" Type="http://schemas.openxmlformats.org/officeDocument/2006/relationships/image" Target="../media/image9920.emf"/><Relationship Id="rId91" Type="http://schemas.openxmlformats.org/officeDocument/2006/relationships/image" Target="../media/image9860.emf"/><Relationship Id="rId331" Type="http://schemas.openxmlformats.org/officeDocument/2006/relationships/customXml" Target="../ink/ink1417.xml"/><Relationship Id="rId1" Type="http://schemas.openxmlformats.org/officeDocument/2006/relationships/slideLayout" Target="../slideLayouts/slideLayout2.xml"/><Relationship Id="rId233" Type="http://schemas.openxmlformats.org/officeDocument/2006/relationships/customXml" Target="../ink/ink1350.xml"/><Relationship Id="rId254" Type="http://schemas.openxmlformats.org/officeDocument/2006/relationships/image" Target="../media/image1067.emf"/><Relationship Id="rId275" Type="http://schemas.openxmlformats.org/officeDocument/2006/relationships/customXml" Target="../ink/ink1371.xml"/><Relationship Id="rId296" Type="http://schemas.openxmlformats.org/officeDocument/2006/relationships/customXml" Target="../ink/ink1382.xml"/><Relationship Id="rId49" Type="http://schemas.openxmlformats.org/officeDocument/2006/relationships/image" Target="../media/image9650.emf"/><Relationship Id="rId300" Type="http://schemas.openxmlformats.org/officeDocument/2006/relationships/customXml" Target="../ink/ink1386.xml"/><Relationship Id="rId81" Type="http://schemas.openxmlformats.org/officeDocument/2006/relationships/image" Target="../media/image9810.emf"/><Relationship Id="rId321" Type="http://schemas.openxmlformats.org/officeDocument/2006/relationships/customXml" Target="../ink/ink1407.xml"/><Relationship Id="rId135" Type="http://schemas.openxmlformats.org/officeDocument/2006/relationships/image" Target="../media/image10080.emf"/><Relationship Id="rId342" Type="http://schemas.openxmlformats.org/officeDocument/2006/relationships/customXml" Target="../ink/ink1428.xml"/></Relationships>
</file>

<file path=ppt/slides/_rels/slide19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9990.emf"/><Relationship Id="rId299" Type="http://schemas.openxmlformats.org/officeDocument/2006/relationships/customXml" Target="../ink/ink1524.xml"/><Relationship Id="rId63" Type="http://schemas.openxmlformats.org/officeDocument/2006/relationships/image" Target="../media/image9720.emf"/><Relationship Id="rId84" Type="http://schemas.openxmlformats.org/officeDocument/2006/relationships/customXml" Target="../ink/ink1452.xml"/><Relationship Id="rId138" Type="http://schemas.openxmlformats.org/officeDocument/2006/relationships/customXml" Target="../ink/ink1479.xml"/><Relationship Id="rId226" Type="http://schemas.openxmlformats.org/officeDocument/2006/relationships/image" Target="../media/image1053.emf"/><Relationship Id="rId247" Type="http://schemas.openxmlformats.org/officeDocument/2006/relationships/customXml" Target="../ink/ink1498.xml"/><Relationship Id="rId107" Type="http://schemas.openxmlformats.org/officeDocument/2006/relationships/image" Target="../media/image9940.emf"/><Relationship Id="rId268" Type="http://schemas.openxmlformats.org/officeDocument/2006/relationships/image" Target="../media/image1074.emf"/><Relationship Id="rId289" Type="http://schemas.openxmlformats.org/officeDocument/2006/relationships/customXml" Target="../ink/ink1519.xml"/><Relationship Id="rId53" Type="http://schemas.openxmlformats.org/officeDocument/2006/relationships/image" Target="../media/image9670.emf"/><Relationship Id="rId74" Type="http://schemas.openxmlformats.org/officeDocument/2006/relationships/customXml" Target="../ink/ink1447.xml"/><Relationship Id="rId128" Type="http://schemas.openxmlformats.org/officeDocument/2006/relationships/customXml" Target="../ink/ink1474.xml"/><Relationship Id="rId95" Type="http://schemas.openxmlformats.org/officeDocument/2006/relationships/image" Target="../media/image9880.emf"/><Relationship Id="rId216" Type="http://schemas.openxmlformats.org/officeDocument/2006/relationships/image" Target="../media/image1048.emf"/><Relationship Id="rId237" Type="http://schemas.openxmlformats.org/officeDocument/2006/relationships/customXml" Target="../ink/ink1493.xml"/><Relationship Id="rId258" Type="http://schemas.openxmlformats.org/officeDocument/2006/relationships/image" Target="../media/image1069.emf"/><Relationship Id="rId279" Type="http://schemas.openxmlformats.org/officeDocument/2006/relationships/customXml" Target="../ink/ink1514.xml"/><Relationship Id="rId64" Type="http://schemas.openxmlformats.org/officeDocument/2006/relationships/customXml" Target="../ink/ink1442.xml"/><Relationship Id="rId118" Type="http://schemas.openxmlformats.org/officeDocument/2006/relationships/customXml" Target="../ink/ink1469.xml"/><Relationship Id="rId139" Type="http://schemas.openxmlformats.org/officeDocument/2006/relationships/image" Target="../media/image1010.emf"/><Relationship Id="rId290" Type="http://schemas.openxmlformats.org/officeDocument/2006/relationships/image" Target="../media/image1085.emf"/><Relationship Id="rId85" Type="http://schemas.openxmlformats.org/officeDocument/2006/relationships/image" Target="../media/image9830.emf"/><Relationship Id="rId227" Type="http://schemas.openxmlformats.org/officeDocument/2006/relationships/customXml" Target="../ink/ink1488.xml"/><Relationship Id="rId248" Type="http://schemas.openxmlformats.org/officeDocument/2006/relationships/image" Target="../media/image1064.emf"/><Relationship Id="rId269" Type="http://schemas.openxmlformats.org/officeDocument/2006/relationships/customXml" Target="../ink/ink1509.xml"/><Relationship Id="rId108" Type="http://schemas.openxmlformats.org/officeDocument/2006/relationships/customXml" Target="../ink/ink1464.xml"/><Relationship Id="rId129" Type="http://schemas.openxmlformats.org/officeDocument/2006/relationships/image" Target="../media/image10050.emf"/><Relationship Id="rId280" Type="http://schemas.openxmlformats.org/officeDocument/2006/relationships/image" Target="../media/image1080.emf"/><Relationship Id="rId54" Type="http://schemas.openxmlformats.org/officeDocument/2006/relationships/customXml" Target="../ink/ink1437.xml"/><Relationship Id="rId75" Type="http://schemas.openxmlformats.org/officeDocument/2006/relationships/image" Target="../media/image9780.emf"/><Relationship Id="rId96" Type="http://schemas.openxmlformats.org/officeDocument/2006/relationships/customXml" Target="../ink/ink1458.xml"/><Relationship Id="rId140" Type="http://schemas.openxmlformats.org/officeDocument/2006/relationships/customXml" Target="../ink/ink1480.xml"/><Relationship Id="rId217" Type="http://schemas.openxmlformats.org/officeDocument/2006/relationships/customXml" Target="../ink/ink1483.xml"/><Relationship Id="rId238" Type="http://schemas.openxmlformats.org/officeDocument/2006/relationships/image" Target="../media/image1059.emf"/><Relationship Id="rId259" Type="http://schemas.openxmlformats.org/officeDocument/2006/relationships/customXml" Target="../ink/ink1504.xml"/><Relationship Id="rId119" Type="http://schemas.openxmlformats.org/officeDocument/2006/relationships/image" Target="../media/image10000.emf"/><Relationship Id="rId270" Type="http://schemas.openxmlformats.org/officeDocument/2006/relationships/image" Target="../media/image1075.emf"/><Relationship Id="rId291" Type="http://schemas.openxmlformats.org/officeDocument/2006/relationships/customXml" Target="../ink/ink1520.xml"/><Relationship Id="rId65" Type="http://schemas.openxmlformats.org/officeDocument/2006/relationships/image" Target="../media/image9730.emf"/><Relationship Id="rId86" Type="http://schemas.openxmlformats.org/officeDocument/2006/relationships/customXml" Target="../ink/ink1453.xml"/><Relationship Id="rId130" Type="http://schemas.openxmlformats.org/officeDocument/2006/relationships/customXml" Target="../ink/ink1475.xml"/><Relationship Id="rId223" Type="http://schemas.openxmlformats.org/officeDocument/2006/relationships/customXml" Target="../ink/ink1486.xml"/><Relationship Id="rId228" Type="http://schemas.openxmlformats.org/officeDocument/2006/relationships/image" Target="../media/image1054.emf"/><Relationship Id="rId244" Type="http://schemas.openxmlformats.org/officeDocument/2006/relationships/image" Target="../media/image1062.emf"/><Relationship Id="rId249" Type="http://schemas.openxmlformats.org/officeDocument/2006/relationships/customXml" Target="../ink/ink1499.xml"/><Relationship Id="rId109" Type="http://schemas.openxmlformats.org/officeDocument/2006/relationships/image" Target="../media/image9950.emf"/><Relationship Id="rId260" Type="http://schemas.openxmlformats.org/officeDocument/2006/relationships/image" Target="../media/image1070.emf"/><Relationship Id="rId265" Type="http://schemas.openxmlformats.org/officeDocument/2006/relationships/customXml" Target="../ink/ink1507.xml"/><Relationship Id="rId281" Type="http://schemas.openxmlformats.org/officeDocument/2006/relationships/customXml" Target="../ink/ink1515.xml"/><Relationship Id="rId286" Type="http://schemas.openxmlformats.org/officeDocument/2006/relationships/image" Target="../media/image1083.emf"/><Relationship Id="rId50" Type="http://schemas.openxmlformats.org/officeDocument/2006/relationships/customXml" Target="../ink/ink1435.xml"/><Relationship Id="rId55" Type="http://schemas.openxmlformats.org/officeDocument/2006/relationships/image" Target="../media/image9680.emf"/><Relationship Id="rId76" Type="http://schemas.openxmlformats.org/officeDocument/2006/relationships/customXml" Target="../ink/ink1448.xml"/><Relationship Id="rId97" Type="http://schemas.openxmlformats.org/officeDocument/2006/relationships/image" Target="../media/image9890.emf"/><Relationship Id="rId104" Type="http://schemas.openxmlformats.org/officeDocument/2006/relationships/customXml" Target="../ink/ink1462.xml"/><Relationship Id="rId120" Type="http://schemas.openxmlformats.org/officeDocument/2006/relationships/customXml" Target="../ink/ink1470.xml"/><Relationship Id="rId125" Type="http://schemas.openxmlformats.org/officeDocument/2006/relationships/image" Target="../media/image10030.emf"/><Relationship Id="rId141" Type="http://schemas.openxmlformats.org/officeDocument/2006/relationships/image" Target="../media/image1011.emf"/><Relationship Id="rId71" Type="http://schemas.openxmlformats.org/officeDocument/2006/relationships/image" Target="../media/image9760.emf"/><Relationship Id="rId92" Type="http://schemas.openxmlformats.org/officeDocument/2006/relationships/customXml" Target="../ink/ink1456.xml"/><Relationship Id="rId218" Type="http://schemas.openxmlformats.org/officeDocument/2006/relationships/image" Target="../media/image1049.emf"/><Relationship Id="rId234" Type="http://schemas.openxmlformats.org/officeDocument/2006/relationships/image" Target="../media/image1057.emf"/><Relationship Id="rId239" Type="http://schemas.openxmlformats.org/officeDocument/2006/relationships/customXml" Target="../ink/ink1494.xml"/><Relationship Id="rId2" Type="http://schemas.openxmlformats.org/officeDocument/2006/relationships/customXml" Target="../ink/ink1433.xml"/><Relationship Id="rId250" Type="http://schemas.openxmlformats.org/officeDocument/2006/relationships/image" Target="../media/image1065.emf"/><Relationship Id="rId255" Type="http://schemas.openxmlformats.org/officeDocument/2006/relationships/customXml" Target="../ink/ink1502.xml"/><Relationship Id="rId271" Type="http://schemas.openxmlformats.org/officeDocument/2006/relationships/customXml" Target="../ink/ink1510.xml"/><Relationship Id="rId276" Type="http://schemas.openxmlformats.org/officeDocument/2006/relationships/image" Target="../media/image1078.emf"/><Relationship Id="rId292" Type="http://schemas.openxmlformats.org/officeDocument/2006/relationships/image" Target="../media/image1086.emf"/><Relationship Id="rId297" Type="http://schemas.openxmlformats.org/officeDocument/2006/relationships/customXml" Target="../ink/ink1523.xml"/><Relationship Id="rId66" Type="http://schemas.openxmlformats.org/officeDocument/2006/relationships/customXml" Target="../ink/ink1443.xml"/><Relationship Id="rId87" Type="http://schemas.openxmlformats.org/officeDocument/2006/relationships/image" Target="../media/image9840.emf"/><Relationship Id="rId110" Type="http://schemas.openxmlformats.org/officeDocument/2006/relationships/customXml" Target="../ink/ink1465.xml"/><Relationship Id="rId115" Type="http://schemas.openxmlformats.org/officeDocument/2006/relationships/image" Target="../media/image9980.emf"/><Relationship Id="rId131" Type="http://schemas.openxmlformats.org/officeDocument/2006/relationships/image" Target="../media/image10060.emf"/><Relationship Id="rId136" Type="http://schemas.openxmlformats.org/officeDocument/2006/relationships/customXml" Target="../ink/ink1478.xml"/><Relationship Id="rId61" Type="http://schemas.openxmlformats.org/officeDocument/2006/relationships/image" Target="../media/image9710.emf"/><Relationship Id="rId82" Type="http://schemas.openxmlformats.org/officeDocument/2006/relationships/customXml" Target="../ink/ink1451.xml"/><Relationship Id="rId229" Type="http://schemas.openxmlformats.org/officeDocument/2006/relationships/customXml" Target="../ink/ink1489.xml"/><Relationship Id="rId224" Type="http://schemas.openxmlformats.org/officeDocument/2006/relationships/image" Target="../media/image1052.emf"/><Relationship Id="rId240" Type="http://schemas.openxmlformats.org/officeDocument/2006/relationships/image" Target="../media/image1060.emf"/><Relationship Id="rId245" Type="http://schemas.openxmlformats.org/officeDocument/2006/relationships/customXml" Target="../ink/ink1497.xml"/><Relationship Id="rId261" Type="http://schemas.openxmlformats.org/officeDocument/2006/relationships/customXml" Target="../ink/ink1505.xml"/><Relationship Id="rId266" Type="http://schemas.openxmlformats.org/officeDocument/2006/relationships/image" Target="../media/image1073.emf"/><Relationship Id="rId287" Type="http://schemas.openxmlformats.org/officeDocument/2006/relationships/customXml" Target="../ink/ink1518.xml"/><Relationship Id="rId56" Type="http://schemas.openxmlformats.org/officeDocument/2006/relationships/customXml" Target="../ink/ink1438.xml"/><Relationship Id="rId77" Type="http://schemas.openxmlformats.org/officeDocument/2006/relationships/image" Target="../media/image9790.emf"/><Relationship Id="rId100" Type="http://schemas.openxmlformats.org/officeDocument/2006/relationships/customXml" Target="../ink/ink1460.xml"/><Relationship Id="rId105" Type="http://schemas.openxmlformats.org/officeDocument/2006/relationships/image" Target="../media/image9930.emf"/><Relationship Id="rId126" Type="http://schemas.openxmlformats.org/officeDocument/2006/relationships/customXml" Target="../ink/ink1473.xml"/><Relationship Id="rId282" Type="http://schemas.openxmlformats.org/officeDocument/2006/relationships/image" Target="../media/image1081.emf"/><Relationship Id="rId51" Type="http://schemas.openxmlformats.org/officeDocument/2006/relationships/image" Target="../media/image9660.emf"/><Relationship Id="rId72" Type="http://schemas.openxmlformats.org/officeDocument/2006/relationships/customXml" Target="../ink/ink1446.xml"/><Relationship Id="rId93" Type="http://schemas.openxmlformats.org/officeDocument/2006/relationships/image" Target="../media/image9870.emf"/><Relationship Id="rId98" Type="http://schemas.openxmlformats.org/officeDocument/2006/relationships/customXml" Target="../ink/ink1459.xml"/><Relationship Id="rId121" Type="http://schemas.openxmlformats.org/officeDocument/2006/relationships/image" Target="../media/image10010.emf"/><Relationship Id="rId142" Type="http://schemas.openxmlformats.org/officeDocument/2006/relationships/customXml" Target="../ink/ink1481.xml"/><Relationship Id="rId219" Type="http://schemas.openxmlformats.org/officeDocument/2006/relationships/customXml" Target="../ink/ink1484.xml"/><Relationship Id="rId230" Type="http://schemas.openxmlformats.org/officeDocument/2006/relationships/image" Target="../media/image1055.emf"/><Relationship Id="rId235" Type="http://schemas.openxmlformats.org/officeDocument/2006/relationships/customXml" Target="../ink/ink1492.xml"/><Relationship Id="rId251" Type="http://schemas.openxmlformats.org/officeDocument/2006/relationships/customXml" Target="../ink/ink1500.xml"/><Relationship Id="rId256" Type="http://schemas.openxmlformats.org/officeDocument/2006/relationships/image" Target="../media/image1068.emf"/><Relationship Id="rId277" Type="http://schemas.openxmlformats.org/officeDocument/2006/relationships/customXml" Target="../ink/ink1513.xml"/><Relationship Id="rId298" Type="http://schemas.openxmlformats.org/officeDocument/2006/relationships/image" Target="../media/image1089.emf"/><Relationship Id="rId67" Type="http://schemas.openxmlformats.org/officeDocument/2006/relationships/image" Target="../media/image9740.emf"/><Relationship Id="rId116" Type="http://schemas.openxmlformats.org/officeDocument/2006/relationships/customXml" Target="../ink/ink1468.xml"/><Relationship Id="rId137" Type="http://schemas.openxmlformats.org/officeDocument/2006/relationships/image" Target="../media/image1009.emf"/><Relationship Id="rId272" Type="http://schemas.openxmlformats.org/officeDocument/2006/relationships/image" Target="../media/image1076.emf"/><Relationship Id="rId293" Type="http://schemas.openxmlformats.org/officeDocument/2006/relationships/customXml" Target="../ink/ink1521.xml"/><Relationship Id="rId62" Type="http://schemas.openxmlformats.org/officeDocument/2006/relationships/customXml" Target="../ink/ink1441.xml"/><Relationship Id="rId83" Type="http://schemas.openxmlformats.org/officeDocument/2006/relationships/image" Target="../media/image9820.emf"/><Relationship Id="rId88" Type="http://schemas.openxmlformats.org/officeDocument/2006/relationships/customXml" Target="../ink/ink1454.xml"/><Relationship Id="rId111" Type="http://schemas.openxmlformats.org/officeDocument/2006/relationships/image" Target="../media/image9960.emf"/><Relationship Id="rId132" Type="http://schemas.openxmlformats.org/officeDocument/2006/relationships/customXml" Target="../ink/ink1476.xml"/><Relationship Id="rId220" Type="http://schemas.openxmlformats.org/officeDocument/2006/relationships/image" Target="../media/image1050.emf"/><Relationship Id="rId225" Type="http://schemas.openxmlformats.org/officeDocument/2006/relationships/customXml" Target="../ink/ink1487.xml"/><Relationship Id="rId241" Type="http://schemas.openxmlformats.org/officeDocument/2006/relationships/customXml" Target="../ink/ink1495.xml"/><Relationship Id="rId246" Type="http://schemas.openxmlformats.org/officeDocument/2006/relationships/image" Target="../media/image1063.emf"/><Relationship Id="rId267" Type="http://schemas.openxmlformats.org/officeDocument/2006/relationships/customXml" Target="../ink/ink1508.xml"/><Relationship Id="rId288" Type="http://schemas.openxmlformats.org/officeDocument/2006/relationships/image" Target="../media/image1084.emf"/><Relationship Id="rId57" Type="http://schemas.openxmlformats.org/officeDocument/2006/relationships/image" Target="../media/image9690.emf"/><Relationship Id="rId106" Type="http://schemas.openxmlformats.org/officeDocument/2006/relationships/customXml" Target="../ink/ink1463.xml"/><Relationship Id="rId127" Type="http://schemas.openxmlformats.org/officeDocument/2006/relationships/image" Target="../media/image10040.emf"/><Relationship Id="rId262" Type="http://schemas.openxmlformats.org/officeDocument/2006/relationships/image" Target="../media/image1071.emf"/><Relationship Id="rId283" Type="http://schemas.openxmlformats.org/officeDocument/2006/relationships/customXml" Target="../ink/ink1516.xml"/><Relationship Id="rId52" Type="http://schemas.openxmlformats.org/officeDocument/2006/relationships/customXml" Target="../ink/ink1436.xml"/><Relationship Id="rId73" Type="http://schemas.openxmlformats.org/officeDocument/2006/relationships/image" Target="../media/image9770.emf"/><Relationship Id="rId78" Type="http://schemas.openxmlformats.org/officeDocument/2006/relationships/customXml" Target="../ink/ink1449.xml"/><Relationship Id="rId94" Type="http://schemas.openxmlformats.org/officeDocument/2006/relationships/customXml" Target="../ink/ink1457.xml"/><Relationship Id="rId99" Type="http://schemas.openxmlformats.org/officeDocument/2006/relationships/image" Target="../media/image9900.emf"/><Relationship Id="rId101" Type="http://schemas.openxmlformats.org/officeDocument/2006/relationships/image" Target="../media/image9910.emf"/><Relationship Id="rId122" Type="http://schemas.openxmlformats.org/officeDocument/2006/relationships/customXml" Target="../ink/ink1471.xml"/><Relationship Id="rId143" Type="http://schemas.openxmlformats.org/officeDocument/2006/relationships/image" Target="../media/image1012.emf"/><Relationship Id="rId236" Type="http://schemas.openxmlformats.org/officeDocument/2006/relationships/image" Target="../media/image1058.emf"/><Relationship Id="rId257" Type="http://schemas.openxmlformats.org/officeDocument/2006/relationships/customXml" Target="../ink/ink1503.xml"/><Relationship Id="rId278" Type="http://schemas.openxmlformats.org/officeDocument/2006/relationships/image" Target="../media/image1079.emf"/><Relationship Id="rId231" Type="http://schemas.openxmlformats.org/officeDocument/2006/relationships/customXml" Target="../ink/ink1490.xml"/><Relationship Id="rId252" Type="http://schemas.openxmlformats.org/officeDocument/2006/relationships/image" Target="../media/image1066.emf"/><Relationship Id="rId273" Type="http://schemas.openxmlformats.org/officeDocument/2006/relationships/customXml" Target="../ink/ink1511.xml"/><Relationship Id="rId294" Type="http://schemas.openxmlformats.org/officeDocument/2006/relationships/image" Target="../media/image1087.emf"/><Relationship Id="rId47" Type="http://schemas.openxmlformats.org/officeDocument/2006/relationships/image" Target="../media/image9640.emf"/><Relationship Id="rId68" Type="http://schemas.openxmlformats.org/officeDocument/2006/relationships/customXml" Target="../ink/ink1444.xml"/><Relationship Id="rId89" Type="http://schemas.openxmlformats.org/officeDocument/2006/relationships/image" Target="../media/image9850.emf"/><Relationship Id="rId112" Type="http://schemas.openxmlformats.org/officeDocument/2006/relationships/customXml" Target="../ink/ink1466.xml"/><Relationship Id="rId133" Type="http://schemas.openxmlformats.org/officeDocument/2006/relationships/image" Target="../media/image10070.emf"/><Relationship Id="rId221" Type="http://schemas.openxmlformats.org/officeDocument/2006/relationships/customXml" Target="../ink/ink1485.xml"/><Relationship Id="rId242" Type="http://schemas.openxmlformats.org/officeDocument/2006/relationships/image" Target="../media/image1061.emf"/><Relationship Id="rId263" Type="http://schemas.openxmlformats.org/officeDocument/2006/relationships/customXml" Target="../ink/ink1506.xml"/><Relationship Id="rId284" Type="http://schemas.openxmlformats.org/officeDocument/2006/relationships/image" Target="../media/image1082.emf"/><Relationship Id="rId58" Type="http://schemas.openxmlformats.org/officeDocument/2006/relationships/customXml" Target="../ink/ink1439.xml"/><Relationship Id="rId79" Type="http://schemas.openxmlformats.org/officeDocument/2006/relationships/image" Target="../media/image9800.emf"/><Relationship Id="rId102" Type="http://schemas.openxmlformats.org/officeDocument/2006/relationships/customXml" Target="../ink/ink1461.xml"/><Relationship Id="rId123" Type="http://schemas.openxmlformats.org/officeDocument/2006/relationships/image" Target="../media/image10020.emf"/><Relationship Id="rId144" Type="http://schemas.openxmlformats.org/officeDocument/2006/relationships/customXml" Target="../ink/ink1482.xml"/><Relationship Id="rId90" Type="http://schemas.openxmlformats.org/officeDocument/2006/relationships/customXml" Target="../ink/ink1455.xml"/><Relationship Id="rId232" Type="http://schemas.openxmlformats.org/officeDocument/2006/relationships/image" Target="../media/image1056.emf"/><Relationship Id="rId253" Type="http://schemas.openxmlformats.org/officeDocument/2006/relationships/customXml" Target="../ink/ink1501.xml"/><Relationship Id="rId274" Type="http://schemas.openxmlformats.org/officeDocument/2006/relationships/image" Target="../media/image1077.emf"/><Relationship Id="rId295" Type="http://schemas.openxmlformats.org/officeDocument/2006/relationships/customXml" Target="../ink/ink1522.xml"/><Relationship Id="rId48" Type="http://schemas.openxmlformats.org/officeDocument/2006/relationships/customXml" Target="../ink/ink1434.xml"/><Relationship Id="rId69" Type="http://schemas.openxmlformats.org/officeDocument/2006/relationships/image" Target="../media/image9750.emf"/><Relationship Id="rId113" Type="http://schemas.openxmlformats.org/officeDocument/2006/relationships/image" Target="../media/image9970.emf"/><Relationship Id="rId134" Type="http://schemas.openxmlformats.org/officeDocument/2006/relationships/customXml" Target="../ink/ink1477.xml"/><Relationship Id="rId80" Type="http://schemas.openxmlformats.org/officeDocument/2006/relationships/customXml" Target="../ink/ink1450.xml"/><Relationship Id="rId222" Type="http://schemas.openxmlformats.org/officeDocument/2006/relationships/image" Target="../media/image1051.emf"/><Relationship Id="rId243" Type="http://schemas.openxmlformats.org/officeDocument/2006/relationships/customXml" Target="../ink/ink1496.xml"/><Relationship Id="rId264" Type="http://schemas.openxmlformats.org/officeDocument/2006/relationships/image" Target="../media/image1072.emf"/><Relationship Id="rId285" Type="http://schemas.openxmlformats.org/officeDocument/2006/relationships/customXml" Target="../ink/ink1517.xml"/><Relationship Id="rId59" Type="http://schemas.openxmlformats.org/officeDocument/2006/relationships/image" Target="../media/image9700.emf"/><Relationship Id="rId103" Type="http://schemas.openxmlformats.org/officeDocument/2006/relationships/image" Target="../media/image9920.emf"/><Relationship Id="rId124" Type="http://schemas.openxmlformats.org/officeDocument/2006/relationships/customXml" Target="../ink/ink1472.xml"/><Relationship Id="rId70" Type="http://schemas.openxmlformats.org/officeDocument/2006/relationships/customXml" Target="../ink/ink1445.xml"/><Relationship Id="rId91" Type="http://schemas.openxmlformats.org/officeDocument/2006/relationships/image" Target="../media/image9860.emf"/><Relationship Id="rId1" Type="http://schemas.openxmlformats.org/officeDocument/2006/relationships/slideLayout" Target="../slideLayouts/slideLayout2.xml"/><Relationship Id="rId233" Type="http://schemas.openxmlformats.org/officeDocument/2006/relationships/customXml" Target="../ink/ink1491.xml"/><Relationship Id="rId254" Type="http://schemas.openxmlformats.org/officeDocument/2006/relationships/image" Target="../media/image1067.emf"/><Relationship Id="rId49" Type="http://schemas.openxmlformats.org/officeDocument/2006/relationships/image" Target="../media/image9650.emf"/><Relationship Id="rId114" Type="http://schemas.openxmlformats.org/officeDocument/2006/relationships/customXml" Target="../ink/ink1467.xml"/><Relationship Id="rId275" Type="http://schemas.openxmlformats.org/officeDocument/2006/relationships/customXml" Target="../ink/ink1512.xml"/><Relationship Id="rId296" Type="http://schemas.openxmlformats.org/officeDocument/2006/relationships/image" Target="../media/image1088.emf"/><Relationship Id="rId300" Type="http://schemas.openxmlformats.org/officeDocument/2006/relationships/image" Target="../media/image1090.emf"/><Relationship Id="rId60" Type="http://schemas.openxmlformats.org/officeDocument/2006/relationships/customXml" Target="../ink/ink1440.xml"/><Relationship Id="rId81" Type="http://schemas.openxmlformats.org/officeDocument/2006/relationships/image" Target="../media/image9810.emf"/><Relationship Id="rId135" Type="http://schemas.openxmlformats.org/officeDocument/2006/relationships/image" Target="../media/image1008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1" Type="http://schemas.openxmlformats.org/officeDocument/2006/relationships/customXml" Target="../ink/ink1534.xml"/><Relationship Id="rId42" Type="http://schemas.openxmlformats.org/officeDocument/2006/relationships/image" Target="../media/image1032.emf"/><Relationship Id="rId63" Type="http://schemas.openxmlformats.org/officeDocument/2006/relationships/customXml" Target="../ink/ink1555.xml"/><Relationship Id="rId84" Type="http://schemas.openxmlformats.org/officeDocument/2006/relationships/image" Target="../media/image1096.emf"/><Relationship Id="rId138" Type="http://schemas.openxmlformats.org/officeDocument/2006/relationships/image" Target="../media/image1123.emf"/><Relationship Id="rId159" Type="http://schemas.openxmlformats.org/officeDocument/2006/relationships/customXml" Target="../ink/ink1597.xml"/><Relationship Id="rId107" Type="http://schemas.openxmlformats.org/officeDocument/2006/relationships/customXml" Target="../ink/ink1577.xml"/><Relationship Id="rId11" Type="http://schemas.openxmlformats.org/officeDocument/2006/relationships/customXml" Target="../ink/ink1529.xml"/><Relationship Id="rId32" Type="http://schemas.openxmlformats.org/officeDocument/2006/relationships/image" Target="../media/image1027.emf"/><Relationship Id="rId53" Type="http://schemas.openxmlformats.org/officeDocument/2006/relationships/customXml" Target="../ink/ink1550.xml"/><Relationship Id="rId74" Type="http://schemas.openxmlformats.org/officeDocument/2006/relationships/image" Target="../media/image1091.emf"/><Relationship Id="rId128" Type="http://schemas.openxmlformats.org/officeDocument/2006/relationships/image" Target="../media/image1118.emf"/><Relationship Id="rId149" Type="http://schemas.openxmlformats.org/officeDocument/2006/relationships/customXml" Target="../ink/ink1592.xml"/><Relationship Id="rId5" Type="http://schemas.openxmlformats.org/officeDocument/2006/relationships/customXml" Target="../ink/ink1526.xml"/><Relationship Id="rId95" Type="http://schemas.openxmlformats.org/officeDocument/2006/relationships/customXml" Target="../ink/ink1571.xml"/><Relationship Id="rId160" Type="http://schemas.openxmlformats.org/officeDocument/2006/relationships/image" Target="../media/image1134.emf"/><Relationship Id="rId22" Type="http://schemas.openxmlformats.org/officeDocument/2006/relationships/image" Target="../media/image1022.emf"/><Relationship Id="rId43" Type="http://schemas.openxmlformats.org/officeDocument/2006/relationships/customXml" Target="../ink/ink1545.xml"/><Relationship Id="rId64" Type="http://schemas.openxmlformats.org/officeDocument/2006/relationships/image" Target="../media/image1043.emf"/><Relationship Id="rId139" Type="http://schemas.openxmlformats.org/officeDocument/2006/relationships/customXml" Target="../ink/ink1587.xml"/><Relationship Id="rId118" Type="http://schemas.openxmlformats.org/officeDocument/2006/relationships/image" Target="../media/image1113.emf"/><Relationship Id="rId80" Type="http://schemas.openxmlformats.org/officeDocument/2006/relationships/image" Target="../media/image1094.emf"/><Relationship Id="rId85" Type="http://schemas.openxmlformats.org/officeDocument/2006/relationships/customXml" Target="../ink/ink1566.xml"/><Relationship Id="rId150" Type="http://schemas.openxmlformats.org/officeDocument/2006/relationships/image" Target="../media/image1129.emf"/><Relationship Id="rId155" Type="http://schemas.openxmlformats.org/officeDocument/2006/relationships/customXml" Target="../ink/ink1595.xml"/><Relationship Id="rId12" Type="http://schemas.openxmlformats.org/officeDocument/2006/relationships/image" Target="../media/image1017.emf"/><Relationship Id="rId17" Type="http://schemas.openxmlformats.org/officeDocument/2006/relationships/customXml" Target="../ink/ink1532.xml"/><Relationship Id="rId33" Type="http://schemas.openxmlformats.org/officeDocument/2006/relationships/customXml" Target="../ink/ink1540.xml"/><Relationship Id="rId38" Type="http://schemas.openxmlformats.org/officeDocument/2006/relationships/image" Target="../media/image1030.emf"/><Relationship Id="rId59" Type="http://schemas.openxmlformats.org/officeDocument/2006/relationships/customXml" Target="../ink/ink1553.xml"/><Relationship Id="rId103" Type="http://schemas.openxmlformats.org/officeDocument/2006/relationships/customXml" Target="../ink/ink1575.xml"/><Relationship Id="rId124" Type="http://schemas.openxmlformats.org/officeDocument/2006/relationships/image" Target="../media/image1116.emf"/><Relationship Id="rId129" Type="http://schemas.openxmlformats.org/officeDocument/2006/relationships/customXml" Target="../ink/ink1582.xml"/><Relationship Id="rId54" Type="http://schemas.openxmlformats.org/officeDocument/2006/relationships/image" Target="../media/image1038.emf"/><Relationship Id="rId70" Type="http://schemas.openxmlformats.org/officeDocument/2006/relationships/image" Target="../media/image1046.emf"/><Relationship Id="rId75" Type="http://schemas.openxmlformats.org/officeDocument/2006/relationships/customXml" Target="../ink/ink1561.xml"/><Relationship Id="rId91" Type="http://schemas.openxmlformats.org/officeDocument/2006/relationships/customXml" Target="../ink/ink1569.xml"/><Relationship Id="rId96" Type="http://schemas.openxmlformats.org/officeDocument/2006/relationships/image" Target="../media/image1102.emf"/><Relationship Id="rId140" Type="http://schemas.openxmlformats.org/officeDocument/2006/relationships/image" Target="../media/image1124.emf"/><Relationship Id="rId145" Type="http://schemas.openxmlformats.org/officeDocument/2006/relationships/customXml" Target="../ink/ink1590.xml"/><Relationship Id="rId161" Type="http://schemas.openxmlformats.org/officeDocument/2006/relationships/customXml" Target="../ink/ink1598.xml"/><Relationship Id="rId166" Type="http://schemas.openxmlformats.org/officeDocument/2006/relationships/customXml" Target="../ink/ink160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4.emf"/><Relationship Id="rId23" Type="http://schemas.openxmlformats.org/officeDocument/2006/relationships/customXml" Target="../ink/ink1535.xml"/><Relationship Id="rId28" Type="http://schemas.openxmlformats.org/officeDocument/2006/relationships/image" Target="../media/image1025.emf"/><Relationship Id="rId49" Type="http://schemas.openxmlformats.org/officeDocument/2006/relationships/customXml" Target="../ink/ink1548.xml"/><Relationship Id="rId114" Type="http://schemas.openxmlformats.org/officeDocument/2006/relationships/image" Target="../media/image1111.emf"/><Relationship Id="rId44" Type="http://schemas.openxmlformats.org/officeDocument/2006/relationships/image" Target="../media/image1033.emf"/><Relationship Id="rId60" Type="http://schemas.openxmlformats.org/officeDocument/2006/relationships/image" Target="../media/image1041.emf"/><Relationship Id="rId65" Type="http://schemas.openxmlformats.org/officeDocument/2006/relationships/customXml" Target="../ink/ink1556.xml"/><Relationship Id="rId81" Type="http://schemas.openxmlformats.org/officeDocument/2006/relationships/customXml" Target="../ink/ink1564.xml"/><Relationship Id="rId86" Type="http://schemas.openxmlformats.org/officeDocument/2006/relationships/image" Target="../media/image1097.emf"/><Relationship Id="rId130" Type="http://schemas.openxmlformats.org/officeDocument/2006/relationships/image" Target="../media/image1119.emf"/><Relationship Id="rId135" Type="http://schemas.openxmlformats.org/officeDocument/2006/relationships/customXml" Target="../ink/ink1585.xml"/><Relationship Id="rId151" Type="http://schemas.openxmlformats.org/officeDocument/2006/relationships/customXml" Target="../ink/ink1593.xml"/><Relationship Id="rId156" Type="http://schemas.openxmlformats.org/officeDocument/2006/relationships/image" Target="../media/image1132.emf"/><Relationship Id="rId13" Type="http://schemas.openxmlformats.org/officeDocument/2006/relationships/customXml" Target="../ink/ink1530.xml"/><Relationship Id="rId18" Type="http://schemas.openxmlformats.org/officeDocument/2006/relationships/image" Target="../media/image1020.emf"/><Relationship Id="rId39" Type="http://schemas.openxmlformats.org/officeDocument/2006/relationships/customXml" Target="../ink/ink1543.xml"/><Relationship Id="rId34" Type="http://schemas.openxmlformats.org/officeDocument/2006/relationships/image" Target="../media/image1028.emf"/><Relationship Id="rId50" Type="http://schemas.openxmlformats.org/officeDocument/2006/relationships/image" Target="../media/image1036.emf"/><Relationship Id="rId55" Type="http://schemas.openxmlformats.org/officeDocument/2006/relationships/customXml" Target="../ink/ink1551.xml"/><Relationship Id="rId76" Type="http://schemas.openxmlformats.org/officeDocument/2006/relationships/image" Target="../media/image1092.emf"/><Relationship Id="rId97" Type="http://schemas.openxmlformats.org/officeDocument/2006/relationships/customXml" Target="../ink/ink1572.xml"/><Relationship Id="rId104" Type="http://schemas.openxmlformats.org/officeDocument/2006/relationships/image" Target="../media/image1106.emf"/><Relationship Id="rId120" Type="http://schemas.openxmlformats.org/officeDocument/2006/relationships/image" Target="../media/image1114.emf"/><Relationship Id="rId125" Type="http://schemas.openxmlformats.org/officeDocument/2006/relationships/customXml" Target="../ink/ink1580.xml"/><Relationship Id="rId141" Type="http://schemas.openxmlformats.org/officeDocument/2006/relationships/customXml" Target="../ink/ink1588.xml"/><Relationship Id="rId146" Type="http://schemas.openxmlformats.org/officeDocument/2006/relationships/image" Target="../media/image1127.emf"/><Relationship Id="rId167" Type="http://schemas.openxmlformats.org/officeDocument/2006/relationships/image" Target="../media/image1.emf"/><Relationship Id="rId7" Type="http://schemas.openxmlformats.org/officeDocument/2006/relationships/customXml" Target="../ink/ink1527.xml"/><Relationship Id="rId71" Type="http://schemas.openxmlformats.org/officeDocument/2006/relationships/customXml" Target="../ink/ink1559.xml"/><Relationship Id="rId92" Type="http://schemas.openxmlformats.org/officeDocument/2006/relationships/image" Target="../media/image1100.emf"/><Relationship Id="rId162" Type="http://schemas.openxmlformats.org/officeDocument/2006/relationships/image" Target="../media/image1135.emf"/><Relationship Id="rId2" Type="http://schemas.openxmlformats.org/officeDocument/2006/relationships/notesSlide" Target="../notesSlides/notesSlide8.xml"/><Relationship Id="rId29" Type="http://schemas.openxmlformats.org/officeDocument/2006/relationships/customXml" Target="../ink/ink1538.xml"/><Relationship Id="rId24" Type="http://schemas.openxmlformats.org/officeDocument/2006/relationships/image" Target="../media/image1023.emf"/><Relationship Id="rId40" Type="http://schemas.openxmlformats.org/officeDocument/2006/relationships/image" Target="../media/image1031.emf"/><Relationship Id="rId45" Type="http://schemas.openxmlformats.org/officeDocument/2006/relationships/customXml" Target="../ink/ink1546.xml"/><Relationship Id="rId66" Type="http://schemas.openxmlformats.org/officeDocument/2006/relationships/image" Target="../media/image1044.emf"/><Relationship Id="rId87" Type="http://schemas.openxmlformats.org/officeDocument/2006/relationships/customXml" Target="../ink/ink1567.xml"/><Relationship Id="rId131" Type="http://schemas.openxmlformats.org/officeDocument/2006/relationships/customXml" Target="../ink/ink1583.xml"/><Relationship Id="rId136" Type="http://schemas.openxmlformats.org/officeDocument/2006/relationships/image" Target="../media/image1122.emf"/><Relationship Id="rId157" Type="http://schemas.openxmlformats.org/officeDocument/2006/relationships/customXml" Target="../ink/ink1596.xml"/><Relationship Id="rId61" Type="http://schemas.openxmlformats.org/officeDocument/2006/relationships/customXml" Target="../ink/ink1554.xml"/><Relationship Id="rId82" Type="http://schemas.openxmlformats.org/officeDocument/2006/relationships/image" Target="../media/image1095.emf"/><Relationship Id="rId152" Type="http://schemas.openxmlformats.org/officeDocument/2006/relationships/image" Target="../media/image1130.emf"/><Relationship Id="rId19" Type="http://schemas.openxmlformats.org/officeDocument/2006/relationships/customXml" Target="../ink/ink1533.xml"/><Relationship Id="rId14" Type="http://schemas.openxmlformats.org/officeDocument/2006/relationships/image" Target="../media/image1018.emf"/><Relationship Id="rId30" Type="http://schemas.openxmlformats.org/officeDocument/2006/relationships/image" Target="../media/image1026.emf"/><Relationship Id="rId35" Type="http://schemas.openxmlformats.org/officeDocument/2006/relationships/customXml" Target="../ink/ink1541.xml"/><Relationship Id="rId56" Type="http://schemas.openxmlformats.org/officeDocument/2006/relationships/image" Target="../media/image1039.emf"/><Relationship Id="rId77" Type="http://schemas.openxmlformats.org/officeDocument/2006/relationships/customXml" Target="../ink/ink1562.xml"/><Relationship Id="rId100" Type="http://schemas.openxmlformats.org/officeDocument/2006/relationships/image" Target="../media/image1104.emf"/><Relationship Id="rId105" Type="http://schemas.openxmlformats.org/officeDocument/2006/relationships/customXml" Target="../ink/ink1576.xml"/><Relationship Id="rId126" Type="http://schemas.openxmlformats.org/officeDocument/2006/relationships/image" Target="../media/image1117.emf"/><Relationship Id="rId147" Type="http://schemas.openxmlformats.org/officeDocument/2006/relationships/customXml" Target="../ink/ink1591.xml"/><Relationship Id="rId168" Type="http://schemas.openxmlformats.org/officeDocument/2006/relationships/customXml" Target="../ink/ink1603.xml"/><Relationship Id="rId8" Type="http://schemas.openxmlformats.org/officeDocument/2006/relationships/image" Target="../media/image1015.emf"/><Relationship Id="rId51" Type="http://schemas.openxmlformats.org/officeDocument/2006/relationships/customXml" Target="../ink/ink1549.xml"/><Relationship Id="rId72" Type="http://schemas.openxmlformats.org/officeDocument/2006/relationships/image" Target="../media/image1047.emf"/><Relationship Id="rId93" Type="http://schemas.openxmlformats.org/officeDocument/2006/relationships/customXml" Target="../ink/ink1570.xml"/><Relationship Id="rId98" Type="http://schemas.openxmlformats.org/officeDocument/2006/relationships/image" Target="../media/image1103.emf"/><Relationship Id="rId121" Type="http://schemas.openxmlformats.org/officeDocument/2006/relationships/customXml" Target="../ink/ink1578.xml"/><Relationship Id="rId142" Type="http://schemas.openxmlformats.org/officeDocument/2006/relationships/image" Target="../media/image1125.emf"/><Relationship Id="rId163" Type="http://schemas.openxmlformats.org/officeDocument/2006/relationships/customXml" Target="../ink/ink1599.xml"/><Relationship Id="rId3" Type="http://schemas.openxmlformats.org/officeDocument/2006/relationships/customXml" Target="../ink/ink1525.xml"/><Relationship Id="rId25" Type="http://schemas.openxmlformats.org/officeDocument/2006/relationships/customXml" Target="../ink/ink1536.xml"/><Relationship Id="rId46" Type="http://schemas.openxmlformats.org/officeDocument/2006/relationships/image" Target="../media/image1034.emf"/><Relationship Id="rId67" Type="http://schemas.openxmlformats.org/officeDocument/2006/relationships/customXml" Target="../ink/ink1557.xml"/><Relationship Id="rId137" Type="http://schemas.openxmlformats.org/officeDocument/2006/relationships/customXml" Target="../ink/ink1586.xml"/><Relationship Id="rId158" Type="http://schemas.openxmlformats.org/officeDocument/2006/relationships/image" Target="../media/image1133.emf"/><Relationship Id="rId116" Type="http://schemas.openxmlformats.org/officeDocument/2006/relationships/image" Target="../media/image1112.emf"/><Relationship Id="rId20" Type="http://schemas.openxmlformats.org/officeDocument/2006/relationships/image" Target="../media/image1021.emf"/><Relationship Id="rId41" Type="http://schemas.openxmlformats.org/officeDocument/2006/relationships/customXml" Target="../ink/ink1544.xml"/><Relationship Id="rId62" Type="http://schemas.openxmlformats.org/officeDocument/2006/relationships/image" Target="../media/image1042.emf"/><Relationship Id="rId83" Type="http://schemas.openxmlformats.org/officeDocument/2006/relationships/customXml" Target="../ink/ink1565.xml"/><Relationship Id="rId88" Type="http://schemas.openxmlformats.org/officeDocument/2006/relationships/image" Target="../media/image1098.emf"/><Relationship Id="rId132" Type="http://schemas.openxmlformats.org/officeDocument/2006/relationships/image" Target="../media/image1120.emf"/><Relationship Id="rId153" Type="http://schemas.openxmlformats.org/officeDocument/2006/relationships/customXml" Target="../ink/ink1594.xml"/><Relationship Id="rId15" Type="http://schemas.openxmlformats.org/officeDocument/2006/relationships/customXml" Target="../ink/ink1531.xml"/><Relationship Id="rId36" Type="http://schemas.openxmlformats.org/officeDocument/2006/relationships/image" Target="../media/image1029.emf"/><Relationship Id="rId57" Type="http://schemas.openxmlformats.org/officeDocument/2006/relationships/customXml" Target="../ink/ink1552.xml"/><Relationship Id="rId106" Type="http://schemas.openxmlformats.org/officeDocument/2006/relationships/image" Target="../media/image1107.emf"/><Relationship Id="rId127" Type="http://schemas.openxmlformats.org/officeDocument/2006/relationships/customXml" Target="../ink/ink1581.xml"/><Relationship Id="rId10" Type="http://schemas.openxmlformats.org/officeDocument/2006/relationships/image" Target="../media/image1016.emf"/><Relationship Id="rId31" Type="http://schemas.openxmlformats.org/officeDocument/2006/relationships/customXml" Target="../ink/ink1539.xml"/><Relationship Id="rId52" Type="http://schemas.openxmlformats.org/officeDocument/2006/relationships/image" Target="../media/image1037.emf"/><Relationship Id="rId73" Type="http://schemas.openxmlformats.org/officeDocument/2006/relationships/customXml" Target="../ink/ink1560.xml"/><Relationship Id="rId78" Type="http://schemas.openxmlformats.org/officeDocument/2006/relationships/image" Target="../media/image1093.emf"/><Relationship Id="rId94" Type="http://schemas.openxmlformats.org/officeDocument/2006/relationships/image" Target="../media/image1101.emf"/><Relationship Id="rId99" Type="http://schemas.openxmlformats.org/officeDocument/2006/relationships/customXml" Target="../ink/ink1573.xml"/><Relationship Id="rId101" Type="http://schemas.openxmlformats.org/officeDocument/2006/relationships/customXml" Target="../ink/ink1574.xml"/><Relationship Id="rId122" Type="http://schemas.openxmlformats.org/officeDocument/2006/relationships/image" Target="../media/image1115.emf"/><Relationship Id="rId143" Type="http://schemas.openxmlformats.org/officeDocument/2006/relationships/customXml" Target="../ink/ink1589.xml"/><Relationship Id="rId148" Type="http://schemas.openxmlformats.org/officeDocument/2006/relationships/image" Target="../media/image1128.emf"/><Relationship Id="rId164" Type="http://schemas.openxmlformats.org/officeDocument/2006/relationships/customXml" Target="../ink/ink1600.xml"/><Relationship Id="rId169" Type="http://schemas.openxmlformats.org/officeDocument/2006/relationships/image" Target="../media/image2.emf"/><Relationship Id="rId4" Type="http://schemas.openxmlformats.org/officeDocument/2006/relationships/image" Target="../media/image1013.emf"/><Relationship Id="rId9" Type="http://schemas.openxmlformats.org/officeDocument/2006/relationships/customXml" Target="../ink/ink1528.xml"/><Relationship Id="rId26" Type="http://schemas.openxmlformats.org/officeDocument/2006/relationships/image" Target="../media/image1024.emf"/><Relationship Id="rId47" Type="http://schemas.openxmlformats.org/officeDocument/2006/relationships/customXml" Target="../ink/ink1547.xml"/><Relationship Id="rId68" Type="http://schemas.openxmlformats.org/officeDocument/2006/relationships/image" Target="../media/image1045.emf"/><Relationship Id="rId89" Type="http://schemas.openxmlformats.org/officeDocument/2006/relationships/customXml" Target="../ink/ink1568.xml"/><Relationship Id="rId133" Type="http://schemas.openxmlformats.org/officeDocument/2006/relationships/customXml" Target="../ink/ink1584.xml"/><Relationship Id="rId154" Type="http://schemas.openxmlformats.org/officeDocument/2006/relationships/image" Target="../media/image1131.emf"/><Relationship Id="rId16" Type="http://schemas.openxmlformats.org/officeDocument/2006/relationships/image" Target="../media/image1019.emf"/><Relationship Id="rId37" Type="http://schemas.openxmlformats.org/officeDocument/2006/relationships/customXml" Target="../ink/ink1542.xml"/><Relationship Id="rId58" Type="http://schemas.openxmlformats.org/officeDocument/2006/relationships/image" Target="../media/image1040.emf"/><Relationship Id="rId79" Type="http://schemas.openxmlformats.org/officeDocument/2006/relationships/customXml" Target="../ink/ink1563.xml"/><Relationship Id="rId102" Type="http://schemas.openxmlformats.org/officeDocument/2006/relationships/image" Target="../media/image1105.emf"/><Relationship Id="rId123" Type="http://schemas.openxmlformats.org/officeDocument/2006/relationships/customXml" Target="../ink/ink1579.xml"/><Relationship Id="rId144" Type="http://schemas.openxmlformats.org/officeDocument/2006/relationships/image" Target="../media/image1126.emf"/><Relationship Id="rId90" Type="http://schemas.openxmlformats.org/officeDocument/2006/relationships/image" Target="../media/image1099.emf"/><Relationship Id="rId165" Type="http://schemas.openxmlformats.org/officeDocument/2006/relationships/customXml" Target="../ink/ink1601.xml"/><Relationship Id="rId27" Type="http://schemas.openxmlformats.org/officeDocument/2006/relationships/customXml" Target="../ink/ink1537.xml"/><Relationship Id="rId48" Type="http://schemas.openxmlformats.org/officeDocument/2006/relationships/image" Target="../media/image1035.emf"/><Relationship Id="rId69" Type="http://schemas.openxmlformats.org/officeDocument/2006/relationships/customXml" Target="../ink/ink1558.xml"/><Relationship Id="rId134" Type="http://schemas.openxmlformats.org/officeDocument/2006/relationships/image" Target="../media/image112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59.emf"/><Relationship Id="rId299" Type="http://schemas.openxmlformats.org/officeDocument/2006/relationships/customXml" Target="../ink/ink1723.xml"/><Relationship Id="rId21" Type="http://schemas.openxmlformats.org/officeDocument/2006/relationships/image" Target="../media/image11.emf"/><Relationship Id="rId63" Type="http://schemas.openxmlformats.org/officeDocument/2006/relationships/image" Target="../media/image32.emf"/><Relationship Id="rId159" Type="http://schemas.openxmlformats.org/officeDocument/2006/relationships/customXml" Target="../ink/ink1652.xml"/><Relationship Id="rId324" Type="http://schemas.openxmlformats.org/officeDocument/2006/relationships/customXml" Target="../ink/ink1740.xml"/><Relationship Id="rId366" Type="http://schemas.openxmlformats.org/officeDocument/2006/relationships/customXml" Target="../ink/ink1762.xml"/><Relationship Id="rId170" Type="http://schemas.openxmlformats.org/officeDocument/2006/relationships/customXml" Target="../ink/ink1663.xml"/><Relationship Id="rId226" Type="http://schemas.openxmlformats.org/officeDocument/2006/relationships/customXml" Target="../ink/ink1677.xml"/><Relationship Id="rId268" Type="http://schemas.openxmlformats.org/officeDocument/2006/relationships/image" Target="../media/image75.emf"/><Relationship Id="rId32" Type="http://schemas.openxmlformats.org/officeDocument/2006/relationships/customXml" Target="../ink/ink1619.xml"/><Relationship Id="rId335" Type="http://schemas.openxmlformats.org/officeDocument/2006/relationships/image" Target="../media/image1148.emf"/><Relationship Id="rId377" Type="http://schemas.openxmlformats.org/officeDocument/2006/relationships/image" Target="../media/image1168.emf"/><Relationship Id="rId5" Type="http://schemas.openxmlformats.org/officeDocument/2006/relationships/image" Target="../media/image3.emf"/><Relationship Id="rId237" Type="http://schemas.openxmlformats.org/officeDocument/2006/relationships/image" Target="../media/image406.emf"/><Relationship Id="rId402" Type="http://schemas.openxmlformats.org/officeDocument/2006/relationships/customXml" Target="../ink/ink1780.xml"/><Relationship Id="rId279" Type="http://schemas.openxmlformats.org/officeDocument/2006/relationships/customXml" Target="../ink/ink1709.xml"/><Relationship Id="rId43" Type="http://schemas.openxmlformats.org/officeDocument/2006/relationships/image" Target="../media/image22.emf"/><Relationship Id="rId139" Type="http://schemas.openxmlformats.org/officeDocument/2006/relationships/image" Target="../media/image70.emf"/><Relationship Id="rId290" Type="http://schemas.openxmlformats.org/officeDocument/2006/relationships/image" Target="../media/image86.emf"/><Relationship Id="rId304" Type="http://schemas.openxmlformats.org/officeDocument/2006/relationships/customXml" Target="../ink/ink1728.xml"/><Relationship Id="rId346" Type="http://schemas.openxmlformats.org/officeDocument/2006/relationships/customXml" Target="../ink/ink1752.xml"/><Relationship Id="rId388" Type="http://schemas.openxmlformats.org/officeDocument/2006/relationships/customXml" Target="../ink/ink1773.xml"/><Relationship Id="rId150" Type="http://schemas.openxmlformats.org/officeDocument/2006/relationships/customXml" Target="../ink/ink1643.xml"/><Relationship Id="rId85" Type="http://schemas.openxmlformats.org/officeDocument/2006/relationships/image" Target="../media/image43.emf"/><Relationship Id="rId206" Type="http://schemas.openxmlformats.org/officeDocument/2006/relationships/customXml" Target="../ink/ink1667.xml"/><Relationship Id="rId192" Type="http://schemas.openxmlformats.org/officeDocument/2006/relationships/image" Target="../media/image383.emf"/><Relationship Id="rId248" Type="http://schemas.openxmlformats.org/officeDocument/2006/relationships/image" Target="../media/image411.emf"/><Relationship Id="rId12" Type="http://schemas.openxmlformats.org/officeDocument/2006/relationships/customXml" Target="../ink/ink1609.xml"/><Relationship Id="rId315" Type="http://schemas.openxmlformats.org/officeDocument/2006/relationships/image" Target="../media/image1138.emf"/><Relationship Id="rId357" Type="http://schemas.openxmlformats.org/officeDocument/2006/relationships/image" Target="../media/image1158.emf"/><Relationship Id="rId54" Type="http://schemas.openxmlformats.org/officeDocument/2006/relationships/customXml" Target="../ink/ink1630.xml"/><Relationship Id="rId161" Type="http://schemas.openxmlformats.org/officeDocument/2006/relationships/customXml" Target="../ink/ink1654.xml"/><Relationship Id="rId217" Type="http://schemas.openxmlformats.org/officeDocument/2006/relationships/image" Target="../media/image396.emf"/><Relationship Id="rId399" Type="http://schemas.openxmlformats.org/officeDocument/2006/relationships/image" Target="../media/image1179.emf"/><Relationship Id="rId259" Type="http://schemas.openxmlformats.org/officeDocument/2006/relationships/customXml" Target="../ink/ink1697.xml"/><Relationship Id="rId23" Type="http://schemas.openxmlformats.org/officeDocument/2006/relationships/image" Target="../media/image12.emf"/><Relationship Id="rId119" Type="http://schemas.openxmlformats.org/officeDocument/2006/relationships/image" Target="../media/image60.emf"/><Relationship Id="rId270" Type="http://schemas.openxmlformats.org/officeDocument/2006/relationships/image" Target="../media/image76.emf"/><Relationship Id="rId326" Type="http://schemas.openxmlformats.org/officeDocument/2006/relationships/customXml" Target="../ink/ink1741.xml"/><Relationship Id="rId65" Type="http://schemas.openxmlformats.org/officeDocument/2006/relationships/image" Target="../media/image33.emf"/><Relationship Id="rId368" Type="http://schemas.openxmlformats.org/officeDocument/2006/relationships/customXml" Target="../ink/ink1763.xml"/><Relationship Id="rId172" Type="http://schemas.openxmlformats.org/officeDocument/2006/relationships/customXml" Target="../ink/ink1665.xml"/><Relationship Id="rId228" Type="http://schemas.openxmlformats.org/officeDocument/2006/relationships/customXml" Target="../ink/ink1678.xml"/><Relationship Id="rId281" Type="http://schemas.openxmlformats.org/officeDocument/2006/relationships/customXml" Target="../ink/ink1710.xml"/><Relationship Id="rId337" Type="http://schemas.openxmlformats.org/officeDocument/2006/relationships/image" Target="../media/image1149.emf"/><Relationship Id="rId34" Type="http://schemas.openxmlformats.org/officeDocument/2006/relationships/customXml" Target="../ink/ink1620.xml"/><Relationship Id="rId141" Type="http://schemas.openxmlformats.org/officeDocument/2006/relationships/image" Target="../media/image71.emf"/><Relationship Id="rId379" Type="http://schemas.openxmlformats.org/officeDocument/2006/relationships/image" Target="../media/image1169.emf"/><Relationship Id="rId7" Type="http://schemas.openxmlformats.org/officeDocument/2006/relationships/image" Target="../media/image4.emf"/><Relationship Id="rId239" Type="http://schemas.openxmlformats.org/officeDocument/2006/relationships/customXml" Target="../ink/ink1684.xml"/><Relationship Id="rId390" Type="http://schemas.openxmlformats.org/officeDocument/2006/relationships/customXml" Target="../ink/ink1774.xml"/><Relationship Id="rId404" Type="http://schemas.openxmlformats.org/officeDocument/2006/relationships/customXml" Target="../ink/ink1781.xml"/><Relationship Id="rId250" Type="http://schemas.openxmlformats.org/officeDocument/2006/relationships/image" Target="../media/image412.emf"/><Relationship Id="rId292" Type="http://schemas.openxmlformats.org/officeDocument/2006/relationships/customXml" Target="../ink/ink1716.xml"/><Relationship Id="rId306" Type="http://schemas.openxmlformats.org/officeDocument/2006/relationships/customXml" Target="../ink/ink1730.xml"/><Relationship Id="rId709" Type="http://schemas.openxmlformats.org/officeDocument/2006/relationships/image" Target="../media/image1340.emf"/><Relationship Id="rId45" Type="http://schemas.openxmlformats.org/officeDocument/2006/relationships/image" Target="../media/image23.emf"/><Relationship Id="rId87" Type="http://schemas.openxmlformats.org/officeDocument/2006/relationships/image" Target="../media/image44.emf"/><Relationship Id="rId348" Type="http://schemas.openxmlformats.org/officeDocument/2006/relationships/customXml" Target="../ink/ink1753.xml"/><Relationship Id="rId152" Type="http://schemas.openxmlformats.org/officeDocument/2006/relationships/customXml" Target="../ink/ink1645.xml"/><Relationship Id="rId208" Type="http://schemas.openxmlformats.org/officeDocument/2006/relationships/customXml" Target="../ink/ink1668.xml"/><Relationship Id="rId194" Type="http://schemas.openxmlformats.org/officeDocument/2006/relationships/image" Target="../media/image384.emf"/><Relationship Id="rId261" Type="http://schemas.openxmlformats.org/officeDocument/2006/relationships/customXml" Target="../ink/ink1699.xml"/><Relationship Id="rId14" Type="http://schemas.openxmlformats.org/officeDocument/2006/relationships/customXml" Target="../ink/ink1610.xml"/><Relationship Id="rId56" Type="http://schemas.openxmlformats.org/officeDocument/2006/relationships/customXml" Target="../ink/ink1631.xml"/><Relationship Id="rId317" Type="http://schemas.openxmlformats.org/officeDocument/2006/relationships/image" Target="../media/image1139.emf"/><Relationship Id="rId359" Type="http://schemas.openxmlformats.org/officeDocument/2006/relationships/image" Target="../media/image1159.emf"/><Relationship Id="rId163" Type="http://schemas.openxmlformats.org/officeDocument/2006/relationships/customXml" Target="../ink/ink1656.xml"/><Relationship Id="rId121" Type="http://schemas.openxmlformats.org/officeDocument/2006/relationships/image" Target="../media/image61.emf"/><Relationship Id="rId219" Type="http://schemas.openxmlformats.org/officeDocument/2006/relationships/image" Target="../media/image397.emf"/><Relationship Id="rId370" Type="http://schemas.openxmlformats.org/officeDocument/2006/relationships/customXml" Target="../ink/ink1764.xml"/><Relationship Id="rId230" Type="http://schemas.openxmlformats.org/officeDocument/2006/relationships/customXml" Target="../ink/ink1679.xml"/><Relationship Id="rId25" Type="http://schemas.openxmlformats.org/officeDocument/2006/relationships/image" Target="../media/image13.emf"/><Relationship Id="rId67" Type="http://schemas.openxmlformats.org/officeDocument/2006/relationships/image" Target="../media/image34.emf"/><Relationship Id="rId272" Type="http://schemas.openxmlformats.org/officeDocument/2006/relationships/image" Target="../media/image77.emf"/><Relationship Id="rId328" Type="http://schemas.openxmlformats.org/officeDocument/2006/relationships/customXml" Target="../ink/ink1742.xml"/><Relationship Id="rId153" Type="http://schemas.openxmlformats.org/officeDocument/2006/relationships/customXml" Target="../ink/ink1646.xml"/><Relationship Id="rId111" Type="http://schemas.openxmlformats.org/officeDocument/2006/relationships/image" Target="../media/image56.emf"/><Relationship Id="rId209" Type="http://schemas.openxmlformats.org/officeDocument/2006/relationships/image" Target="../media/image392.emf"/><Relationship Id="rId174" Type="http://schemas.openxmlformats.org/officeDocument/2006/relationships/image" Target="../media/image87.emf"/><Relationship Id="rId360" Type="http://schemas.openxmlformats.org/officeDocument/2006/relationships/customXml" Target="../ink/ink1759.xml"/><Relationship Id="rId381" Type="http://schemas.openxmlformats.org/officeDocument/2006/relationships/image" Target="../media/image1170.emf"/><Relationship Id="rId220" Type="http://schemas.openxmlformats.org/officeDocument/2006/relationships/customXml" Target="../ink/ink1674.xml"/><Relationship Id="rId241" Type="http://schemas.openxmlformats.org/officeDocument/2006/relationships/customXml" Target="../ink/ink1685.xml"/><Relationship Id="rId15" Type="http://schemas.openxmlformats.org/officeDocument/2006/relationships/image" Target="../media/image8.emf"/><Relationship Id="rId36" Type="http://schemas.openxmlformats.org/officeDocument/2006/relationships/customXml" Target="../ink/ink1621.xml"/><Relationship Id="rId57" Type="http://schemas.openxmlformats.org/officeDocument/2006/relationships/image" Target="../media/image29.emf"/><Relationship Id="rId262" Type="http://schemas.openxmlformats.org/officeDocument/2006/relationships/customXml" Target="../ink/ink1700.xml"/><Relationship Id="rId283" Type="http://schemas.openxmlformats.org/officeDocument/2006/relationships/customXml" Target="../ink/ink1711.xml"/><Relationship Id="rId318" Type="http://schemas.openxmlformats.org/officeDocument/2006/relationships/customXml" Target="../ink/ink1737.xml"/><Relationship Id="rId339" Type="http://schemas.openxmlformats.org/officeDocument/2006/relationships/image" Target="../media/image1150.emf"/><Relationship Id="rId711" Type="http://schemas.openxmlformats.org/officeDocument/2006/relationships/image" Target="../media/image1341.emf"/><Relationship Id="rId143" Type="http://schemas.openxmlformats.org/officeDocument/2006/relationships/image" Target="../media/image72.emf"/><Relationship Id="rId99" Type="http://schemas.openxmlformats.org/officeDocument/2006/relationships/image" Target="../media/image50.emf"/><Relationship Id="rId101" Type="http://schemas.openxmlformats.org/officeDocument/2006/relationships/image" Target="../media/image51.emf"/><Relationship Id="rId164" Type="http://schemas.openxmlformats.org/officeDocument/2006/relationships/customXml" Target="../ink/ink1657.xml"/><Relationship Id="rId350" Type="http://schemas.openxmlformats.org/officeDocument/2006/relationships/customXml" Target="../ink/ink1754.xml"/><Relationship Id="rId371" Type="http://schemas.openxmlformats.org/officeDocument/2006/relationships/image" Target="../media/image1165.emf"/><Relationship Id="rId406" Type="http://schemas.openxmlformats.org/officeDocument/2006/relationships/customXml" Target="../ink/ink1782.xml"/><Relationship Id="rId9" Type="http://schemas.openxmlformats.org/officeDocument/2006/relationships/image" Target="../media/image5.emf"/><Relationship Id="rId210" Type="http://schemas.openxmlformats.org/officeDocument/2006/relationships/customXml" Target="../ink/ink1669.xml"/><Relationship Id="rId392" Type="http://schemas.openxmlformats.org/officeDocument/2006/relationships/customXml" Target="../ink/ink1775.xml"/><Relationship Id="rId26" Type="http://schemas.openxmlformats.org/officeDocument/2006/relationships/customXml" Target="../ink/ink1616.xml"/><Relationship Id="rId231" Type="http://schemas.openxmlformats.org/officeDocument/2006/relationships/image" Target="../media/image403.emf"/><Relationship Id="rId252" Type="http://schemas.openxmlformats.org/officeDocument/2006/relationships/image" Target="../media/image413.emf"/><Relationship Id="rId273" Type="http://schemas.openxmlformats.org/officeDocument/2006/relationships/customXml" Target="../ink/ink1706.xml"/><Relationship Id="rId294" Type="http://schemas.openxmlformats.org/officeDocument/2006/relationships/customXml" Target="../ink/ink1718.xml"/><Relationship Id="rId308" Type="http://schemas.openxmlformats.org/officeDocument/2006/relationships/customXml" Target="../ink/ink1732.xml"/><Relationship Id="rId329" Type="http://schemas.openxmlformats.org/officeDocument/2006/relationships/image" Target="../media/image1145.emf"/><Relationship Id="rId47" Type="http://schemas.openxmlformats.org/officeDocument/2006/relationships/image" Target="../media/image24.emf"/><Relationship Id="rId154" Type="http://schemas.openxmlformats.org/officeDocument/2006/relationships/customXml" Target="../ink/ink1647.xml"/><Relationship Id="rId89" Type="http://schemas.openxmlformats.org/officeDocument/2006/relationships/image" Target="../media/image45.emf"/><Relationship Id="rId133" Type="http://schemas.openxmlformats.org/officeDocument/2006/relationships/image" Target="../media/image67.emf"/><Relationship Id="rId340" Type="http://schemas.openxmlformats.org/officeDocument/2006/relationships/customXml" Target="../ink/ink1748.xml"/><Relationship Id="rId361" Type="http://schemas.openxmlformats.org/officeDocument/2006/relationships/image" Target="../media/image1160.emf"/><Relationship Id="rId196" Type="http://schemas.openxmlformats.org/officeDocument/2006/relationships/image" Target="../media/image385.emf"/><Relationship Id="rId382" Type="http://schemas.openxmlformats.org/officeDocument/2006/relationships/customXml" Target="../ink/ink1770.xml"/><Relationship Id="rId16" Type="http://schemas.openxmlformats.org/officeDocument/2006/relationships/customXml" Target="../ink/ink1611.xml"/><Relationship Id="rId221" Type="http://schemas.openxmlformats.org/officeDocument/2006/relationships/image" Target="../media/image398.emf"/><Relationship Id="rId242" Type="http://schemas.openxmlformats.org/officeDocument/2006/relationships/image" Target="../media/image408.emf"/><Relationship Id="rId263" Type="http://schemas.openxmlformats.org/officeDocument/2006/relationships/image" Target="../media/image73.emf"/><Relationship Id="rId284" Type="http://schemas.openxmlformats.org/officeDocument/2006/relationships/image" Target="../media/image83.emf"/><Relationship Id="rId319" Type="http://schemas.openxmlformats.org/officeDocument/2006/relationships/image" Target="../media/image1140.emf"/><Relationship Id="rId712" Type="http://schemas.openxmlformats.org/officeDocument/2006/relationships/customXml" Target="../ink/ink1784.xml"/><Relationship Id="rId37" Type="http://schemas.openxmlformats.org/officeDocument/2006/relationships/image" Target="../media/image19.emf"/><Relationship Id="rId58" Type="http://schemas.openxmlformats.org/officeDocument/2006/relationships/customXml" Target="../ink/ink1632.xml"/><Relationship Id="rId144" Type="http://schemas.openxmlformats.org/officeDocument/2006/relationships/customXml" Target="../ink/ink1637.xml"/><Relationship Id="rId79" Type="http://schemas.openxmlformats.org/officeDocument/2006/relationships/image" Target="../media/image40.emf"/><Relationship Id="rId123" Type="http://schemas.openxmlformats.org/officeDocument/2006/relationships/image" Target="../media/image62.emf"/><Relationship Id="rId330" Type="http://schemas.openxmlformats.org/officeDocument/2006/relationships/customXml" Target="../ink/ink1743.xml"/><Relationship Id="rId165" Type="http://schemas.openxmlformats.org/officeDocument/2006/relationships/customXml" Target="../ink/ink1658.xml"/><Relationship Id="rId186" Type="http://schemas.openxmlformats.org/officeDocument/2006/relationships/image" Target="../media/image380.emf"/><Relationship Id="rId351" Type="http://schemas.openxmlformats.org/officeDocument/2006/relationships/image" Target="../media/image1155.emf"/><Relationship Id="rId372" Type="http://schemas.openxmlformats.org/officeDocument/2006/relationships/customXml" Target="../ink/ink1765.xml"/><Relationship Id="rId393" Type="http://schemas.openxmlformats.org/officeDocument/2006/relationships/image" Target="../media/image1176.emf"/><Relationship Id="rId211" Type="http://schemas.openxmlformats.org/officeDocument/2006/relationships/image" Target="../media/image393.emf"/><Relationship Id="rId232" Type="http://schemas.openxmlformats.org/officeDocument/2006/relationships/customXml" Target="../ink/ink1680.xml"/><Relationship Id="rId253" Type="http://schemas.openxmlformats.org/officeDocument/2006/relationships/customXml" Target="../ink/ink1691.xml"/><Relationship Id="rId274" Type="http://schemas.openxmlformats.org/officeDocument/2006/relationships/image" Target="../media/image78.emf"/><Relationship Id="rId295" Type="http://schemas.openxmlformats.org/officeDocument/2006/relationships/customXml" Target="../ink/ink1719.xml"/><Relationship Id="rId309" Type="http://schemas.openxmlformats.org/officeDocument/2006/relationships/image" Target="../media/image418.emf"/><Relationship Id="rId27" Type="http://schemas.openxmlformats.org/officeDocument/2006/relationships/image" Target="../media/image14.emf"/><Relationship Id="rId48" Type="http://schemas.openxmlformats.org/officeDocument/2006/relationships/customXml" Target="../ink/ink1627.xml"/><Relationship Id="rId69" Type="http://schemas.openxmlformats.org/officeDocument/2006/relationships/image" Target="../media/image35.emf"/><Relationship Id="rId113" Type="http://schemas.openxmlformats.org/officeDocument/2006/relationships/image" Target="../media/image57.emf"/><Relationship Id="rId320" Type="http://schemas.openxmlformats.org/officeDocument/2006/relationships/customXml" Target="../ink/ink1738.xml"/><Relationship Id="rId155" Type="http://schemas.openxmlformats.org/officeDocument/2006/relationships/customXml" Target="../ink/ink1648.xml"/><Relationship Id="rId176" Type="http://schemas.openxmlformats.org/officeDocument/2006/relationships/image" Target="../media/image88.emf"/><Relationship Id="rId341" Type="http://schemas.openxmlformats.org/officeDocument/2006/relationships/customXml" Target="../ink/ink1749.xml"/><Relationship Id="rId362" Type="http://schemas.openxmlformats.org/officeDocument/2006/relationships/customXml" Target="../ink/ink1760.xml"/><Relationship Id="rId383" Type="http://schemas.openxmlformats.org/officeDocument/2006/relationships/image" Target="../media/image1171.emf"/><Relationship Id="rId222" Type="http://schemas.openxmlformats.org/officeDocument/2006/relationships/customXml" Target="../ink/ink1675.xml"/><Relationship Id="rId243" Type="http://schemas.openxmlformats.org/officeDocument/2006/relationships/customXml" Target="../ink/ink1686.xml"/><Relationship Id="rId264" Type="http://schemas.openxmlformats.org/officeDocument/2006/relationships/customXml" Target="../ink/ink1701.xml"/><Relationship Id="rId285" Type="http://schemas.openxmlformats.org/officeDocument/2006/relationships/customXml" Target="../ink/ink1712.xml"/><Relationship Id="rId201" Type="http://schemas.openxmlformats.org/officeDocument/2006/relationships/image" Target="../media/image387.emf"/><Relationship Id="rId17" Type="http://schemas.openxmlformats.org/officeDocument/2006/relationships/image" Target="../media/image9.emf"/><Relationship Id="rId38" Type="http://schemas.openxmlformats.org/officeDocument/2006/relationships/customXml" Target="../ink/ink1622.xml"/><Relationship Id="rId59" Type="http://schemas.openxmlformats.org/officeDocument/2006/relationships/image" Target="../media/image30.emf"/><Relationship Id="rId103" Type="http://schemas.openxmlformats.org/officeDocument/2006/relationships/image" Target="../media/image52.emf"/><Relationship Id="rId310" Type="http://schemas.openxmlformats.org/officeDocument/2006/relationships/customXml" Target="../ink/ink1733.xml"/><Relationship Id="rId713" Type="http://schemas.openxmlformats.org/officeDocument/2006/relationships/image" Target="../media/image1342.emf"/><Relationship Id="rId145" Type="http://schemas.openxmlformats.org/officeDocument/2006/relationships/customXml" Target="../ink/ink1638.xml"/><Relationship Id="rId91" Type="http://schemas.openxmlformats.org/officeDocument/2006/relationships/image" Target="../media/image46.emf"/><Relationship Id="rId166" Type="http://schemas.openxmlformats.org/officeDocument/2006/relationships/customXml" Target="../ink/ink1659.xml"/><Relationship Id="rId331" Type="http://schemas.openxmlformats.org/officeDocument/2006/relationships/image" Target="../media/image1146.emf"/><Relationship Id="rId352" Type="http://schemas.openxmlformats.org/officeDocument/2006/relationships/customXml" Target="../ink/ink1755.xml"/><Relationship Id="rId373" Type="http://schemas.openxmlformats.org/officeDocument/2006/relationships/image" Target="../media/image1166.emf"/><Relationship Id="rId394" Type="http://schemas.openxmlformats.org/officeDocument/2006/relationships/customXml" Target="../ink/ink1776.xml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670.xml"/><Relationship Id="rId233" Type="http://schemas.openxmlformats.org/officeDocument/2006/relationships/image" Target="../media/image404.emf"/><Relationship Id="rId254" Type="http://schemas.openxmlformats.org/officeDocument/2006/relationships/customXml" Target="../ink/ink1692.xml"/><Relationship Id="rId28" Type="http://schemas.openxmlformats.org/officeDocument/2006/relationships/customXml" Target="../ink/ink1617.xml"/><Relationship Id="rId49" Type="http://schemas.openxmlformats.org/officeDocument/2006/relationships/image" Target="../media/image25.emf"/><Relationship Id="rId275" Type="http://schemas.openxmlformats.org/officeDocument/2006/relationships/customXml" Target="../ink/ink1707.xml"/><Relationship Id="rId296" Type="http://schemas.openxmlformats.org/officeDocument/2006/relationships/customXml" Target="../ink/ink1720.xml"/><Relationship Id="rId300" Type="http://schemas.openxmlformats.org/officeDocument/2006/relationships/customXml" Target="../ink/ink1724.xml"/><Relationship Id="rId60" Type="http://schemas.openxmlformats.org/officeDocument/2006/relationships/customXml" Target="../ink/ink1633.xml"/><Relationship Id="rId81" Type="http://schemas.openxmlformats.org/officeDocument/2006/relationships/image" Target="../media/image41.emf"/><Relationship Id="rId156" Type="http://schemas.openxmlformats.org/officeDocument/2006/relationships/customXml" Target="../ink/ink1649.xml"/><Relationship Id="rId135" Type="http://schemas.openxmlformats.org/officeDocument/2006/relationships/image" Target="../media/image68.emf"/><Relationship Id="rId321" Type="http://schemas.openxmlformats.org/officeDocument/2006/relationships/image" Target="../media/image1141.emf"/><Relationship Id="rId342" Type="http://schemas.openxmlformats.org/officeDocument/2006/relationships/customXml" Target="../ink/ink1750.xml"/><Relationship Id="rId363" Type="http://schemas.openxmlformats.org/officeDocument/2006/relationships/image" Target="../media/image1161.emf"/><Relationship Id="rId384" Type="http://schemas.openxmlformats.org/officeDocument/2006/relationships/customXml" Target="../ink/ink1771.xml"/><Relationship Id="rId223" Type="http://schemas.openxmlformats.org/officeDocument/2006/relationships/image" Target="../media/image399.emf"/><Relationship Id="rId244" Type="http://schemas.openxmlformats.org/officeDocument/2006/relationships/image" Target="../media/image409.emf"/><Relationship Id="rId18" Type="http://schemas.openxmlformats.org/officeDocument/2006/relationships/customXml" Target="../ink/ink1612.xml"/><Relationship Id="rId39" Type="http://schemas.openxmlformats.org/officeDocument/2006/relationships/image" Target="../media/image20.emf"/><Relationship Id="rId265" Type="http://schemas.openxmlformats.org/officeDocument/2006/relationships/customXml" Target="../ink/ink1702.xml"/><Relationship Id="rId286" Type="http://schemas.openxmlformats.org/officeDocument/2006/relationships/image" Target="../media/image84.emf"/><Relationship Id="rId714" Type="http://schemas.openxmlformats.org/officeDocument/2006/relationships/customXml" Target="../ink/ink1785.xml"/><Relationship Id="rId50" Type="http://schemas.openxmlformats.org/officeDocument/2006/relationships/customXml" Target="../ink/ink1628.xml"/><Relationship Id="rId146" Type="http://schemas.openxmlformats.org/officeDocument/2006/relationships/customXml" Target="../ink/ink1639.xml"/><Relationship Id="rId167" Type="http://schemas.openxmlformats.org/officeDocument/2006/relationships/customXml" Target="../ink/ink1660.xml"/><Relationship Id="rId125" Type="http://schemas.openxmlformats.org/officeDocument/2006/relationships/image" Target="../media/image63.emf"/><Relationship Id="rId188" Type="http://schemas.openxmlformats.org/officeDocument/2006/relationships/image" Target="../media/image381.emf"/><Relationship Id="rId311" Type="http://schemas.openxmlformats.org/officeDocument/2006/relationships/image" Target="../media/image1136.emf"/><Relationship Id="rId332" Type="http://schemas.openxmlformats.org/officeDocument/2006/relationships/customXml" Target="../ink/ink1744.xml"/><Relationship Id="rId353" Type="http://schemas.openxmlformats.org/officeDocument/2006/relationships/image" Target="../media/image1156.emf"/><Relationship Id="rId374" Type="http://schemas.openxmlformats.org/officeDocument/2006/relationships/customXml" Target="../ink/ink1766.xml"/><Relationship Id="rId395" Type="http://schemas.openxmlformats.org/officeDocument/2006/relationships/image" Target="../media/image1177.emf"/><Relationship Id="rId71" Type="http://schemas.openxmlformats.org/officeDocument/2006/relationships/image" Target="../media/image36.emf"/><Relationship Id="rId213" Type="http://schemas.openxmlformats.org/officeDocument/2006/relationships/image" Target="../media/image394.emf"/><Relationship Id="rId234" Type="http://schemas.openxmlformats.org/officeDocument/2006/relationships/customXml" Target="../ink/ink1681.xml"/><Relationship Id="rId2" Type="http://schemas.openxmlformats.org/officeDocument/2006/relationships/customXml" Target="../ink/ink1604.xml"/><Relationship Id="rId29" Type="http://schemas.openxmlformats.org/officeDocument/2006/relationships/image" Target="../media/image15.emf"/><Relationship Id="rId255" Type="http://schemas.openxmlformats.org/officeDocument/2006/relationships/customXml" Target="../ink/ink1693.xml"/><Relationship Id="rId276" Type="http://schemas.openxmlformats.org/officeDocument/2006/relationships/image" Target="../media/image79.emf"/><Relationship Id="rId297" Type="http://schemas.openxmlformats.org/officeDocument/2006/relationships/customXml" Target="../ink/ink1721.xml"/><Relationship Id="rId40" Type="http://schemas.openxmlformats.org/officeDocument/2006/relationships/customXml" Target="../ink/ink1623.xml"/><Relationship Id="rId157" Type="http://schemas.openxmlformats.org/officeDocument/2006/relationships/customXml" Target="../ink/ink1650.xml"/><Relationship Id="rId115" Type="http://schemas.openxmlformats.org/officeDocument/2006/relationships/image" Target="../media/image58.emf"/><Relationship Id="rId178" Type="http://schemas.openxmlformats.org/officeDocument/2006/relationships/image" Target="../media/image89.emf"/><Relationship Id="rId301" Type="http://schemas.openxmlformats.org/officeDocument/2006/relationships/customXml" Target="../ink/ink1725.xml"/><Relationship Id="rId322" Type="http://schemas.openxmlformats.org/officeDocument/2006/relationships/customXml" Target="../ink/ink1739.xml"/><Relationship Id="rId343" Type="http://schemas.openxmlformats.org/officeDocument/2006/relationships/image" Target="../media/image1151.emf"/><Relationship Id="rId364" Type="http://schemas.openxmlformats.org/officeDocument/2006/relationships/customXml" Target="../ink/ink1761.xml"/><Relationship Id="rId61" Type="http://schemas.openxmlformats.org/officeDocument/2006/relationships/image" Target="../media/image31.emf"/><Relationship Id="rId199" Type="http://schemas.openxmlformats.org/officeDocument/2006/relationships/image" Target="../media/image386.emf"/><Relationship Id="rId203" Type="http://schemas.openxmlformats.org/officeDocument/2006/relationships/image" Target="../media/image389.emf"/><Relationship Id="rId385" Type="http://schemas.openxmlformats.org/officeDocument/2006/relationships/image" Target="../media/image1172.emf"/><Relationship Id="rId19" Type="http://schemas.openxmlformats.org/officeDocument/2006/relationships/image" Target="../media/image10.emf"/><Relationship Id="rId224" Type="http://schemas.openxmlformats.org/officeDocument/2006/relationships/customXml" Target="../ink/ink1676.xml"/><Relationship Id="rId245" Type="http://schemas.openxmlformats.org/officeDocument/2006/relationships/customXml" Target="../ink/ink1687.xml"/><Relationship Id="rId266" Type="http://schemas.openxmlformats.org/officeDocument/2006/relationships/image" Target="../media/image74.emf"/><Relationship Id="rId287" Type="http://schemas.openxmlformats.org/officeDocument/2006/relationships/customXml" Target="../ink/ink1713.xml"/><Relationship Id="rId715" Type="http://schemas.openxmlformats.org/officeDocument/2006/relationships/image" Target="../media/image1343.emf"/><Relationship Id="rId30" Type="http://schemas.openxmlformats.org/officeDocument/2006/relationships/customXml" Target="../ink/ink1618.xml"/><Relationship Id="rId147" Type="http://schemas.openxmlformats.org/officeDocument/2006/relationships/customXml" Target="../ink/ink1640.xml"/><Relationship Id="rId105" Type="http://schemas.openxmlformats.org/officeDocument/2006/relationships/image" Target="../media/image53.emf"/><Relationship Id="rId168" Type="http://schemas.openxmlformats.org/officeDocument/2006/relationships/customXml" Target="../ink/ink1661.xml"/><Relationship Id="rId312" Type="http://schemas.openxmlformats.org/officeDocument/2006/relationships/customXml" Target="../ink/ink1734.xml"/><Relationship Id="rId333" Type="http://schemas.openxmlformats.org/officeDocument/2006/relationships/image" Target="../media/image1147.emf"/><Relationship Id="rId354" Type="http://schemas.openxmlformats.org/officeDocument/2006/relationships/customXml" Target="../ink/ink1756.xml"/><Relationship Id="rId51" Type="http://schemas.openxmlformats.org/officeDocument/2006/relationships/image" Target="../media/image26.emf"/><Relationship Id="rId93" Type="http://schemas.openxmlformats.org/officeDocument/2006/relationships/image" Target="../media/image47.emf"/><Relationship Id="rId375" Type="http://schemas.openxmlformats.org/officeDocument/2006/relationships/image" Target="../media/image1167.emf"/><Relationship Id="rId396" Type="http://schemas.openxmlformats.org/officeDocument/2006/relationships/customXml" Target="../ink/ink1777.xml"/><Relationship Id="rId3" Type="http://schemas.openxmlformats.org/officeDocument/2006/relationships/image" Target="../media/image2100.emf"/><Relationship Id="rId214" Type="http://schemas.openxmlformats.org/officeDocument/2006/relationships/customXml" Target="../ink/ink1671.xml"/><Relationship Id="rId235" Type="http://schemas.openxmlformats.org/officeDocument/2006/relationships/image" Target="../media/image405.emf"/><Relationship Id="rId256" Type="http://schemas.openxmlformats.org/officeDocument/2006/relationships/customXml" Target="../ink/ink1694.xml"/><Relationship Id="rId277" Type="http://schemas.openxmlformats.org/officeDocument/2006/relationships/customXml" Target="../ink/ink1708.xml"/><Relationship Id="rId298" Type="http://schemas.openxmlformats.org/officeDocument/2006/relationships/customXml" Target="../ink/ink1722.xml"/><Relationship Id="rId400" Type="http://schemas.openxmlformats.org/officeDocument/2006/relationships/customXml" Target="../ink/ink1779.xml"/><Relationship Id="rId158" Type="http://schemas.openxmlformats.org/officeDocument/2006/relationships/customXml" Target="../ink/ink1651.xml"/><Relationship Id="rId137" Type="http://schemas.openxmlformats.org/officeDocument/2006/relationships/image" Target="../media/image69.emf"/><Relationship Id="rId302" Type="http://schemas.openxmlformats.org/officeDocument/2006/relationships/customXml" Target="../ink/ink1726.xml"/><Relationship Id="rId323" Type="http://schemas.openxmlformats.org/officeDocument/2006/relationships/image" Target="../media/image1142.emf"/><Relationship Id="rId344" Type="http://schemas.openxmlformats.org/officeDocument/2006/relationships/customXml" Target="../ink/ink1751.xml"/><Relationship Id="rId20" Type="http://schemas.openxmlformats.org/officeDocument/2006/relationships/customXml" Target="../ink/ink1613.xml"/><Relationship Id="rId41" Type="http://schemas.openxmlformats.org/officeDocument/2006/relationships/image" Target="../media/image21.emf"/><Relationship Id="rId62" Type="http://schemas.openxmlformats.org/officeDocument/2006/relationships/customXml" Target="../ink/ink1634.xml"/><Relationship Id="rId83" Type="http://schemas.openxmlformats.org/officeDocument/2006/relationships/image" Target="../media/image42.emf"/><Relationship Id="rId365" Type="http://schemas.openxmlformats.org/officeDocument/2006/relationships/image" Target="../media/image1162.emf"/><Relationship Id="rId386" Type="http://schemas.openxmlformats.org/officeDocument/2006/relationships/customXml" Target="../ink/ink1772.xml"/><Relationship Id="rId225" Type="http://schemas.openxmlformats.org/officeDocument/2006/relationships/image" Target="../media/image400.emf"/><Relationship Id="rId246" Type="http://schemas.openxmlformats.org/officeDocument/2006/relationships/image" Target="../media/image410.emf"/><Relationship Id="rId267" Type="http://schemas.openxmlformats.org/officeDocument/2006/relationships/customXml" Target="../ink/ink1703.xml"/><Relationship Id="rId288" Type="http://schemas.openxmlformats.org/officeDocument/2006/relationships/image" Target="../media/image85.emf"/><Relationship Id="rId190" Type="http://schemas.openxmlformats.org/officeDocument/2006/relationships/image" Target="../media/image382.emf"/><Relationship Id="rId127" Type="http://schemas.openxmlformats.org/officeDocument/2006/relationships/image" Target="../media/image64.emf"/><Relationship Id="rId313" Type="http://schemas.openxmlformats.org/officeDocument/2006/relationships/image" Target="../media/image1137.emf"/><Relationship Id="rId716" Type="http://schemas.openxmlformats.org/officeDocument/2006/relationships/customXml" Target="../ink/ink1786.xml"/><Relationship Id="rId10" Type="http://schemas.openxmlformats.org/officeDocument/2006/relationships/customXml" Target="../ink/ink1608.xml"/><Relationship Id="rId31" Type="http://schemas.openxmlformats.org/officeDocument/2006/relationships/image" Target="../media/image16.emf"/><Relationship Id="rId52" Type="http://schemas.openxmlformats.org/officeDocument/2006/relationships/customXml" Target="../ink/ink1629.xml"/><Relationship Id="rId148" Type="http://schemas.openxmlformats.org/officeDocument/2006/relationships/customXml" Target="../ink/ink1641.xml"/><Relationship Id="rId73" Type="http://schemas.openxmlformats.org/officeDocument/2006/relationships/image" Target="../media/image37.emf"/><Relationship Id="rId169" Type="http://schemas.openxmlformats.org/officeDocument/2006/relationships/customXml" Target="../ink/ink1662.xml"/><Relationship Id="rId334" Type="http://schemas.openxmlformats.org/officeDocument/2006/relationships/customXml" Target="../ink/ink1745.xml"/><Relationship Id="rId355" Type="http://schemas.openxmlformats.org/officeDocument/2006/relationships/image" Target="../media/image1157.emf"/><Relationship Id="rId376" Type="http://schemas.openxmlformats.org/officeDocument/2006/relationships/customXml" Target="../ink/ink1767.xml"/><Relationship Id="rId397" Type="http://schemas.openxmlformats.org/officeDocument/2006/relationships/image" Target="../media/image1178.emf"/><Relationship Id="rId4" Type="http://schemas.openxmlformats.org/officeDocument/2006/relationships/customXml" Target="../ink/ink1605.xml"/><Relationship Id="rId215" Type="http://schemas.openxmlformats.org/officeDocument/2006/relationships/image" Target="../media/image395.emf"/><Relationship Id="rId236" Type="http://schemas.openxmlformats.org/officeDocument/2006/relationships/customXml" Target="../ink/ink1682.xml"/><Relationship Id="rId257" Type="http://schemas.openxmlformats.org/officeDocument/2006/relationships/customXml" Target="../ink/ink1695.xml"/><Relationship Id="rId278" Type="http://schemas.openxmlformats.org/officeDocument/2006/relationships/image" Target="../media/image80.emf"/><Relationship Id="rId180" Type="http://schemas.openxmlformats.org/officeDocument/2006/relationships/image" Target="../media/image90.emf"/><Relationship Id="rId401" Type="http://schemas.openxmlformats.org/officeDocument/2006/relationships/image" Target="../media/image1180.emf"/><Relationship Id="rId303" Type="http://schemas.openxmlformats.org/officeDocument/2006/relationships/customXml" Target="../ink/ink1727.xml"/><Relationship Id="rId42" Type="http://schemas.openxmlformats.org/officeDocument/2006/relationships/customXml" Target="../ink/ink1624.xml"/><Relationship Id="rId345" Type="http://schemas.openxmlformats.org/officeDocument/2006/relationships/image" Target="../media/image1152.emf"/><Relationship Id="rId387" Type="http://schemas.openxmlformats.org/officeDocument/2006/relationships/image" Target="../media/image1173.emf"/><Relationship Id="rId205" Type="http://schemas.openxmlformats.org/officeDocument/2006/relationships/image" Target="../media/image390.emf"/><Relationship Id="rId247" Type="http://schemas.openxmlformats.org/officeDocument/2006/relationships/customXml" Target="../ink/ink1688.xml"/><Relationship Id="rId107" Type="http://schemas.openxmlformats.org/officeDocument/2006/relationships/image" Target="../media/image54.emf"/><Relationship Id="rId289" Type="http://schemas.openxmlformats.org/officeDocument/2006/relationships/customXml" Target="../ink/ink1714.xml"/><Relationship Id="rId717" Type="http://schemas.openxmlformats.org/officeDocument/2006/relationships/image" Target="../media/image1344.emf"/><Relationship Id="rId11" Type="http://schemas.openxmlformats.org/officeDocument/2006/relationships/image" Target="../media/image6.emf"/><Relationship Id="rId53" Type="http://schemas.openxmlformats.org/officeDocument/2006/relationships/image" Target="../media/image27.emf"/><Relationship Id="rId149" Type="http://schemas.openxmlformats.org/officeDocument/2006/relationships/customXml" Target="../ink/ink1642.xml"/><Relationship Id="rId314" Type="http://schemas.openxmlformats.org/officeDocument/2006/relationships/customXml" Target="../ink/ink1735.xml"/><Relationship Id="rId356" Type="http://schemas.openxmlformats.org/officeDocument/2006/relationships/customXml" Target="../ink/ink1757.xml"/><Relationship Id="rId398" Type="http://schemas.openxmlformats.org/officeDocument/2006/relationships/customXml" Target="../ink/ink1778.xml"/><Relationship Id="rId95" Type="http://schemas.openxmlformats.org/officeDocument/2006/relationships/image" Target="../media/image48.emf"/><Relationship Id="rId160" Type="http://schemas.openxmlformats.org/officeDocument/2006/relationships/customXml" Target="../ink/ink1653.xml"/><Relationship Id="rId216" Type="http://schemas.openxmlformats.org/officeDocument/2006/relationships/customXml" Target="../ink/ink1672.xml"/><Relationship Id="rId258" Type="http://schemas.openxmlformats.org/officeDocument/2006/relationships/customXml" Target="../ink/ink1696.xml"/><Relationship Id="rId22" Type="http://schemas.openxmlformats.org/officeDocument/2006/relationships/customXml" Target="../ink/ink1614.xml"/><Relationship Id="rId64" Type="http://schemas.openxmlformats.org/officeDocument/2006/relationships/customXml" Target="../ink/ink1635.xml"/><Relationship Id="rId325" Type="http://schemas.openxmlformats.org/officeDocument/2006/relationships/image" Target="../media/image1143.emf"/><Relationship Id="rId367" Type="http://schemas.openxmlformats.org/officeDocument/2006/relationships/image" Target="../media/image1163.emf"/><Relationship Id="rId171" Type="http://schemas.openxmlformats.org/officeDocument/2006/relationships/customXml" Target="../ink/ink1664.xml"/><Relationship Id="rId227" Type="http://schemas.openxmlformats.org/officeDocument/2006/relationships/image" Target="../media/image401.emf"/><Relationship Id="rId269" Type="http://schemas.openxmlformats.org/officeDocument/2006/relationships/customXml" Target="../ink/ink1704.xml"/><Relationship Id="rId33" Type="http://schemas.openxmlformats.org/officeDocument/2006/relationships/image" Target="../media/image17.emf"/><Relationship Id="rId129" Type="http://schemas.openxmlformats.org/officeDocument/2006/relationships/image" Target="../media/image65.emf"/><Relationship Id="rId280" Type="http://schemas.openxmlformats.org/officeDocument/2006/relationships/image" Target="../media/image81.emf"/><Relationship Id="rId336" Type="http://schemas.openxmlformats.org/officeDocument/2006/relationships/customXml" Target="../ink/ink1746.xml"/><Relationship Id="rId182" Type="http://schemas.openxmlformats.org/officeDocument/2006/relationships/image" Target="../media/image91.emf"/><Relationship Id="rId75" Type="http://schemas.openxmlformats.org/officeDocument/2006/relationships/image" Target="../media/image38.emf"/><Relationship Id="rId378" Type="http://schemas.openxmlformats.org/officeDocument/2006/relationships/customXml" Target="../ink/ink1768.xml"/><Relationship Id="rId403" Type="http://schemas.openxmlformats.org/officeDocument/2006/relationships/image" Target="../media/image1181.emf"/><Relationship Id="rId6" Type="http://schemas.openxmlformats.org/officeDocument/2006/relationships/customXml" Target="../ink/ink1606.xml"/><Relationship Id="rId238" Type="http://schemas.openxmlformats.org/officeDocument/2006/relationships/customXml" Target="../ink/ink1683.xml"/><Relationship Id="rId291" Type="http://schemas.openxmlformats.org/officeDocument/2006/relationships/customXml" Target="../ink/ink1715.xml"/><Relationship Id="rId305" Type="http://schemas.openxmlformats.org/officeDocument/2006/relationships/customXml" Target="../ink/ink1729.xml"/><Relationship Id="rId347" Type="http://schemas.openxmlformats.org/officeDocument/2006/relationships/image" Target="../media/image1153.emf"/><Relationship Id="rId44" Type="http://schemas.openxmlformats.org/officeDocument/2006/relationships/customXml" Target="../ink/ink1625.xml"/><Relationship Id="rId151" Type="http://schemas.openxmlformats.org/officeDocument/2006/relationships/customXml" Target="../ink/ink1644.xml"/><Relationship Id="rId389" Type="http://schemas.openxmlformats.org/officeDocument/2006/relationships/image" Target="../media/image1174.emf"/><Relationship Id="rId207" Type="http://schemas.openxmlformats.org/officeDocument/2006/relationships/image" Target="../media/image391.emf"/><Relationship Id="rId249" Type="http://schemas.openxmlformats.org/officeDocument/2006/relationships/customXml" Target="../ink/ink1689.xml"/><Relationship Id="rId13" Type="http://schemas.openxmlformats.org/officeDocument/2006/relationships/image" Target="../media/image7.emf"/><Relationship Id="rId109" Type="http://schemas.openxmlformats.org/officeDocument/2006/relationships/image" Target="../media/image55.emf"/><Relationship Id="rId260" Type="http://schemas.openxmlformats.org/officeDocument/2006/relationships/customXml" Target="../ink/ink1698.xml"/><Relationship Id="rId316" Type="http://schemas.openxmlformats.org/officeDocument/2006/relationships/customXml" Target="../ink/ink1736.xml"/><Relationship Id="rId55" Type="http://schemas.openxmlformats.org/officeDocument/2006/relationships/image" Target="../media/image28.emf"/><Relationship Id="rId97" Type="http://schemas.openxmlformats.org/officeDocument/2006/relationships/image" Target="../media/image49.emf"/><Relationship Id="rId358" Type="http://schemas.openxmlformats.org/officeDocument/2006/relationships/customXml" Target="../ink/ink1758.xml"/><Relationship Id="rId162" Type="http://schemas.openxmlformats.org/officeDocument/2006/relationships/customXml" Target="../ink/ink1655.xml"/><Relationship Id="rId218" Type="http://schemas.openxmlformats.org/officeDocument/2006/relationships/customXml" Target="../ink/ink1673.xml"/><Relationship Id="rId271" Type="http://schemas.openxmlformats.org/officeDocument/2006/relationships/customXml" Target="../ink/ink1705.xml"/><Relationship Id="rId24" Type="http://schemas.openxmlformats.org/officeDocument/2006/relationships/customXml" Target="../ink/ink1615.xml"/><Relationship Id="rId66" Type="http://schemas.openxmlformats.org/officeDocument/2006/relationships/customXml" Target="../ink/ink1636.xml"/><Relationship Id="rId131" Type="http://schemas.openxmlformats.org/officeDocument/2006/relationships/image" Target="../media/image66.emf"/><Relationship Id="rId327" Type="http://schemas.openxmlformats.org/officeDocument/2006/relationships/image" Target="../media/image1144.emf"/><Relationship Id="rId369" Type="http://schemas.openxmlformats.org/officeDocument/2006/relationships/image" Target="../media/image1164.emf"/><Relationship Id="rId173" Type="http://schemas.openxmlformats.org/officeDocument/2006/relationships/customXml" Target="../ink/ink1666.xml"/><Relationship Id="rId229" Type="http://schemas.openxmlformats.org/officeDocument/2006/relationships/image" Target="../media/image402.emf"/><Relationship Id="rId380" Type="http://schemas.openxmlformats.org/officeDocument/2006/relationships/customXml" Target="../ink/ink1769.xml"/><Relationship Id="rId240" Type="http://schemas.openxmlformats.org/officeDocument/2006/relationships/image" Target="../media/image407.emf"/><Relationship Id="rId35" Type="http://schemas.openxmlformats.org/officeDocument/2006/relationships/image" Target="../media/image18.emf"/><Relationship Id="rId77" Type="http://schemas.openxmlformats.org/officeDocument/2006/relationships/image" Target="../media/image39.emf"/><Relationship Id="rId282" Type="http://schemas.openxmlformats.org/officeDocument/2006/relationships/image" Target="../media/image82.emf"/><Relationship Id="rId338" Type="http://schemas.openxmlformats.org/officeDocument/2006/relationships/customXml" Target="../ink/ink1747.xml"/><Relationship Id="rId710" Type="http://schemas.openxmlformats.org/officeDocument/2006/relationships/customXml" Target="../ink/ink1783.xml"/><Relationship Id="rId8" Type="http://schemas.openxmlformats.org/officeDocument/2006/relationships/customXml" Target="../ink/ink1607.xml"/><Relationship Id="rId184" Type="http://schemas.openxmlformats.org/officeDocument/2006/relationships/image" Target="../media/image379.emf"/><Relationship Id="rId391" Type="http://schemas.openxmlformats.org/officeDocument/2006/relationships/image" Target="../media/image1175.emf"/><Relationship Id="rId405" Type="http://schemas.openxmlformats.org/officeDocument/2006/relationships/image" Target="../media/image1182.emf"/><Relationship Id="rId251" Type="http://schemas.openxmlformats.org/officeDocument/2006/relationships/customXml" Target="../ink/ink1690.xml"/><Relationship Id="rId46" Type="http://schemas.openxmlformats.org/officeDocument/2006/relationships/customXml" Target="../ink/ink1626.xml"/><Relationship Id="rId293" Type="http://schemas.openxmlformats.org/officeDocument/2006/relationships/customXml" Target="../ink/ink1717.xml"/><Relationship Id="rId307" Type="http://schemas.openxmlformats.org/officeDocument/2006/relationships/customXml" Target="../ink/ink1731.xml"/><Relationship Id="rId349" Type="http://schemas.openxmlformats.org/officeDocument/2006/relationships/image" Target="../media/image1154.emf"/></Relationships>
</file>

<file path=ppt/slides/_rels/slide24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264.emf"/><Relationship Id="rId21" Type="http://schemas.openxmlformats.org/officeDocument/2006/relationships/image" Target="../media/image1216.emf"/><Relationship Id="rId63" Type="http://schemas.openxmlformats.org/officeDocument/2006/relationships/image" Target="../media/image1237.emf"/><Relationship Id="rId159" Type="http://schemas.openxmlformats.org/officeDocument/2006/relationships/image" Target="../media/image1285.emf"/><Relationship Id="rId170" Type="http://schemas.openxmlformats.org/officeDocument/2006/relationships/customXml" Target="../ink/ink1873.xml"/><Relationship Id="rId226" Type="http://schemas.openxmlformats.org/officeDocument/2006/relationships/customXml" Target="../ink/ink1902.xml"/><Relationship Id="rId268" Type="http://schemas.openxmlformats.org/officeDocument/2006/relationships/customXml" Target="../ink/ink1923.xml"/><Relationship Id="rId32" Type="http://schemas.openxmlformats.org/officeDocument/2006/relationships/customXml" Target="../ink/ink1802.xml"/><Relationship Id="rId74" Type="http://schemas.openxmlformats.org/officeDocument/2006/relationships/customXml" Target="../ink/ink1823.xml"/><Relationship Id="rId128" Type="http://schemas.openxmlformats.org/officeDocument/2006/relationships/customXml" Target="../ink/ink1850.xml"/><Relationship Id="rId5" Type="http://schemas.openxmlformats.org/officeDocument/2006/relationships/image" Target="../media/image1208.emf"/><Relationship Id="rId181" Type="http://schemas.openxmlformats.org/officeDocument/2006/relationships/image" Target="../media/image1293.emf"/><Relationship Id="rId237" Type="http://schemas.openxmlformats.org/officeDocument/2006/relationships/image" Target="../media/image1321.emf"/><Relationship Id="rId258" Type="http://schemas.openxmlformats.org/officeDocument/2006/relationships/customXml" Target="../ink/ink1918.xml"/><Relationship Id="rId279" Type="http://schemas.openxmlformats.org/officeDocument/2006/relationships/customXml" Target="../ink/ink1929.xml"/><Relationship Id="rId22" Type="http://schemas.openxmlformats.org/officeDocument/2006/relationships/customXml" Target="../ink/ink1797.xml"/><Relationship Id="rId43" Type="http://schemas.openxmlformats.org/officeDocument/2006/relationships/image" Target="../media/image1227.emf"/><Relationship Id="rId64" Type="http://schemas.openxmlformats.org/officeDocument/2006/relationships/customXml" Target="../ink/ink1818.xml"/><Relationship Id="rId118" Type="http://schemas.openxmlformats.org/officeDocument/2006/relationships/customXml" Target="../ink/ink1845.xml"/><Relationship Id="rId139" Type="http://schemas.openxmlformats.org/officeDocument/2006/relationships/image" Target="../media/image1275.emf"/><Relationship Id="rId85" Type="http://schemas.openxmlformats.org/officeDocument/2006/relationships/image" Target="../media/image1248.emf"/><Relationship Id="rId150" Type="http://schemas.openxmlformats.org/officeDocument/2006/relationships/customXml" Target="../ink/ink1861.xml"/><Relationship Id="rId171" Type="http://schemas.openxmlformats.org/officeDocument/2006/relationships/customXml" Target="../ink/ink1874.xml"/><Relationship Id="rId192" Type="http://schemas.openxmlformats.org/officeDocument/2006/relationships/customXml" Target="../ink/ink1885.xml"/><Relationship Id="rId206" Type="http://schemas.openxmlformats.org/officeDocument/2006/relationships/customXml" Target="../ink/ink1892.xml"/><Relationship Id="rId227" Type="http://schemas.openxmlformats.org/officeDocument/2006/relationships/image" Target="../media/image1316.emf"/><Relationship Id="rId248" Type="http://schemas.openxmlformats.org/officeDocument/2006/relationships/customXml" Target="../ink/ink1913.xml"/><Relationship Id="rId269" Type="http://schemas.openxmlformats.org/officeDocument/2006/relationships/image" Target="../media/image1337.emf"/><Relationship Id="rId12" Type="http://schemas.openxmlformats.org/officeDocument/2006/relationships/customXml" Target="../ink/ink1792.xml"/><Relationship Id="rId33" Type="http://schemas.openxmlformats.org/officeDocument/2006/relationships/image" Target="../media/image1222.emf"/><Relationship Id="rId108" Type="http://schemas.openxmlformats.org/officeDocument/2006/relationships/customXml" Target="../ink/ink1840.xml"/><Relationship Id="rId129" Type="http://schemas.openxmlformats.org/officeDocument/2006/relationships/image" Target="../media/image1270.emf"/><Relationship Id="rId280" Type="http://schemas.openxmlformats.org/officeDocument/2006/relationships/image" Target="../media/image1342.emf"/><Relationship Id="rId54" Type="http://schemas.openxmlformats.org/officeDocument/2006/relationships/customXml" Target="../ink/ink1813.xml"/><Relationship Id="rId75" Type="http://schemas.openxmlformats.org/officeDocument/2006/relationships/image" Target="../media/image1243.emf"/><Relationship Id="rId96" Type="http://schemas.openxmlformats.org/officeDocument/2006/relationships/customXml" Target="../ink/ink1834.xml"/><Relationship Id="rId140" Type="http://schemas.openxmlformats.org/officeDocument/2006/relationships/customXml" Target="../ink/ink1856.xml"/><Relationship Id="rId161" Type="http://schemas.openxmlformats.org/officeDocument/2006/relationships/image" Target="../media/image1286.emf"/><Relationship Id="rId182" Type="http://schemas.openxmlformats.org/officeDocument/2006/relationships/customXml" Target="../ink/ink1880.xml"/><Relationship Id="rId217" Type="http://schemas.openxmlformats.org/officeDocument/2006/relationships/image" Target="../media/image1311.emf"/><Relationship Id="rId6" Type="http://schemas.openxmlformats.org/officeDocument/2006/relationships/customXml" Target="../ink/ink1789.xml"/><Relationship Id="rId238" Type="http://schemas.openxmlformats.org/officeDocument/2006/relationships/customXml" Target="../ink/ink1908.xml"/><Relationship Id="rId259" Type="http://schemas.openxmlformats.org/officeDocument/2006/relationships/image" Target="../media/image1332.emf"/><Relationship Id="rId23" Type="http://schemas.openxmlformats.org/officeDocument/2006/relationships/image" Target="../media/image1217.emf"/><Relationship Id="rId119" Type="http://schemas.openxmlformats.org/officeDocument/2006/relationships/image" Target="../media/image1265.emf"/><Relationship Id="rId270" Type="http://schemas.openxmlformats.org/officeDocument/2006/relationships/customXml" Target="../ink/ink1924.xml"/><Relationship Id="rId44" Type="http://schemas.openxmlformats.org/officeDocument/2006/relationships/customXml" Target="../ink/ink1808.xml"/><Relationship Id="rId65" Type="http://schemas.openxmlformats.org/officeDocument/2006/relationships/image" Target="../media/image1238.emf"/><Relationship Id="rId86" Type="http://schemas.openxmlformats.org/officeDocument/2006/relationships/customXml" Target="../ink/ink1829.xml"/><Relationship Id="rId130" Type="http://schemas.openxmlformats.org/officeDocument/2006/relationships/customXml" Target="../ink/ink1851.xml"/><Relationship Id="rId151" Type="http://schemas.openxmlformats.org/officeDocument/2006/relationships/image" Target="../media/image1281.emf"/><Relationship Id="rId172" Type="http://schemas.openxmlformats.org/officeDocument/2006/relationships/customXml" Target="../ink/ink1875.xml"/><Relationship Id="rId193" Type="http://schemas.openxmlformats.org/officeDocument/2006/relationships/image" Target="../media/image1299.emf"/><Relationship Id="rId207" Type="http://schemas.openxmlformats.org/officeDocument/2006/relationships/image" Target="../media/image1306.emf"/><Relationship Id="rId228" Type="http://schemas.openxmlformats.org/officeDocument/2006/relationships/customXml" Target="../ink/ink1903.xml"/><Relationship Id="rId249" Type="http://schemas.openxmlformats.org/officeDocument/2006/relationships/image" Target="../media/image1327.emf"/><Relationship Id="rId13" Type="http://schemas.openxmlformats.org/officeDocument/2006/relationships/image" Target="../media/image1212.emf"/><Relationship Id="rId109" Type="http://schemas.openxmlformats.org/officeDocument/2006/relationships/image" Target="../media/image1260.emf"/><Relationship Id="rId260" Type="http://schemas.openxmlformats.org/officeDocument/2006/relationships/customXml" Target="../ink/ink1919.xml"/><Relationship Id="rId34" Type="http://schemas.openxmlformats.org/officeDocument/2006/relationships/customXml" Target="../ink/ink1803.xml"/><Relationship Id="rId55" Type="http://schemas.openxmlformats.org/officeDocument/2006/relationships/image" Target="../media/image1233.emf"/><Relationship Id="rId76" Type="http://schemas.openxmlformats.org/officeDocument/2006/relationships/customXml" Target="../ink/ink1824.xml"/><Relationship Id="rId97" Type="http://schemas.openxmlformats.org/officeDocument/2006/relationships/image" Target="../media/image1254.emf"/><Relationship Id="rId120" Type="http://schemas.openxmlformats.org/officeDocument/2006/relationships/customXml" Target="../ink/ink1846.xml"/><Relationship Id="rId141" Type="http://schemas.openxmlformats.org/officeDocument/2006/relationships/image" Target="../media/image1276.emf"/><Relationship Id="rId7" Type="http://schemas.openxmlformats.org/officeDocument/2006/relationships/image" Target="../media/image1209.emf"/><Relationship Id="rId162" Type="http://schemas.openxmlformats.org/officeDocument/2006/relationships/customXml" Target="../ink/ink1867.xml"/><Relationship Id="rId183" Type="http://schemas.openxmlformats.org/officeDocument/2006/relationships/image" Target="../media/image1294.emf"/><Relationship Id="rId218" Type="http://schemas.openxmlformats.org/officeDocument/2006/relationships/customXml" Target="../ink/ink1898.xml"/><Relationship Id="rId239" Type="http://schemas.openxmlformats.org/officeDocument/2006/relationships/image" Target="../media/image1322.emf"/><Relationship Id="rId250" Type="http://schemas.openxmlformats.org/officeDocument/2006/relationships/customXml" Target="../ink/ink1914.xml"/><Relationship Id="rId271" Type="http://schemas.openxmlformats.org/officeDocument/2006/relationships/image" Target="../media/image1338.emf"/><Relationship Id="rId24" Type="http://schemas.openxmlformats.org/officeDocument/2006/relationships/customXml" Target="../ink/ink1798.xml"/><Relationship Id="rId45" Type="http://schemas.openxmlformats.org/officeDocument/2006/relationships/image" Target="../media/image1228.emf"/><Relationship Id="rId66" Type="http://schemas.openxmlformats.org/officeDocument/2006/relationships/customXml" Target="../ink/ink1819.xml"/><Relationship Id="rId87" Type="http://schemas.openxmlformats.org/officeDocument/2006/relationships/image" Target="../media/image1249.emf"/><Relationship Id="rId110" Type="http://schemas.openxmlformats.org/officeDocument/2006/relationships/customXml" Target="../ink/ink1841.xml"/><Relationship Id="rId131" Type="http://schemas.openxmlformats.org/officeDocument/2006/relationships/image" Target="../media/image1271.emf"/><Relationship Id="rId152" Type="http://schemas.openxmlformats.org/officeDocument/2006/relationships/customXml" Target="../ink/ink1862.xml"/><Relationship Id="rId173" Type="http://schemas.openxmlformats.org/officeDocument/2006/relationships/image" Target="../media/image1289.emf"/><Relationship Id="rId194" Type="http://schemas.openxmlformats.org/officeDocument/2006/relationships/customXml" Target="../ink/ink1886.xml"/><Relationship Id="rId208" Type="http://schemas.openxmlformats.org/officeDocument/2006/relationships/customXml" Target="../ink/ink1893.xml"/><Relationship Id="rId229" Type="http://schemas.openxmlformats.org/officeDocument/2006/relationships/image" Target="../media/image1317.emf"/><Relationship Id="rId240" Type="http://schemas.openxmlformats.org/officeDocument/2006/relationships/customXml" Target="../ink/ink1909.xml"/><Relationship Id="rId261" Type="http://schemas.openxmlformats.org/officeDocument/2006/relationships/image" Target="../media/image1333.emf"/><Relationship Id="rId14" Type="http://schemas.openxmlformats.org/officeDocument/2006/relationships/customXml" Target="../ink/ink1793.xml"/><Relationship Id="rId35" Type="http://schemas.openxmlformats.org/officeDocument/2006/relationships/image" Target="../media/image1223.emf"/><Relationship Id="rId56" Type="http://schemas.openxmlformats.org/officeDocument/2006/relationships/customXml" Target="../ink/ink1814.xml"/><Relationship Id="rId77" Type="http://schemas.openxmlformats.org/officeDocument/2006/relationships/image" Target="../media/image1244.emf"/><Relationship Id="rId100" Type="http://schemas.openxmlformats.org/officeDocument/2006/relationships/customXml" Target="../ink/ink1836.xml"/><Relationship Id="rId8" Type="http://schemas.openxmlformats.org/officeDocument/2006/relationships/customXml" Target="../ink/ink1790.xml"/><Relationship Id="rId98" Type="http://schemas.openxmlformats.org/officeDocument/2006/relationships/customXml" Target="../ink/ink1835.xml"/><Relationship Id="rId121" Type="http://schemas.openxmlformats.org/officeDocument/2006/relationships/image" Target="../media/image1266.emf"/><Relationship Id="rId142" Type="http://schemas.openxmlformats.org/officeDocument/2006/relationships/customXml" Target="../ink/ink1857.xml"/><Relationship Id="rId163" Type="http://schemas.openxmlformats.org/officeDocument/2006/relationships/image" Target="../media/image1287.emf"/><Relationship Id="rId184" Type="http://schemas.openxmlformats.org/officeDocument/2006/relationships/customXml" Target="../ink/ink1881.xml"/><Relationship Id="rId219" Type="http://schemas.openxmlformats.org/officeDocument/2006/relationships/image" Target="../media/image1312.emf"/><Relationship Id="rId230" Type="http://schemas.openxmlformats.org/officeDocument/2006/relationships/customXml" Target="../ink/ink1904.xml"/><Relationship Id="rId251" Type="http://schemas.openxmlformats.org/officeDocument/2006/relationships/image" Target="../media/image1328.emf"/><Relationship Id="rId25" Type="http://schemas.openxmlformats.org/officeDocument/2006/relationships/image" Target="../media/image1218.emf"/><Relationship Id="rId46" Type="http://schemas.openxmlformats.org/officeDocument/2006/relationships/customXml" Target="../ink/ink1809.xml"/><Relationship Id="rId67" Type="http://schemas.openxmlformats.org/officeDocument/2006/relationships/image" Target="../media/image1239.emf"/><Relationship Id="rId272" Type="http://schemas.openxmlformats.org/officeDocument/2006/relationships/customXml" Target="../ink/ink1925.xml"/><Relationship Id="rId88" Type="http://schemas.openxmlformats.org/officeDocument/2006/relationships/customXml" Target="../ink/ink1830.xml"/><Relationship Id="rId111" Type="http://schemas.openxmlformats.org/officeDocument/2006/relationships/image" Target="../media/image1261.emf"/><Relationship Id="rId132" Type="http://schemas.openxmlformats.org/officeDocument/2006/relationships/customXml" Target="../ink/ink1852.xml"/><Relationship Id="rId153" Type="http://schemas.openxmlformats.org/officeDocument/2006/relationships/image" Target="../media/image1282.emf"/><Relationship Id="rId174" Type="http://schemas.openxmlformats.org/officeDocument/2006/relationships/customXml" Target="../ink/ink1876.xml"/><Relationship Id="rId195" Type="http://schemas.openxmlformats.org/officeDocument/2006/relationships/image" Target="../media/image1300.emf"/><Relationship Id="rId209" Type="http://schemas.openxmlformats.org/officeDocument/2006/relationships/image" Target="../media/image1307.emf"/><Relationship Id="rId220" Type="http://schemas.openxmlformats.org/officeDocument/2006/relationships/customXml" Target="../ink/ink1899.xml"/><Relationship Id="rId241" Type="http://schemas.openxmlformats.org/officeDocument/2006/relationships/image" Target="../media/image1323.emf"/><Relationship Id="rId15" Type="http://schemas.openxmlformats.org/officeDocument/2006/relationships/image" Target="../media/image1213.emf"/><Relationship Id="rId36" Type="http://schemas.openxmlformats.org/officeDocument/2006/relationships/customXml" Target="../ink/ink1804.xml"/><Relationship Id="rId57" Type="http://schemas.openxmlformats.org/officeDocument/2006/relationships/image" Target="../media/image1234.emf"/><Relationship Id="rId262" Type="http://schemas.openxmlformats.org/officeDocument/2006/relationships/customXml" Target="../ink/ink1920.xml"/><Relationship Id="rId78" Type="http://schemas.openxmlformats.org/officeDocument/2006/relationships/customXml" Target="../ink/ink1825.xml"/><Relationship Id="rId99" Type="http://schemas.openxmlformats.org/officeDocument/2006/relationships/image" Target="../media/image1255.emf"/><Relationship Id="rId101" Type="http://schemas.openxmlformats.org/officeDocument/2006/relationships/image" Target="../media/image1256.emf"/><Relationship Id="rId122" Type="http://schemas.openxmlformats.org/officeDocument/2006/relationships/customXml" Target="../ink/ink1847.xml"/><Relationship Id="rId143" Type="http://schemas.openxmlformats.org/officeDocument/2006/relationships/image" Target="../media/image1277.emf"/><Relationship Id="rId164" Type="http://schemas.openxmlformats.org/officeDocument/2006/relationships/customXml" Target="../ink/ink1868.xml"/><Relationship Id="rId185" Type="http://schemas.openxmlformats.org/officeDocument/2006/relationships/image" Target="../media/image1295.emf"/><Relationship Id="rId9" Type="http://schemas.openxmlformats.org/officeDocument/2006/relationships/image" Target="../media/image1210.emf"/><Relationship Id="rId210" Type="http://schemas.openxmlformats.org/officeDocument/2006/relationships/customXml" Target="../ink/ink1894.xml"/><Relationship Id="rId26" Type="http://schemas.openxmlformats.org/officeDocument/2006/relationships/customXml" Target="../ink/ink1799.xml"/><Relationship Id="rId231" Type="http://schemas.openxmlformats.org/officeDocument/2006/relationships/image" Target="../media/image1318.emf"/><Relationship Id="rId252" Type="http://schemas.openxmlformats.org/officeDocument/2006/relationships/customXml" Target="../ink/ink1915.xml"/><Relationship Id="rId273" Type="http://schemas.openxmlformats.org/officeDocument/2006/relationships/customXml" Target="../ink/ink1926.xml"/><Relationship Id="rId47" Type="http://schemas.openxmlformats.org/officeDocument/2006/relationships/image" Target="../media/image1229.emf"/><Relationship Id="rId68" Type="http://schemas.openxmlformats.org/officeDocument/2006/relationships/customXml" Target="../ink/ink1820.xml"/><Relationship Id="rId89" Type="http://schemas.openxmlformats.org/officeDocument/2006/relationships/image" Target="../media/image1250.emf"/><Relationship Id="rId112" Type="http://schemas.openxmlformats.org/officeDocument/2006/relationships/customXml" Target="../ink/ink1842.xml"/><Relationship Id="rId133" Type="http://schemas.openxmlformats.org/officeDocument/2006/relationships/image" Target="../media/image1272.emf"/><Relationship Id="rId154" Type="http://schemas.openxmlformats.org/officeDocument/2006/relationships/customXml" Target="../ink/ink1863.xml"/><Relationship Id="rId175" Type="http://schemas.openxmlformats.org/officeDocument/2006/relationships/image" Target="../media/image1290.emf"/><Relationship Id="rId196" Type="http://schemas.openxmlformats.org/officeDocument/2006/relationships/customXml" Target="../ink/ink1887.xml"/><Relationship Id="rId200" Type="http://schemas.openxmlformats.org/officeDocument/2006/relationships/customXml" Target="../ink/ink1889.xml"/><Relationship Id="rId16" Type="http://schemas.openxmlformats.org/officeDocument/2006/relationships/customXml" Target="../ink/ink1794.xml"/><Relationship Id="rId221" Type="http://schemas.openxmlformats.org/officeDocument/2006/relationships/image" Target="../media/image1313.emf"/><Relationship Id="rId242" Type="http://schemas.openxmlformats.org/officeDocument/2006/relationships/customXml" Target="../ink/ink1910.xml"/><Relationship Id="rId263" Type="http://schemas.openxmlformats.org/officeDocument/2006/relationships/image" Target="../media/image1334.emf"/><Relationship Id="rId37" Type="http://schemas.openxmlformats.org/officeDocument/2006/relationships/image" Target="../media/image1224.emf"/><Relationship Id="rId58" Type="http://schemas.openxmlformats.org/officeDocument/2006/relationships/customXml" Target="../ink/ink1815.xml"/><Relationship Id="rId79" Type="http://schemas.openxmlformats.org/officeDocument/2006/relationships/image" Target="../media/image1245.emf"/><Relationship Id="rId102" Type="http://schemas.openxmlformats.org/officeDocument/2006/relationships/customXml" Target="../ink/ink1837.xml"/><Relationship Id="rId123" Type="http://schemas.openxmlformats.org/officeDocument/2006/relationships/image" Target="../media/image1267.emf"/><Relationship Id="rId144" Type="http://schemas.openxmlformats.org/officeDocument/2006/relationships/customXml" Target="../ink/ink1858.xml"/><Relationship Id="rId90" Type="http://schemas.openxmlformats.org/officeDocument/2006/relationships/customXml" Target="../ink/ink1831.xml"/><Relationship Id="rId165" Type="http://schemas.openxmlformats.org/officeDocument/2006/relationships/image" Target="../media/image1288.emf"/><Relationship Id="rId186" Type="http://schemas.openxmlformats.org/officeDocument/2006/relationships/customXml" Target="../ink/ink1882.xml"/><Relationship Id="rId211" Type="http://schemas.openxmlformats.org/officeDocument/2006/relationships/image" Target="../media/image1308.emf"/><Relationship Id="rId232" Type="http://schemas.openxmlformats.org/officeDocument/2006/relationships/customXml" Target="../ink/ink1905.xml"/><Relationship Id="rId253" Type="http://schemas.openxmlformats.org/officeDocument/2006/relationships/image" Target="../media/image1329.emf"/><Relationship Id="rId274" Type="http://schemas.openxmlformats.org/officeDocument/2006/relationships/image" Target="../media/image1339.emf"/><Relationship Id="rId27" Type="http://schemas.openxmlformats.org/officeDocument/2006/relationships/image" Target="../media/image1219.emf"/><Relationship Id="rId48" Type="http://schemas.openxmlformats.org/officeDocument/2006/relationships/customXml" Target="../ink/ink1810.xml"/><Relationship Id="rId69" Type="http://schemas.openxmlformats.org/officeDocument/2006/relationships/image" Target="../media/image1240.emf"/><Relationship Id="rId113" Type="http://schemas.openxmlformats.org/officeDocument/2006/relationships/image" Target="../media/image1262.emf"/><Relationship Id="rId134" Type="http://schemas.openxmlformats.org/officeDocument/2006/relationships/customXml" Target="../ink/ink1853.xml"/><Relationship Id="rId80" Type="http://schemas.openxmlformats.org/officeDocument/2006/relationships/customXml" Target="../ink/ink1826.xml"/><Relationship Id="rId155" Type="http://schemas.openxmlformats.org/officeDocument/2006/relationships/image" Target="../media/image1283.emf"/><Relationship Id="rId176" Type="http://schemas.openxmlformats.org/officeDocument/2006/relationships/customXml" Target="../ink/ink1877.xml"/><Relationship Id="rId197" Type="http://schemas.openxmlformats.org/officeDocument/2006/relationships/image" Target="../media/image1301.emf"/><Relationship Id="rId201" Type="http://schemas.openxmlformats.org/officeDocument/2006/relationships/image" Target="../media/image1303.emf"/><Relationship Id="rId222" Type="http://schemas.openxmlformats.org/officeDocument/2006/relationships/customXml" Target="../ink/ink1900.xml"/><Relationship Id="rId243" Type="http://schemas.openxmlformats.org/officeDocument/2006/relationships/image" Target="../media/image1324.emf"/><Relationship Id="rId264" Type="http://schemas.openxmlformats.org/officeDocument/2006/relationships/customXml" Target="../ink/ink1921.xml"/><Relationship Id="rId17" Type="http://schemas.openxmlformats.org/officeDocument/2006/relationships/image" Target="../media/image1214.emf"/><Relationship Id="rId38" Type="http://schemas.openxmlformats.org/officeDocument/2006/relationships/customXml" Target="../ink/ink1805.xml"/><Relationship Id="rId59" Type="http://schemas.openxmlformats.org/officeDocument/2006/relationships/image" Target="../media/image1235.emf"/><Relationship Id="rId103" Type="http://schemas.openxmlformats.org/officeDocument/2006/relationships/image" Target="../media/image1257.emf"/><Relationship Id="rId124" Type="http://schemas.openxmlformats.org/officeDocument/2006/relationships/customXml" Target="../ink/ink1848.xml"/><Relationship Id="rId70" Type="http://schemas.openxmlformats.org/officeDocument/2006/relationships/customXml" Target="../ink/ink1821.xml"/><Relationship Id="rId91" Type="http://schemas.openxmlformats.org/officeDocument/2006/relationships/image" Target="../media/image1251.emf"/><Relationship Id="rId145" Type="http://schemas.openxmlformats.org/officeDocument/2006/relationships/image" Target="../media/image1278.emf"/><Relationship Id="rId166" Type="http://schemas.openxmlformats.org/officeDocument/2006/relationships/customXml" Target="../ink/ink1869.xml"/><Relationship Id="rId187" Type="http://schemas.openxmlformats.org/officeDocument/2006/relationships/image" Target="../media/image1296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895.xml"/><Relationship Id="rId233" Type="http://schemas.openxmlformats.org/officeDocument/2006/relationships/image" Target="../media/image1319.emf"/><Relationship Id="rId254" Type="http://schemas.openxmlformats.org/officeDocument/2006/relationships/customXml" Target="../ink/ink1916.xml"/><Relationship Id="rId28" Type="http://schemas.openxmlformats.org/officeDocument/2006/relationships/customXml" Target="../ink/ink1800.xml"/><Relationship Id="rId49" Type="http://schemas.openxmlformats.org/officeDocument/2006/relationships/image" Target="../media/image1230.emf"/><Relationship Id="rId114" Type="http://schemas.openxmlformats.org/officeDocument/2006/relationships/customXml" Target="../ink/ink1843.xml"/><Relationship Id="rId275" Type="http://schemas.openxmlformats.org/officeDocument/2006/relationships/customXml" Target="../ink/ink1927.xml"/><Relationship Id="rId60" Type="http://schemas.openxmlformats.org/officeDocument/2006/relationships/customXml" Target="../ink/ink1816.xml"/><Relationship Id="rId81" Type="http://schemas.openxmlformats.org/officeDocument/2006/relationships/image" Target="../media/image1246.emf"/><Relationship Id="rId135" Type="http://schemas.openxmlformats.org/officeDocument/2006/relationships/image" Target="../media/image1273.emf"/><Relationship Id="rId156" Type="http://schemas.openxmlformats.org/officeDocument/2006/relationships/customXml" Target="../ink/ink1864.xml"/><Relationship Id="rId177" Type="http://schemas.openxmlformats.org/officeDocument/2006/relationships/image" Target="../media/image1291.emf"/><Relationship Id="rId198" Type="http://schemas.openxmlformats.org/officeDocument/2006/relationships/customXml" Target="../ink/ink1888.xml"/><Relationship Id="rId202" Type="http://schemas.openxmlformats.org/officeDocument/2006/relationships/customXml" Target="../ink/ink1890.xml"/><Relationship Id="rId223" Type="http://schemas.openxmlformats.org/officeDocument/2006/relationships/image" Target="../media/image1314.emf"/><Relationship Id="rId244" Type="http://schemas.openxmlformats.org/officeDocument/2006/relationships/customXml" Target="../ink/ink1911.xml"/><Relationship Id="rId18" Type="http://schemas.openxmlformats.org/officeDocument/2006/relationships/customXml" Target="../ink/ink1795.xml"/><Relationship Id="rId39" Type="http://schemas.openxmlformats.org/officeDocument/2006/relationships/image" Target="../media/image1225.emf"/><Relationship Id="rId265" Type="http://schemas.openxmlformats.org/officeDocument/2006/relationships/image" Target="../media/image1335.emf"/><Relationship Id="rId50" Type="http://schemas.openxmlformats.org/officeDocument/2006/relationships/customXml" Target="../ink/ink1811.xml"/><Relationship Id="rId104" Type="http://schemas.openxmlformats.org/officeDocument/2006/relationships/customXml" Target="../ink/ink1838.xml"/><Relationship Id="rId125" Type="http://schemas.openxmlformats.org/officeDocument/2006/relationships/image" Target="../media/image1268.emf"/><Relationship Id="rId146" Type="http://schemas.openxmlformats.org/officeDocument/2006/relationships/customXml" Target="../ink/ink1859.xml"/><Relationship Id="rId167" Type="http://schemas.openxmlformats.org/officeDocument/2006/relationships/customXml" Target="../ink/ink1870.xml"/><Relationship Id="rId188" Type="http://schemas.openxmlformats.org/officeDocument/2006/relationships/customXml" Target="../ink/ink1883.xml"/><Relationship Id="rId71" Type="http://schemas.openxmlformats.org/officeDocument/2006/relationships/image" Target="../media/image1241.emf"/><Relationship Id="rId92" Type="http://schemas.openxmlformats.org/officeDocument/2006/relationships/customXml" Target="../ink/ink1832.xml"/><Relationship Id="rId213" Type="http://schemas.openxmlformats.org/officeDocument/2006/relationships/image" Target="../media/image1309.emf"/><Relationship Id="rId234" Type="http://schemas.openxmlformats.org/officeDocument/2006/relationships/customXml" Target="../ink/ink1906.xml"/><Relationship Id="rId2" Type="http://schemas.openxmlformats.org/officeDocument/2006/relationships/customXml" Target="../ink/ink1787.xml"/><Relationship Id="rId29" Type="http://schemas.openxmlformats.org/officeDocument/2006/relationships/image" Target="../media/image1220.emf"/><Relationship Id="rId255" Type="http://schemas.openxmlformats.org/officeDocument/2006/relationships/image" Target="../media/image1330.emf"/><Relationship Id="rId276" Type="http://schemas.openxmlformats.org/officeDocument/2006/relationships/image" Target="../media/image1340.emf"/><Relationship Id="rId40" Type="http://schemas.openxmlformats.org/officeDocument/2006/relationships/customXml" Target="../ink/ink1806.xml"/><Relationship Id="rId115" Type="http://schemas.openxmlformats.org/officeDocument/2006/relationships/image" Target="../media/image1263.emf"/><Relationship Id="rId136" Type="http://schemas.openxmlformats.org/officeDocument/2006/relationships/customXml" Target="../ink/ink1854.xml"/><Relationship Id="rId157" Type="http://schemas.openxmlformats.org/officeDocument/2006/relationships/image" Target="../media/image1284.emf"/><Relationship Id="rId178" Type="http://schemas.openxmlformats.org/officeDocument/2006/relationships/customXml" Target="../ink/ink1878.xml"/><Relationship Id="rId61" Type="http://schemas.openxmlformats.org/officeDocument/2006/relationships/image" Target="../media/image1236.emf"/><Relationship Id="rId82" Type="http://schemas.openxmlformats.org/officeDocument/2006/relationships/customXml" Target="../ink/ink1827.xml"/><Relationship Id="rId199" Type="http://schemas.openxmlformats.org/officeDocument/2006/relationships/image" Target="../media/image1302.emf"/><Relationship Id="rId203" Type="http://schemas.openxmlformats.org/officeDocument/2006/relationships/image" Target="../media/image1304.emf"/><Relationship Id="rId19" Type="http://schemas.openxmlformats.org/officeDocument/2006/relationships/image" Target="../media/image1215.emf"/><Relationship Id="rId224" Type="http://schemas.openxmlformats.org/officeDocument/2006/relationships/customXml" Target="../ink/ink1901.xml"/><Relationship Id="rId245" Type="http://schemas.openxmlformats.org/officeDocument/2006/relationships/image" Target="../media/image1325.emf"/><Relationship Id="rId266" Type="http://schemas.openxmlformats.org/officeDocument/2006/relationships/customXml" Target="../ink/ink1922.xml"/><Relationship Id="rId30" Type="http://schemas.openxmlformats.org/officeDocument/2006/relationships/customXml" Target="../ink/ink1801.xml"/><Relationship Id="rId105" Type="http://schemas.openxmlformats.org/officeDocument/2006/relationships/image" Target="../media/image1258.emf"/><Relationship Id="rId126" Type="http://schemas.openxmlformats.org/officeDocument/2006/relationships/customXml" Target="../ink/ink1849.xml"/><Relationship Id="rId147" Type="http://schemas.openxmlformats.org/officeDocument/2006/relationships/image" Target="../media/image1279.emf"/><Relationship Id="rId168" Type="http://schemas.openxmlformats.org/officeDocument/2006/relationships/customXml" Target="../ink/ink1871.xml"/><Relationship Id="rId51" Type="http://schemas.openxmlformats.org/officeDocument/2006/relationships/image" Target="../media/image1231.emf"/><Relationship Id="rId72" Type="http://schemas.openxmlformats.org/officeDocument/2006/relationships/customXml" Target="../ink/ink1822.xml"/><Relationship Id="rId93" Type="http://schemas.openxmlformats.org/officeDocument/2006/relationships/image" Target="../media/image1252.emf"/><Relationship Id="rId189" Type="http://schemas.openxmlformats.org/officeDocument/2006/relationships/image" Target="../media/image1297.emf"/><Relationship Id="rId3" Type="http://schemas.openxmlformats.org/officeDocument/2006/relationships/image" Target="../media/image1207.emf"/><Relationship Id="rId214" Type="http://schemas.openxmlformats.org/officeDocument/2006/relationships/customXml" Target="../ink/ink1896.xml"/><Relationship Id="rId235" Type="http://schemas.openxmlformats.org/officeDocument/2006/relationships/image" Target="../media/image1320.emf"/><Relationship Id="rId256" Type="http://schemas.openxmlformats.org/officeDocument/2006/relationships/customXml" Target="../ink/ink1917.xml"/><Relationship Id="rId277" Type="http://schemas.openxmlformats.org/officeDocument/2006/relationships/customXml" Target="../ink/ink1928.xml"/><Relationship Id="rId116" Type="http://schemas.openxmlformats.org/officeDocument/2006/relationships/customXml" Target="../ink/ink1844.xml"/><Relationship Id="rId137" Type="http://schemas.openxmlformats.org/officeDocument/2006/relationships/image" Target="../media/image1274.emf"/><Relationship Id="rId158" Type="http://schemas.openxmlformats.org/officeDocument/2006/relationships/customXml" Target="../ink/ink1865.xml"/><Relationship Id="rId20" Type="http://schemas.openxmlformats.org/officeDocument/2006/relationships/customXml" Target="../ink/ink1796.xml"/><Relationship Id="rId41" Type="http://schemas.openxmlformats.org/officeDocument/2006/relationships/image" Target="../media/image1226.emf"/><Relationship Id="rId62" Type="http://schemas.openxmlformats.org/officeDocument/2006/relationships/customXml" Target="../ink/ink1817.xml"/><Relationship Id="rId83" Type="http://schemas.openxmlformats.org/officeDocument/2006/relationships/image" Target="../media/image1247.emf"/><Relationship Id="rId179" Type="http://schemas.openxmlformats.org/officeDocument/2006/relationships/image" Target="../media/image1292.emf"/><Relationship Id="rId190" Type="http://schemas.openxmlformats.org/officeDocument/2006/relationships/customXml" Target="../ink/ink1884.xml"/><Relationship Id="rId204" Type="http://schemas.openxmlformats.org/officeDocument/2006/relationships/customXml" Target="../ink/ink1891.xml"/><Relationship Id="rId225" Type="http://schemas.openxmlformats.org/officeDocument/2006/relationships/image" Target="../media/image1315.emf"/><Relationship Id="rId246" Type="http://schemas.openxmlformats.org/officeDocument/2006/relationships/customXml" Target="../ink/ink1912.xml"/><Relationship Id="rId267" Type="http://schemas.openxmlformats.org/officeDocument/2006/relationships/image" Target="../media/image1336.emf"/><Relationship Id="rId106" Type="http://schemas.openxmlformats.org/officeDocument/2006/relationships/customXml" Target="../ink/ink1839.xml"/><Relationship Id="rId127" Type="http://schemas.openxmlformats.org/officeDocument/2006/relationships/image" Target="../media/image1269.emf"/><Relationship Id="rId10" Type="http://schemas.openxmlformats.org/officeDocument/2006/relationships/customXml" Target="../ink/ink1791.xml"/><Relationship Id="rId31" Type="http://schemas.openxmlformats.org/officeDocument/2006/relationships/image" Target="../media/image1221.emf"/><Relationship Id="rId52" Type="http://schemas.openxmlformats.org/officeDocument/2006/relationships/customXml" Target="../ink/ink1812.xml"/><Relationship Id="rId73" Type="http://schemas.openxmlformats.org/officeDocument/2006/relationships/image" Target="../media/image1242.emf"/><Relationship Id="rId94" Type="http://schemas.openxmlformats.org/officeDocument/2006/relationships/customXml" Target="../ink/ink1833.xml"/><Relationship Id="rId148" Type="http://schemas.openxmlformats.org/officeDocument/2006/relationships/customXml" Target="../ink/ink1860.xml"/><Relationship Id="rId169" Type="http://schemas.openxmlformats.org/officeDocument/2006/relationships/customXml" Target="../ink/ink1872.xml"/><Relationship Id="rId4" Type="http://schemas.openxmlformats.org/officeDocument/2006/relationships/customXml" Target="../ink/ink1788.xml"/><Relationship Id="rId180" Type="http://schemas.openxmlformats.org/officeDocument/2006/relationships/customXml" Target="../ink/ink1879.xml"/><Relationship Id="rId215" Type="http://schemas.openxmlformats.org/officeDocument/2006/relationships/image" Target="../media/image1310.emf"/><Relationship Id="rId236" Type="http://schemas.openxmlformats.org/officeDocument/2006/relationships/customXml" Target="../ink/ink1907.xml"/><Relationship Id="rId257" Type="http://schemas.openxmlformats.org/officeDocument/2006/relationships/image" Target="../media/image1331.emf"/><Relationship Id="rId278" Type="http://schemas.openxmlformats.org/officeDocument/2006/relationships/image" Target="../media/image1341.emf"/><Relationship Id="rId42" Type="http://schemas.openxmlformats.org/officeDocument/2006/relationships/customXml" Target="../ink/ink1807.xml"/><Relationship Id="rId84" Type="http://schemas.openxmlformats.org/officeDocument/2006/relationships/customXml" Target="../ink/ink1828.xml"/><Relationship Id="rId138" Type="http://schemas.openxmlformats.org/officeDocument/2006/relationships/customXml" Target="../ink/ink1855.xml"/><Relationship Id="rId191" Type="http://schemas.openxmlformats.org/officeDocument/2006/relationships/image" Target="../media/image1298.emf"/><Relationship Id="rId205" Type="http://schemas.openxmlformats.org/officeDocument/2006/relationships/image" Target="../media/image1305.emf"/><Relationship Id="rId247" Type="http://schemas.openxmlformats.org/officeDocument/2006/relationships/image" Target="../media/image1326.emf"/><Relationship Id="rId107" Type="http://schemas.openxmlformats.org/officeDocument/2006/relationships/image" Target="../media/image1259.emf"/><Relationship Id="rId11" Type="http://schemas.openxmlformats.org/officeDocument/2006/relationships/image" Target="../media/image1211.emf"/><Relationship Id="rId53" Type="http://schemas.openxmlformats.org/officeDocument/2006/relationships/image" Target="../media/image1232.emf"/><Relationship Id="rId149" Type="http://schemas.openxmlformats.org/officeDocument/2006/relationships/image" Target="../media/image1280.emf"/><Relationship Id="rId95" Type="http://schemas.openxmlformats.org/officeDocument/2006/relationships/image" Target="../media/image1253.emf"/><Relationship Id="rId160" Type="http://schemas.openxmlformats.org/officeDocument/2006/relationships/customXml" Target="../ink/ink1866.xml"/><Relationship Id="rId216" Type="http://schemas.openxmlformats.org/officeDocument/2006/relationships/customXml" Target="../ink/ink1897.xml"/></Relationships>
</file>

<file path=ppt/slides/_rels/slide2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347.emf"/><Relationship Id="rId299" Type="http://schemas.openxmlformats.org/officeDocument/2006/relationships/image" Target="../media/image1367.emf"/><Relationship Id="rId21" Type="http://schemas.openxmlformats.org/officeDocument/2006/relationships/image" Target="../media/image1216.emf"/><Relationship Id="rId63" Type="http://schemas.openxmlformats.org/officeDocument/2006/relationships/image" Target="../media/image1237.emf"/><Relationship Id="rId159" Type="http://schemas.openxmlformats.org/officeDocument/2006/relationships/image" Target="../media/image1274.emf"/><Relationship Id="rId170" Type="http://schemas.openxmlformats.org/officeDocument/2006/relationships/customXml" Target="../ink/ink2014.xml"/><Relationship Id="rId226" Type="http://schemas.openxmlformats.org/officeDocument/2006/relationships/customXml" Target="../ink/ink2045.xml"/><Relationship Id="rId268" Type="http://schemas.openxmlformats.org/officeDocument/2006/relationships/customXml" Target="../ink/ink2066.xml"/><Relationship Id="rId32" Type="http://schemas.openxmlformats.org/officeDocument/2006/relationships/customXml" Target="../ink/ink1945.xml"/><Relationship Id="rId74" Type="http://schemas.openxmlformats.org/officeDocument/2006/relationships/customXml" Target="../ink/ink1966.xml"/><Relationship Id="rId128" Type="http://schemas.openxmlformats.org/officeDocument/2006/relationships/customXml" Target="../ink/ink1993.xml"/><Relationship Id="rId5" Type="http://schemas.openxmlformats.org/officeDocument/2006/relationships/image" Target="../media/image1208.emf"/><Relationship Id="rId181" Type="http://schemas.openxmlformats.org/officeDocument/2006/relationships/image" Target="../media/image1285.emf"/><Relationship Id="rId237" Type="http://schemas.openxmlformats.org/officeDocument/2006/relationships/image" Target="../media/image1310.emf"/><Relationship Id="rId279" Type="http://schemas.openxmlformats.org/officeDocument/2006/relationships/image" Target="../media/image1330.emf"/><Relationship Id="rId43" Type="http://schemas.openxmlformats.org/officeDocument/2006/relationships/image" Target="../media/image1227.emf"/><Relationship Id="rId139" Type="http://schemas.openxmlformats.org/officeDocument/2006/relationships/image" Target="../media/image1264.emf"/><Relationship Id="rId290" Type="http://schemas.openxmlformats.org/officeDocument/2006/relationships/customXml" Target="../ink/ink2077.xml"/><Relationship Id="rId304" Type="http://schemas.openxmlformats.org/officeDocument/2006/relationships/customXml" Target="../ink/ink2084.xml"/><Relationship Id="rId85" Type="http://schemas.openxmlformats.org/officeDocument/2006/relationships/image" Target="../media/image1247.emf"/><Relationship Id="rId150" Type="http://schemas.openxmlformats.org/officeDocument/2006/relationships/customXml" Target="../ink/ink2004.xml"/><Relationship Id="rId192" Type="http://schemas.openxmlformats.org/officeDocument/2006/relationships/customXml" Target="../ink/ink2027.xml"/><Relationship Id="rId206" Type="http://schemas.openxmlformats.org/officeDocument/2006/relationships/customXml" Target="../ink/ink2035.xml"/><Relationship Id="rId248" Type="http://schemas.openxmlformats.org/officeDocument/2006/relationships/customXml" Target="../ink/ink2056.xml"/><Relationship Id="rId12" Type="http://schemas.openxmlformats.org/officeDocument/2006/relationships/customXml" Target="../ink/ink1935.xml"/><Relationship Id="rId108" Type="http://schemas.openxmlformats.org/officeDocument/2006/relationships/customXml" Target="../ink/ink1983.xml"/><Relationship Id="rId54" Type="http://schemas.openxmlformats.org/officeDocument/2006/relationships/customXml" Target="../ink/ink1956.xml"/><Relationship Id="rId96" Type="http://schemas.openxmlformats.org/officeDocument/2006/relationships/customXml" Target="../ink/ink1977.xml"/><Relationship Id="rId161" Type="http://schemas.openxmlformats.org/officeDocument/2006/relationships/image" Target="../media/image1275.emf"/><Relationship Id="rId217" Type="http://schemas.openxmlformats.org/officeDocument/2006/relationships/image" Target="../media/image1300.emf"/><Relationship Id="rId259" Type="http://schemas.openxmlformats.org/officeDocument/2006/relationships/image" Target="../media/image1320.emf"/><Relationship Id="rId23" Type="http://schemas.openxmlformats.org/officeDocument/2006/relationships/image" Target="../media/image1217.emf"/><Relationship Id="rId119" Type="http://schemas.openxmlformats.org/officeDocument/2006/relationships/image" Target="../media/image1348.emf"/><Relationship Id="rId270" Type="http://schemas.openxmlformats.org/officeDocument/2006/relationships/customXml" Target="../ink/ink2067.xml"/><Relationship Id="rId65" Type="http://schemas.openxmlformats.org/officeDocument/2006/relationships/image" Target="../media/image1238.emf"/><Relationship Id="rId130" Type="http://schemas.openxmlformats.org/officeDocument/2006/relationships/customXml" Target="../ink/ink1994.xml"/><Relationship Id="rId172" Type="http://schemas.openxmlformats.org/officeDocument/2006/relationships/customXml" Target="../ink/ink2015.xml"/><Relationship Id="rId193" Type="http://schemas.openxmlformats.org/officeDocument/2006/relationships/customXml" Target="../ink/ink2028.xml"/><Relationship Id="rId207" Type="http://schemas.openxmlformats.org/officeDocument/2006/relationships/image" Target="../media/image1295.emf"/><Relationship Id="rId228" Type="http://schemas.openxmlformats.org/officeDocument/2006/relationships/customXml" Target="../ink/ink2046.xml"/><Relationship Id="rId249" Type="http://schemas.openxmlformats.org/officeDocument/2006/relationships/image" Target="../media/image1315.emf"/><Relationship Id="rId13" Type="http://schemas.openxmlformats.org/officeDocument/2006/relationships/image" Target="../media/image1212.emf"/><Relationship Id="rId109" Type="http://schemas.openxmlformats.org/officeDocument/2006/relationships/image" Target="../media/image1259.emf"/><Relationship Id="rId260" Type="http://schemas.openxmlformats.org/officeDocument/2006/relationships/customXml" Target="../ink/ink2062.xml"/><Relationship Id="rId281" Type="http://schemas.openxmlformats.org/officeDocument/2006/relationships/image" Target="../media/image1331.emf"/><Relationship Id="rId34" Type="http://schemas.openxmlformats.org/officeDocument/2006/relationships/customXml" Target="../ink/ink1946.xml"/><Relationship Id="rId55" Type="http://schemas.openxmlformats.org/officeDocument/2006/relationships/image" Target="../media/image1233.emf"/><Relationship Id="rId76" Type="http://schemas.openxmlformats.org/officeDocument/2006/relationships/customXml" Target="../ink/ink1967.xml"/><Relationship Id="rId97" Type="http://schemas.openxmlformats.org/officeDocument/2006/relationships/image" Target="../media/image1253.emf"/><Relationship Id="rId120" Type="http://schemas.openxmlformats.org/officeDocument/2006/relationships/customXml" Target="../ink/ink1989.xml"/><Relationship Id="rId141" Type="http://schemas.openxmlformats.org/officeDocument/2006/relationships/image" Target="../media/image1265.emf"/><Relationship Id="rId7" Type="http://schemas.openxmlformats.org/officeDocument/2006/relationships/image" Target="../media/image1209.emf"/><Relationship Id="rId162" Type="http://schemas.openxmlformats.org/officeDocument/2006/relationships/customXml" Target="../ink/ink2010.xml"/><Relationship Id="rId183" Type="http://schemas.openxmlformats.org/officeDocument/2006/relationships/image" Target="../media/image1286.emf"/><Relationship Id="rId218" Type="http://schemas.openxmlformats.org/officeDocument/2006/relationships/customXml" Target="../ink/ink2041.xml"/><Relationship Id="rId239" Type="http://schemas.openxmlformats.org/officeDocument/2006/relationships/image" Target="../media/image1311.emf"/><Relationship Id="rId250" Type="http://schemas.openxmlformats.org/officeDocument/2006/relationships/customXml" Target="../ink/ink2057.xml"/><Relationship Id="rId271" Type="http://schemas.openxmlformats.org/officeDocument/2006/relationships/image" Target="../media/image1326.emf"/><Relationship Id="rId292" Type="http://schemas.openxmlformats.org/officeDocument/2006/relationships/customXml" Target="../ink/ink2078.xml"/><Relationship Id="rId306" Type="http://schemas.openxmlformats.org/officeDocument/2006/relationships/customXml" Target="../ink/ink2085.xml"/><Relationship Id="rId24" Type="http://schemas.openxmlformats.org/officeDocument/2006/relationships/customXml" Target="../ink/ink1941.xml"/><Relationship Id="rId45" Type="http://schemas.openxmlformats.org/officeDocument/2006/relationships/image" Target="../media/image1228.emf"/><Relationship Id="rId66" Type="http://schemas.openxmlformats.org/officeDocument/2006/relationships/customXml" Target="../ink/ink1962.xml"/><Relationship Id="rId87" Type="http://schemas.openxmlformats.org/officeDocument/2006/relationships/image" Target="../media/image1248.emf"/><Relationship Id="rId110" Type="http://schemas.openxmlformats.org/officeDocument/2006/relationships/customXml" Target="../ink/ink1984.xml"/><Relationship Id="rId131" Type="http://schemas.openxmlformats.org/officeDocument/2006/relationships/image" Target="../media/image1354.emf"/><Relationship Id="rId152" Type="http://schemas.openxmlformats.org/officeDocument/2006/relationships/customXml" Target="../ink/ink2005.xml"/><Relationship Id="rId173" Type="http://schemas.openxmlformats.org/officeDocument/2006/relationships/image" Target="../media/image1281.emf"/><Relationship Id="rId194" Type="http://schemas.openxmlformats.org/officeDocument/2006/relationships/customXml" Target="../ink/ink2029.xml"/><Relationship Id="rId208" Type="http://schemas.openxmlformats.org/officeDocument/2006/relationships/customXml" Target="../ink/ink2036.xml"/><Relationship Id="rId229" Type="http://schemas.openxmlformats.org/officeDocument/2006/relationships/image" Target="../media/image1355.emf"/><Relationship Id="rId240" Type="http://schemas.openxmlformats.org/officeDocument/2006/relationships/customXml" Target="../ink/ink2052.xml"/><Relationship Id="rId261" Type="http://schemas.openxmlformats.org/officeDocument/2006/relationships/image" Target="../media/image1321.emf"/><Relationship Id="rId14" Type="http://schemas.openxmlformats.org/officeDocument/2006/relationships/customXml" Target="../ink/ink1936.xml"/><Relationship Id="rId35" Type="http://schemas.openxmlformats.org/officeDocument/2006/relationships/image" Target="../media/image1223.emf"/><Relationship Id="rId56" Type="http://schemas.openxmlformats.org/officeDocument/2006/relationships/customXml" Target="../ink/ink1957.xml"/><Relationship Id="rId77" Type="http://schemas.openxmlformats.org/officeDocument/2006/relationships/image" Target="../media/image1244.emf"/><Relationship Id="rId100" Type="http://schemas.openxmlformats.org/officeDocument/2006/relationships/customXml" Target="../ink/ink1979.xml"/><Relationship Id="rId282" Type="http://schemas.openxmlformats.org/officeDocument/2006/relationships/customXml" Target="../ink/ink2073.xml"/><Relationship Id="rId8" Type="http://schemas.openxmlformats.org/officeDocument/2006/relationships/customXml" Target="../ink/ink1933.xml"/><Relationship Id="rId98" Type="http://schemas.openxmlformats.org/officeDocument/2006/relationships/customXml" Target="../ink/ink1978.xml"/><Relationship Id="rId121" Type="http://schemas.openxmlformats.org/officeDocument/2006/relationships/image" Target="../media/image1349.emf"/><Relationship Id="rId142" Type="http://schemas.openxmlformats.org/officeDocument/2006/relationships/customXml" Target="../ink/ink2000.xml"/><Relationship Id="rId163" Type="http://schemas.openxmlformats.org/officeDocument/2006/relationships/image" Target="../media/image1276.emf"/><Relationship Id="rId184" Type="http://schemas.openxmlformats.org/officeDocument/2006/relationships/customXml" Target="../ink/ink2021.xml"/><Relationship Id="rId219" Type="http://schemas.openxmlformats.org/officeDocument/2006/relationships/image" Target="../media/image1301.emf"/><Relationship Id="rId230" Type="http://schemas.openxmlformats.org/officeDocument/2006/relationships/customXml" Target="../ink/ink2047.xml"/><Relationship Id="rId251" Type="http://schemas.openxmlformats.org/officeDocument/2006/relationships/image" Target="../media/image1316.emf"/><Relationship Id="rId25" Type="http://schemas.openxmlformats.org/officeDocument/2006/relationships/image" Target="../media/image1218.emf"/><Relationship Id="rId46" Type="http://schemas.openxmlformats.org/officeDocument/2006/relationships/customXml" Target="../ink/ink1952.xml"/><Relationship Id="rId67" Type="http://schemas.openxmlformats.org/officeDocument/2006/relationships/image" Target="../media/image1239.emf"/><Relationship Id="rId272" Type="http://schemas.openxmlformats.org/officeDocument/2006/relationships/customXml" Target="../ink/ink2068.xml"/><Relationship Id="rId293" Type="http://schemas.openxmlformats.org/officeDocument/2006/relationships/image" Target="../media/image1364.emf"/><Relationship Id="rId307" Type="http://schemas.openxmlformats.org/officeDocument/2006/relationships/image" Target="../media/image1371.emf"/><Relationship Id="rId88" Type="http://schemas.openxmlformats.org/officeDocument/2006/relationships/customXml" Target="../ink/ink1973.xml"/><Relationship Id="rId111" Type="http://schemas.openxmlformats.org/officeDocument/2006/relationships/image" Target="../media/image1344.emf"/><Relationship Id="rId132" Type="http://schemas.openxmlformats.org/officeDocument/2006/relationships/customXml" Target="../ink/ink1995.xml"/><Relationship Id="rId153" Type="http://schemas.openxmlformats.org/officeDocument/2006/relationships/image" Target="../media/image1271.emf"/><Relationship Id="rId174" Type="http://schemas.openxmlformats.org/officeDocument/2006/relationships/customXml" Target="../ink/ink2016.xml"/><Relationship Id="rId195" Type="http://schemas.openxmlformats.org/officeDocument/2006/relationships/image" Target="../media/image1289.emf"/><Relationship Id="rId209" Type="http://schemas.openxmlformats.org/officeDocument/2006/relationships/image" Target="../media/image1296.emf"/><Relationship Id="rId220" Type="http://schemas.openxmlformats.org/officeDocument/2006/relationships/customXml" Target="../ink/ink2042.xml"/><Relationship Id="rId241" Type="http://schemas.openxmlformats.org/officeDocument/2006/relationships/image" Target="../media/image1358.emf"/><Relationship Id="rId15" Type="http://schemas.openxmlformats.org/officeDocument/2006/relationships/image" Target="../media/image1213.emf"/><Relationship Id="rId36" Type="http://schemas.openxmlformats.org/officeDocument/2006/relationships/customXml" Target="../ink/ink1947.xml"/><Relationship Id="rId57" Type="http://schemas.openxmlformats.org/officeDocument/2006/relationships/image" Target="../media/image1234.emf"/><Relationship Id="rId262" Type="http://schemas.openxmlformats.org/officeDocument/2006/relationships/customXml" Target="../ink/ink2063.xml"/><Relationship Id="rId283" Type="http://schemas.openxmlformats.org/officeDocument/2006/relationships/image" Target="../media/image1359.emf"/><Relationship Id="rId78" Type="http://schemas.openxmlformats.org/officeDocument/2006/relationships/customXml" Target="../ink/ink1968.xml"/><Relationship Id="rId99" Type="http://schemas.openxmlformats.org/officeDocument/2006/relationships/image" Target="../media/image1254.emf"/><Relationship Id="rId101" Type="http://schemas.openxmlformats.org/officeDocument/2006/relationships/image" Target="../media/image1255.emf"/><Relationship Id="rId122" Type="http://schemas.openxmlformats.org/officeDocument/2006/relationships/customXml" Target="../ink/ink1990.xml"/><Relationship Id="rId143" Type="http://schemas.openxmlformats.org/officeDocument/2006/relationships/image" Target="../media/image1266.emf"/><Relationship Id="rId164" Type="http://schemas.openxmlformats.org/officeDocument/2006/relationships/customXml" Target="../ink/ink2011.xml"/><Relationship Id="rId185" Type="http://schemas.openxmlformats.org/officeDocument/2006/relationships/image" Target="../media/image1287.emf"/><Relationship Id="rId9" Type="http://schemas.openxmlformats.org/officeDocument/2006/relationships/image" Target="../media/image1210.emf"/><Relationship Id="rId210" Type="http://schemas.openxmlformats.org/officeDocument/2006/relationships/customXml" Target="../ink/ink2037.xml"/><Relationship Id="rId26" Type="http://schemas.openxmlformats.org/officeDocument/2006/relationships/customXml" Target="../ink/ink1942.xml"/><Relationship Id="rId231" Type="http://schemas.openxmlformats.org/officeDocument/2006/relationships/image" Target="../media/image1356.emf"/><Relationship Id="rId252" Type="http://schemas.openxmlformats.org/officeDocument/2006/relationships/customXml" Target="../ink/ink2058.xml"/><Relationship Id="rId273" Type="http://schemas.openxmlformats.org/officeDocument/2006/relationships/image" Target="../media/image1327.emf"/><Relationship Id="rId294" Type="http://schemas.openxmlformats.org/officeDocument/2006/relationships/customXml" Target="../ink/ink2079.xml"/><Relationship Id="rId308" Type="http://schemas.openxmlformats.org/officeDocument/2006/relationships/customXml" Target="../ink/ink2086.xml"/><Relationship Id="rId47" Type="http://schemas.openxmlformats.org/officeDocument/2006/relationships/image" Target="../media/image1229.emf"/><Relationship Id="rId68" Type="http://schemas.openxmlformats.org/officeDocument/2006/relationships/customXml" Target="../ink/ink1963.xml"/><Relationship Id="rId89" Type="http://schemas.openxmlformats.org/officeDocument/2006/relationships/image" Target="../media/image1249.emf"/><Relationship Id="rId112" Type="http://schemas.openxmlformats.org/officeDocument/2006/relationships/customXml" Target="../ink/ink1985.xml"/><Relationship Id="rId133" Type="http://schemas.openxmlformats.org/officeDocument/2006/relationships/image" Target="../media/image1261.emf"/><Relationship Id="rId154" Type="http://schemas.openxmlformats.org/officeDocument/2006/relationships/customXml" Target="../ink/ink2006.xml"/><Relationship Id="rId175" Type="http://schemas.openxmlformats.org/officeDocument/2006/relationships/image" Target="../media/image1282.emf"/><Relationship Id="rId196" Type="http://schemas.openxmlformats.org/officeDocument/2006/relationships/customXml" Target="../ink/ink2030.xml"/><Relationship Id="rId200" Type="http://schemas.openxmlformats.org/officeDocument/2006/relationships/customXml" Target="../ink/ink2032.xml"/><Relationship Id="rId16" Type="http://schemas.openxmlformats.org/officeDocument/2006/relationships/customXml" Target="../ink/ink1937.xml"/><Relationship Id="rId221" Type="http://schemas.openxmlformats.org/officeDocument/2006/relationships/image" Target="../media/image1302.emf"/><Relationship Id="rId242" Type="http://schemas.openxmlformats.org/officeDocument/2006/relationships/customXml" Target="../ink/ink2053.xml"/><Relationship Id="rId263" Type="http://schemas.openxmlformats.org/officeDocument/2006/relationships/image" Target="../media/image1322.emf"/><Relationship Id="rId284" Type="http://schemas.openxmlformats.org/officeDocument/2006/relationships/customXml" Target="../ink/ink2074.xml"/><Relationship Id="rId37" Type="http://schemas.openxmlformats.org/officeDocument/2006/relationships/image" Target="../media/image1224.emf"/><Relationship Id="rId58" Type="http://schemas.openxmlformats.org/officeDocument/2006/relationships/customXml" Target="../ink/ink1958.xml"/><Relationship Id="rId79" Type="http://schemas.openxmlformats.org/officeDocument/2006/relationships/image" Target="../media/image1245.emf"/><Relationship Id="rId102" Type="http://schemas.openxmlformats.org/officeDocument/2006/relationships/customXml" Target="../ink/ink1980.xml"/><Relationship Id="rId123" Type="http://schemas.openxmlformats.org/officeDocument/2006/relationships/image" Target="../media/image1350.emf"/><Relationship Id="rId144" Type="http://schemas.openxmlformats.org/officeDocument/2006/relationships/customXml" Target="../ink/ink2001.xml"/><Relationship Id="rId90" Type="http://schemas.openxmlformats.org/officeDocument/2006/relationships/customXml" Target="../ink/ink1974.xml"/><Relationship Id="rId165" Type="http://schemas.openxmlformats.org/officeDocument/2006/relationships/image" Target="../media/image1277.emf"/><Relationship Id="rId186" Type="http://schemas.openxmlformats.org/officeDocument/2006/relationships/customXml" Target="../ink/ink2022.xml"/><Relationship Id="rId211" Type="http://schemas.openxmlformats.org/officeDocument/2006/relationships/image" Target="../media/image1297.emf"/><Relationship Id="rId232" Type="http://schemas.openxmlformats.org/officeDocument/2006/relationships/customXml" Target="../ink/ink2048.xml"/><Relationship Id="rId253" Type="http://schemas.openxmlformats.org/officeDocument/2006/relationships/image" Target="../media/image1317.emf"/><Relationship Id="rId274" Type="http://schemas.openxmlformats.org/officeDocument/2006/relationships/customXml" Target="../ink/ink2069.xml"/><Relationship Id="rId295" Type="http://schemas.openxmlformats.org/officeDocument/2006/relationships/image" Target="../media/image1365.emf"/><Relationship Id="rId309" Type="http://schemas.openxmlformats.org/officeDocument/2006/relationships/image" Target="../media/image1372.emf"/><Relationship Id="rId27" Type="http://schemas.openxmlformats.org/officeDocument/2006/relationships/image" Target="../media/image1219.emf"/><Relationship Id="rId48" Type="http://schemas.openxmlformats.org/officeDocument/2006/relationships/customXml" Target="../ink/ink1953.xml"/><Relationship Id="rId69" Type="http://schemas.openxmlformats.org/officeDocument/2006/relationships/image" Target="../media/image1240.emf"/><Relationship Id="rId113" Type="http://schemas.openxmlformats.org/officeDocument/2006/relationships/image" Target="../media/image1345.emf"/><Relationship Id="rId134" Type="http://schemas.openxmlformats.org/officeDocument/2006/relationships/customXml" Target="../ink/ink1996.xml"/><Relationship Id="rId80" Type="http://schemas.openxmlformats.org/officeDocument/2006/relationships/customXml" Target="../ink/ink1969.xml"/><Relationship Id="rId155" Type="http://schemas.openxmlformats.org/officeDocument/2006/relationships/image" Target="../media/image1272.emf"/><Relationship Id="rId176" Type="http://schemas.openxmlformats.org/officeDocument/2006/relationships/customXml" Target="../ink/ink2017.xml"/><Relationship Id="rId197" Type="http://schemas.openxmlformats.org/officeDocument/2006/relationships/image" Target="../media/image1290.emf"/><Relationship Id="rId201" Type="http://schemas.openxmlformats.org/officeDocument/2006/relationships/image" Target="../media/image1292.emf"/><Relationship Id="rId222" Type="http://schemas.openxmlformats.org/officeDocument/2006/relationships/customXml" Target="../ink/ink2043.xml"/><Relationship Id="rId243" Type="http://schemas.openxmlformats.org/officeDocument/2006/relationships/image" Target="../media/image1312.emf"/><Relationship Id="rId264" Type="http://schemas.openxmlformats.org/officeDocument/2006/relationships/customXml" Target="../ink/ink2064.xml"/><Relationship Id="rId285" Type="http://schemas.openxmlformats.org/officeDocument/2006/relationships/image" Target="../media/image1360.emf"/><Relationship Id="rId17" Type="http://schemas.openxmlformats.org/officeDocument/2006/relationships/image" Target="../media/image1214.emf"/><Relationship Id="rId38" Type="http://schemas.openxmlformats.org/officeDocument/2006/relationships/customXml" Target="../ink/ink1948.xml"/><Relationship Id="rId59" Type="http://schemas.openxmlformats.org/officeDocument/2006/relationships/image" Target="../media/image1235.emf"/><Relationship Id="rId103" Type="http://schemas.openxmlformats.org/officeDocument/2006/relationships/image" Target="../media/image1256.emf"/><Relationship Id="rId124" Type="http://schemas.openxmlformats.org/officeDocument/2006/relationships/customXml" Target="../ink/ink1991.xml"/><Relationship Id="rId310" Type="http://schemas.openxmlformats.org/officeDocument/2006/relationships/customXml" Target="../ink/ink2087.xml"/><Relationship Id="rId70" Type="http://schemas.openxmlformats.org/officeDocument/2006/relationships/customXml" Target="../ink/ink1964.xml"/><Relationship Id="rId91" Type="http://schemas.openxmlformats.org/officeDocument/2006/relationships/image" Target="../media/image1250.emf"/><Relationship Id="rId145" Type="http://schemas.openxmlformats.org/officeDocument/2006/relationships/image" Target="../media/image1267.emf"/><Relationship Id="rId166" Type="http://schemas.openxmlformats.org/officeDocument/2006/relationships/customXml" Target="../ink/ink2012.xml"/><Relationship Id="rId187" Type="http://schemas.openxmlformats.org/officeDocument/2006/relationships/image" Target="../media/image1288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2038.xml"/><Relationship Id="rId233" Type="http://schemas.openxmlformats.org/officeDocument/2006/relationships/image" Target="../media/image1357.emf"/><Relationship Id="rId254" Type="http://schemas.openxmlformats.org/officeDocument/2006/relationships/customXml" Target="../ink/ink2059.xml"/><Relationship Id="rId28" Type="http://schemas.openxmlformats.org/officeDocument/2006/relationships/customXml" Target="../ink/ink1943.xml"/><Relationship Id="rId49" Type="http://schemas.openxmlformats.org/officeDocument/2006/relationships/image" Target="../media/image1230.emf"/><Relationship Id="rId114" Type="http://schemas.openxmlformats.org/officeDocument/2006/relationships/customXml" Target="../ink/ink1986.xml"/><Relationship Id="rId275" Type="http://schemas.openxmlformats.org/officeDocument/2006/relationships/image" Target="../media/image1328.emf"/><Relationship Id="rId296" Type="http://schemas.openxmlformats.org/officeDocument/2006/relationships/customXml" Target="../ink/ink2080.xml"/><Relationship Id="rId300" Type="http://schemas.openxmlformats.org/officeDocument/2006/relationships/customXml" Target="../ink/ink2082.xml"/><Relationship Id="rId60" Type="http://schemas.openxmlformats.org/officeDocument/2006/relationships/customXml" Target="../ink/ink1959.xml"/><Relationship Id="rId81" Type="http://schemas.openxmlformats.org/officeDocument/2006/relationships/image" Target="../media/image1343.emf"/><Relationship Id="rId135" Type="http://schemas.openxmlformats.org/officeDocument/2006/relationships/image" Target="../media/image1262.emf"/><Relationship Id="rId156" Type="http://schemas.openxmlformats.org/officeDocument/2006/relationships/customXml" Target="../ink/ink2007.xml"/><Relationship Id="rId177" Type="http://schemas.openxmlformats.org/officeDocument/2006/relationships/image" Target="../media/image1283.emf"/><Relationship Id="rId198" Type="http://schemas.openxmlformats.org/officeDocument/2006/relationships/customXml" Target="../ink/ink2031.xml"/><Relationship Id="rId202" Type="http://schemas.openxmlformats.org/officeDocument/2006/relationships/customXml" Target="../ink/ink2033.xml"/><Relationship Id="rId223" Type="http://schemas.openxmlformats.org/officeDocument/2006/relationships/image" Target="../media/image1303.emf"/><Relationship Id="rId244" Type="http://schemas.openxmlformats.org/officeDocument/2006/relationships/customXml" Target="../ink/ink2054.xml"/><Relationship Id="rId18" Type="http://schemas.openxmlformats.org/officeDocument/2006/relationships/customXml" Target="../ink/ink1938.xml"/><Relationship Id="rId39" Type="http://schemas.openxmlformats.org/officeDocument/2006/relationships/image" Target="../media/image1225.emf"/><Relationship Id="rId265" Type="http://schemas.openxmlformats.org/officeDocument/2006/relationships/image" Target="../media/image1323.emf"/><Relationship Id="rId286" Type="http://schemas.openxmlformats.org/officeDocument/2006/relationships/customXml" Target="../ink/ink2075.xml"/><Relationship Id="rId50" Type="http://schemas.openxmlformats.org/officeDocument/2006/relationships/customXml" Target="../ink/ink1954.xml"/><Relationship Id="rId104" Type="http://schemas.openxmlformats.org/officeDocument/2006/relationships/customXml" Target="../ink/ink1981.xml"/><Relationship Id="rId125" Type="http://schemas.openxmlformats.org/officeDocument/2006/relationships/image" Target="../media/image1351.emf"/><Relationship Id="rId146" Type="http://schemas.openxmlformats.org/officeDocument/2006/relationships/customXml" Target="../ink/ink2002.xml"/><Relationship Id="rId167" Type="http://schemas.openxmlformats.org/officeDocument/2006/relationships/image" Target="../media/image1278.emf"/><Relationship Id="rId188" Type="http://schemas.openxmlformats.org/officeDocument/2006/relationships/customXml" Target="../ink/ink2023.xml"/><Relationship Id="rId311" Type="http://schemas.openxmlformats.org/officeDocument/2006/relationships/image" Target="../media/image1373.emf"/><Relationship Id="rId71" Type="http://schemas.openxmlformats.org/officeDocument/2006/relationships/image" Target="../media/image1241.emf"/><Relationship Id="rId92" Type="http://schemas.openxmlformats.org/officeDocument/2006/relationships/customXml" Target="../ink/ink1975.xml"/><Relationship Id="rId213" Type="http://schemas.openxmlformats.org/officeDocument/2006/relationships/image" Target="../media/image1298.emf"/><Relationship Id="rId234" Type="http://schemas.openxmlformats.org/officeDocument/2006/relationships/customXml" Target="../ink/ink2049.xml"/><Relationship Id="rId2" Type="http://schemas.openxmlformats.org/officeDocument/2006/relationships/customXml" Target="../ink/ink1930.xml"/><Relationship Id="rId29" Type="http://schemas.openxmlformats.org/officeDocument/2006/relationships/image" Target="../media/image1220.emf"/><Relationship Id="rId255" Type="http://schemas.openxmlformats.org/officeDocument/2006/relationships/image" Target="../media/image1318.emf"/><Relationship Id="rId276" Type="http://schemas.openxmlformats.org/officeDocument/2006/relationships/customXml" Target="../ink/ink2070.xml"/><Relationship Id="rId297" Type="http://schemas.openxmlformats.org/officeDocument/2006/relationships/image" Target="../media/image1366.emf"/><Relationship Id="rId40" Type="http://schemas.openxmlformats.org/officeDocument/2006/relationships/customXml" Target="../ink/ink1949.xml"/><Relationship Id="rId115" Type="http://schemas.openxmlformats.org/officeDocument/2006/relationships/image" Target="../media/image1346.emf"/><Relationship Id="rId136" Type="http://schemas.openxmlformats.org/officeDocument/2006/relationships/customXml" Target="../ink/ink1997.xml"/><Relationship Id="rId157" Type="http://schemas.openxmlformats.org/officeDocument/2006/relationships/image" Target="../media/image1273.emf"/><Relationship Id="rId178" Type="http://schemas.openxmlformats.org/officeDocument/2006/relationships/customXml" Target="../ink/ink2018.xml"/><Relationship Id="rId301" Type="http://schemas.openxmlformats.org/officeDocument/2006/relationships/image" Target="../media/image1368.emf"/><Relationship Id="rId61" Type="http://schemas.openxmlformats.org/officeDocument/2006/relationships/image" Target="../media/image1236.emf"/><Relationship Id="rId82" Type="http://schemas.openxmlformats.org/officeDocument/2006/relationships/customXml" Target="../ink/ink1970.xml"/><Relationship Id="rId199" Type="http://schemas.openxmlformats.org/officeDocument/2006/relationships/image" Target="../media/image1291.emf"/><Relationship Id="rId203" Type="http://schemas.openxmlformats.org/officeDocument/2006/relationships/image" Target="../media/image1293.emf"/><Relationship Id="rId19" Type="http://schemas.openxmlformats.org/officeDocument/2006/relationships/image" Target="../media/image1215.emf"/><Relationship Id="rId224" Type="http://schemas.openxmlformats.org/officeDocument/2006/relationships/customXml" Target="../ink/ink2044.xml"/><Relationship Id="rId245" Type="http://schemas.openxmlformats.org/officeDocument/2006/relationships/image" Target="../media/image1313.emf"/><Relationship Id="rId266" Type="http://schemas.openxmlformats.org/officeDocument/2006/relationships/customXml" Target="../ink/ink2065.xml"/><Relationship Id="rId287" Type="http://schemas.openxmlformats.org/officeDocument/2006/relationships/image" Target="../media/image1361.emf"/><Relationship Id="rId30" Type="http://schemas.openxmlformats.org/officeDocument/2006/relationships/customXml" Target="../ink/ink1944.xml"/><Relationship Id="rId105" Type="http://schemas.openxmlformats.org/officeDocument/2006/relationships/image" Target="../media/image1257.emf"/><Relationship Id="rId126" Type="http://schemas.openxmlformats.org/officeDocument/2006/relationships/customXml" Target="../ink/ink1992.xml"/><Relationship Id="rId147" Type="http://schemas.openxmlformats.org/officeDocument/2006/relationships/image" Target="../media/image1268.emf"/><Relationship Id="rId168" Type="http://schemas.openxmlformats.org/officeDocument/2006/relationships/customXml" Target="../ink/ink2013.xml"/><Relationship Id="rId312" Type="http://schemas.openxmlformats.org/officeDocument/2006/relationships/customXml" Target="../ink/ink2088.xml"/><Relationship Id="rId51" Type="http://schemas.openxmlformats.org/officeDocument/2006/relationships/image" Target="../media/image1231.emf"/><Relationship Id="rId72" Type="http://schemas.openxmlformats.org/officeDocument/2006/relationships/customXml" Target="../ink/ink1965.xml"/><Relationship Id="rId93" Type="http://schemas.openxmlformats.org/officeDocument/2006/relationships/image" Target="../media/image1251.emf"/><Relationship Id="rId189" Type="http://schemas.openxmlformats.org/officeDocument/2006/relationships/customXml" Target="../ink/ink2024.xml"/><Relationship Id="rId3" Type="http://schemas.openxmlformats.org/officeDocument/2006/relationships/image" Target="../media/image1207.emf"/><Relationship Id="rId214" Type="http://schemas.openxmlformats.org/officeDocument/2006/relationships/customXml" Target="../ink/ink2039.xml"/><Relationship Id="rId235" Type="http://schemas.openxmlformats.org/officeDocument/2006/relationships/image" Target="../media/image1309.emf"/><Relationship Id="rId256" Type="http://schemas.openxmlformats.org/officeDocument/2006/relationships/customXml" Target="../ink/ink2060.xml"/><Relationship Id="rId277" Type="http://schemas.openxmlformats.org/officeDocument/2006/relationships/image" Target="../media/image1329.emf"/><Relationship Id="rId298" Type="http://schemas.openxmlformats.org/officeDocument/2006/relationships/customXml" Target="../ink/ink2081.xml"/><Relationship Id="rId116" Type="http://schemas.openxmlformats.org/officeDocument/2006/relationships/customXml" Target="../ink/ink1987.xml"/><Relationship Id="rId137" Type="http://schemas.openxmlformats.org/officeDocument/2006/relationships/image" Target="../media/image1263.emf"/><Relationship Id="rId158" Type="http://schemas.openxmlformats.org/officeDocument/2006/relationships/customXml" Target="../ink/ink2008.xml"/><Relationship Id="rId302" Type="http://schemas.openxmlformats.org/officeDocument/2006/relationships/customXml" Target="../ink/ink2083.xml"/><Relationship Id="rId20" Type="http://schemas.openxmlformats.org/officeDocument/2006/relationships/customXml" Target="../ink/ink1939.xml"/><Relationship Id="rId41" Type="http://schemas.openxmlformats.org/officeDocument/2006/relationships/image" Target="../media/image1226.emf"/><Relationship Id="rId62" Type="http://schemas.openxmlformats.org/officeDocument/2006/relationships/customXml" Target="../ink/ink1960.xml"/><Relationship Id="rId83" Type="http://schemas.openxmlformats.org/officeDocument/2006/relationships/image" Target="../media/image1246.emf"/><Relationship Id="rId179" Type="http://schemas.openxmlformats.org/officeDocument/2006/relationships/image" Target="../media/image1284.emf"/><Relationship Id="rId190" Type="http://schemas.openxmlformats.org/officeDocument/2006/relationships/customXml" Target="../ink/ink2025.xml"/><Relationship Id="rId204" Type="http://schemas.openxmlformats.org/officeDocument/2006/relationships/customXml" Target="../ink/ink2034.xml"/><Relationship Id="rId225" Type="http://schemas.openxmlformats.org/officeDocument/2006/relationships/image" Target="../media/image1304.emf"/><Relationship Id="rId246" Type="http://schemas.openxmlformats.org/officeDocument/2006/relationships/customXml" Target="../ink/ink2055.xml"/><Relationship Id="rId267" Type="http://schemas.openxmlformats.org/officeDocument/2006/relationships/image" Target="../media/image1324.emf"/><Relationship Id="rId288" Type="http://schemas.openxmlformats.org/officeDocument/2006/relationships/customXml" Target="../ink/ink2076.xml"/><Relationship Id="rId106" Type="http://schemas.openxmlformats.org/officeDocument/2006/relationships/customXml" Target="../ink/ink1982.xml"/><Relationship Id="rId127" Type="http://schemas.openxmlformats.org/officeDocument/2006/relationships/image" Target="../media/image1352.emf"/><Relationship Id="rId313" Type="http://schemas.openxmlformats.org/officeDocument/2006/relationships/image" Target="../media/image1374.emf"/><Relationship Id="rId10" Type="http://schemas.openxmlformats.org/officeDocument/2006/relationships/customXml" Target="../ink/ink1934.xml"/><Relationship Id="rId31" Type="http://schemas.openxmlformats.org/officeDocument/2006/relationships/image" Target="../media/image1221.emf"/><Relationship Id="rId52" Type="http://schemas.openxmlformats.org/officeDocument/2006/relationships/customXml" Target="../ink/ink1955.xml"/><Relationship Id="rId73" Type="http://schemas.openxmlformats.org/officeDocument/2006/relationships/image" Target="../media/image1242.emf"/><Relationship Id="rId94" Type="http://schemas.openxmlformats.org/officeDocument/2006/relationships/customXml" Target="../ink/ink1976.xml"/><Relationship Id="rId148" Type="http://schemas.openxmlformats.org/officeDocument/2006/relationships/customXml" Target="../ink/ink2003.xml"/><Relationship Id="rId169" Type="http://schemas.openxmlformats.org/officeDocument/2006/relationships/image" Target="../media/image1279.emf"/><Relationship Id="rId4" Type="http://schemas.openxmlformats.org/officeDocument/2006/relationships/customXml" Target="../ink/ink1931.xml"/><Relationship Id="rId180" Type="http://schemas.openxmlformats.org/officeDocument/2006/relationships/customXml" Target="../ink/ink2019.xml"/><Relationship Id="rId215" Type="http://schemas.openxmlformats.org/officeDocument/2006/relationships/image" Target="../media/image1299.emf"/><Relationship Id="rId236" Type="http://schemas.openxmlformats.org/officeDocument/2006/relationships/customXml" Target="../ink/ink2050.xml"/><Relationship Id="rId257" Type="http://schemas.openxmlformats.org/officeDocument/2006/relationships/image" Target="../media/image1319.emf"/><Relationship Id="rId278" Type="http://schemas.openxmlformats.org/officeDocument/2006/relationships/customXml" Target="../ink/ink2071.xml"/><Relationship Id="rId303" Type="http://schemas.openxmlformats.org/officeDocument/2006/relationships/image" Target="../media/image1369.emf"/><Relationship Id="rId42" Type="http://schemas.openxmlformats.org/officeDocument/2006/relationships/customXml" Target="../ink/ink1950.xml"/><Relationship Id="rId84" Type="http://schemas.openxmlformats.org/officeDocument/2006/relationships/customXml" Target="../ink/ink1971.xml"/><Relationship Id="rId138" Type="http://schemas.openxmlformats.org/officeDocument/2006/relationships/customXml" Target="../ink/ink1998.xml"/><Relationship Id="rId191" Type="http://schemas.openxmlformats.org/officeDocument/2006/relationships/customXml" Target="../ink/ink2026.xml"/><Relationship Id="rId205" Type="http://schemas.openxmlformats.org/officeDocument/2006/relationships/image" Target="../media/image1294.emf"/><Relationship Id="rId247" Type="http://schemas.openxmlformats.org/officeDocument/2006/relationships/image" Target="../media/image1314.emf"/><Relationship Id="rId107" Type="http://schemas.openxmlformats.org/officeDocument/2006/relationships/image" Target="../media/image1258.emf"/><Relationship Id="rId289" Type="http://schemas.openxmlformats.org/officeDocument/2006/relationships/image" Target="../media/image1362.emf"/><Relationship Id="rId11" Type="http://schemas.openxmlformats.org/officeDocument/2006/relationships/image" Target="../media/image1211.emf"/><Relationship Id="rId53" Type="http://schemas.openxmlformats.org/officeDocument/2006/relationships/image" Target="../media/image1232.emf"/><Relationship Id="rId149" Type="http://schemas.openxmlformats.org/officeDocument/2006/relationships/image" Target="../media/image1269.emf"/><Relationship Id="rId95" Type="http://schemas.openxmlformats.org/officeDocument/2006/relationships/image" Target="../media/image1252.emf"/><Relationship Id="rId160" Type="http://schemas.openxmlformats.org/officeDocument/2006/relationships/customXml" Target="../ink/ink2009.xml"/><Relationship Id="rId216" Type="http://schemas.openxmlformats.org/officeDocument/2006/relationships/customXml" Target="../ink/ink2040.xml"/><Relationship Id="rId258" Type="http://schemas.openxmlformats.org/officeDocument/2006/relationships/customXml" Target="../ink/ink2061.xml"/><Relationship Id="rId22" Type="http://schemas.openxmlformats.org/officeDocument/2006/relationships/customXml" Target="../ink/ink1940.xml"/><Relationship Id="rId64" Type="http://schemas.openxmlformats.org/officeDocument/2006/relationships/customXml" Target="../ink/ink1961.xml"/><Relationship Id="rId118" Type="http://schemas.openxmlformats.org/officeDocument/2006/relationships/customXml" Target="../ink/ink1988.xml"/><Relationship Id="rId171" Type="http://schemas.openxmlformats.org/officeDocument/2006/relationships/image" Target="../media/image1280.emf"/><Relationship Id="rId227" Type="http://schemas.openxmlformats.org/officeDocument/2006/relationships/image" Target="../media/image1305.emf"/><Relationship Id="rId269" Type="http://schemas.openxmlformats.org/officeDocument/2006/relationships/image" Target="../media/image1325.emf"/><Relationship Id="rId33" Type="http://schemas.openxmlformats.org/officeDocument/2006/relationships/image" Target="../media/image1222.emf"/><Relationship Id="rId129" Type="http://schemas.openxmlformats.org/officeDocument/2006/relationships/image" Target="../media/image1353.emf"/><Relationship Id="rId280" Type="http://schemas.openxmlformats.org/officeDocument/2006/relationships/customXml" Target="../ink/ink2072.xml"/><Relationship Id="rId75" Type="http://schemas.openxmlformats.org/officeDocument/2006/relationships/image" Target="../media/image1243.emf"/><Relationship Id="rId140" Type="http://schemas.openxmlformats.org/officeDocument/2006/relationships/customXml" Target="../ink/ink1999.xml"/><Relationship Id="rId182" Type="http://schemas.openxmlformats.org/officeDocument/2006/relationships/customXml" Target="../ink/ink2020.xml"/><Relationship Id="rId6" Type="http://schemas.openxmlformats.org/officeDocument/2006/relationships/customXml" Target="../ink/ink1932.xml"/><Relationship Id="rId238" Type="http://schemas.openxmlformats.org/officeDocument/2006/relationships/customXml" Target="../ink/ink2051.xml"/><Relationship Id="rId291" Type="http://schemas.openxmlformats.org/officeDocument/2006/relationships/image" Target="../media/image1363.emf"/><Relationship Id="rId305" Type="http://schemas.openxmlformats.org/officeDocument/2006/relationships/image" Target="../media/image1370.emf"/><Relationship Id="rId44" Type="http://schemas.openxmlformats.org/officeDocument/2006/relationships/customXml" Target="../ink/ink1951.xml"/><Relationship Id="rId86" Type="http://schemas.openxmlformats.org/officeDocument/2006/relationships/customXml" Target="../ink/ink1972.xml"/><Relationship Id="rId151" Type="http://schemas.openxmlformats.org/officeDocument/2006/relationships/image" Target="../media/image1270.emf"/></Relationships>
</file>

<file path=ppt/slides/_rels/slide26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305.emf"/><Relationship Id="rId21" Type="http://schemas.openxmlformats.org/officeDocument/2006/relationships/image" Target="../media/image1612.emf"/><Relationship Id="rId42" Type="http://schemas.openxmlformats.org/officeDocument/2006/relationships/customXml" Target="../ink/ink2109.xml"/><Relationship Id="rId63" Type="http://schemas.openxmlformats.org/officeDocument/2006/relationships/image" Target="../media/image1237.emf"/><Relationship Id="rId84" Type="http://schemas.openxmlformats.org/officeDocument/2006/relationships/customXml" Target="../ink/ink2130.xml"/><Relationship Id="rId138" Type="http://schemas.openxmlformats.org/officeDocument/2006/relationships/customXml" Target="../ink/ink2157.xml"/><Relationship Id="rId159" Type="http://schemas.openxmlformats.org/officeDocument/2006/relationships/image" Target="../media/image1644.emf"/><Relationship Id="rId170" Type="http://schemas.openxmlformats.org/officeDocument/2006/relationships/customXml" Target="../ink/ink2179.xml"/><Relationship Id="rId191" Type="http://schemas.openxmlformats.org/officeDocument/2006/relationships/customXml" Target="../ink/ink2197.xml"/><Relationship Id="rId107" Type="http://schemas.openxmlformats.org/officeDocument/2006/relationships/image" Target="../media/image1300.emf"/><Relationship Id="rId11" Type="http://schemas.openxmlformats.org/officeDocument/2006/relationships/image" Target="../media/image1607.emf"/><Relationship Id="rId32" Type="http://schemas.openxmlformats.org/officeDocument/2006/relationships/customXml" Target="../ink/ink2104.xml"/><Relationship Id="rId53" Type="http://schemas.openxmlformats.org/officeDocument/2006/relationships/image" Target="../media/image1628.emf"/><Relationship Id="rId74" Type="http://schemas.openxmlformats.org/officeDocument/2006/relationships/customXml" Target="../ink/ink2125.xml"/><Relationship Id="rId128" Type="http://schemas.openxmlformats.org/officeDocument/2006/relationships/customXml" Target="../ink/ink2152.xml"/><Relationship Id="rId149" Type="http://schemas.openxmlformats.org/officeDocument/2006/relationships/customXml" Target="../ink/ink2166.xml"/><Relationship Id="rId5" Type="http://schemas.openxmlformats.org/officeDocument/2006/relationships/image" Target="../media/image1604.emf"/><Relationship Id="rId95" Type="http://schemas.openxmlformats.org/officeDocument/2006/relationships/image" Target="../media/image1294.emf"/><Relationship Id="rId160" Type="http://schemas.openxmlformats.org/officeDocument/2006/relationships/customXml" Target="../ink/ink2174.xml"/><Relationship Id="rId181" Type="http://schemas.openxmlformats.org/officeDocument/2006/relationships/customXml" Target="../ink/ink2187.xml"/><Relationship Id="rId22" Type="http://schemas.openxmlformats.org/officeDocument/2006/relationships/customXml" Target="../ink/ink2099.xml"/><Relationship Id="rId43" Type="http://schemas.openxmlformats.org/officeDocument/2006/relationships/image" Target="../media/image1623.emf"/><Relationship Id="rId64" Type="http://schemas.openxmlformats.org/officeDocument/2006/relationships/customXml" Target="../ink/ink2120.xml"/><Relationship Id="rId118" Type="http://schemas.openxmlformats.org/officeDocument/2006/relationships/customXml" Target="../ink/ink2147.xml"/><Relationship Id="rId139" Type="http://schemas.openxmlformats.org/officeDocument/2006/relationships/image" Target="../media/image1641.emf"/><Relationship Id="rId85" Type="http://schemas.openxmlformats.org/officeDocument/2006/relationships/image" Target="../media/image1633.emf"/><Relationship Id="rId150" Type="http://schemas.openxmlformats.org/officeDocument/2006/relationships/customXml" Target="../ink/ink2167.xml"/><Relationship Id="rId171" Type="http://schemas.openxmlformats.org/officeDocument/2006/relationships/image" Target="../media/image1650.emf"/><Relationship Id="rId192" Type="http://schemas.openxmlformats.org/officeDocument/2006/relationships/customXml" Target="../ink/ink2198.xml"/><Relationship Id="rId12" Type="http://schemas.openxmlformats.org/officeDocument/2006/relationships/customXml" Target="../ink/ink2094.xml"/><Relationship Id="rId33" Type="http://schemas.openxmlformats.org/officeDocument/2006/relationships/image" Target="../media/image1618.emf"/><Relationship Id="rId108" Type="http://schemas.openxmlformats.org/officeDocument/2006/relationships/customXml" Target="../ink/ink2142.xml"/><Relationship Id="rId129" Type="http://schemas.openxmlformats.org/officeDocument/2006/relationships/image" Target="../media/image1311.emf"/><Relationship Id="rId54" Type="http://schemas.openxmlformats.org/officeDocument/2006/relationships/customXml" Target="../ink/ink2115.xml"/><Relationship Id="rId75" Type="http://schemas.openxmlformats.org/officeDocument/2006/relationships/image" Target="../media/image1255.emf"/><Relationship Id="rId96" Type="http://schemas.openxmlformats.org/officeDocument/2006/relationships/customXml" Target="../ink/ink2136.xml"/><Relationship Id="rId140" Type="http://schemas.openxmlformats.org/officeDocument/2006/relationships/customXml" Target="../ink/ink2158.xml"/><Relationship Id="rId161" Type="http://schemas.openxmlformats.org/officeDocument/2006/relationships/image" Target="../media/image1645.emf"/><Relationship Id="rId182" Type="http://schemas.openxmlformats.org/officeDocument/2006/relationships/customXml" Target="../ink/ink2188.xml"/><Relationship Id="rId6" Type="http://schemas.openxmlformats.org/officeDocument/2006/relationships/customXml" Target="../ink/ink2091.xml"/><Relationship Id="rId23" Type="http://schemas.openxmlformats.org/officeDocument/2006/relationships/image" Target="../media/image1613.emf"/><Relationship Id="rId119" Type="http://schemas.openxmlformats.org/officeDocument/2006/relationships/image" Target="../media/image1634.emf"/><Relationship Id="rId44" Type="http://schemas.openxmlformats.org/officeDocument/2006/relationships/customXml" Target="../ink/ink2110.xml"/><Relationship Id="rId65" Type="http://schemas.openxmlformats.org/officeDocument/2006/relationships/image" Target="../media/image1238.emf"/><Relationship Id="rId86" Type="http://schemas.openxmlformats.org/officeDocument/2006/relationships/customXml" Target="../ink/ink2131.xml"/><Relationship Id="rId130" Type="http://schemas.openxmlformats.org/officeDocument/2006/relationships/customXml" Target="../ink/ink2153.xml"/><Relationship Id="rId151" Type="http://schemas.openxmlformats.org/officeDocument/2006/relationships/customXml" Target="../ink/ink2168.xml"/><Relationship Id="rId172" Type="http://schemas.openxmlformats.org/officeDocument/2006/relationships/customXml" Target="../ink/ink2180.xml"/><Relationship Id="rId193" Type="http://schemas.openxmlformats.org/officeDocument/2006/relationships/image" Target="../media/image1355.emf"/><Relationship Id="rId13" Type="http://schemas.openxmlformats.org/officeDocument/2006/relationships/image" Target="../media/image1608.emf"/><Relationship Id="rId109" Type="http://schemas.openxmlformats.org/officeDocument/2006/relationships/image" Target="../media/image1301.emf"/><Relationship Id="rId34" Type="http://schemas.openxmlformats.org/officeDocument/2006/relationships/customXml" Target="../ink/ink2105.xml"/><Relationship Id="rId55" Type="http://schemas.openxmlformats.org/officeDocument/2006/relationships/image" Target="../media/image1629.emf"/><Relationship Id="rId76" Type="http://schemas.openxmlformats.org/officeDocument/2006/relationships/customXml" Target="../ink/ink2126.xml"/><Relationship Id="rId97" Type="http://schemas.openxmlformats.org/officeDocument/2006/relationships/image" Target="../media/image1295.emf"/><Relationship Id="rId120" Type="http://schemas.openxmlformats.org/officeDocument/2006/relationships/customXml" Target="../ink/ink2148.xml"/><Relationship Id="rId141" Type="http://schemas.openxmlformats.org/officeDocument/2006/relationships/image" Target="../media/image1642.emf"/><Relationship Id="rId7" Type="http://schemas.openxmlformats.org/officeDocument/2006/relationships/image" Target="../media/image1605.emf"/><Relationship Id="rId71" Type="http://schemas.openxmlformats.org/officeDocument/2006/relationships/image" Target="../media/image1253.emf"/><Relationship Id="rId92" Type="http://schemas.openxmlformats.org/officeDocument/2006/relationships/customXml" Target="../ink/ink2134.xml"/><Relationship Id="rId162" Type="http://schemas.openxmlformats.org/officeDocument/2006/relationships/customXml" Target="../ink/ink2175.xml"/><Relationship Id="rId183" Type="http://schemas.openxmlformats.org/officeDocument/2006/relationships/customXml" Target="../ink/ink2189.xml"/><Relationship Id="rId2" Type="http://schemas.openxmlformats.org/officeDocument/2006/relationships/customXml" Target="../ink/ink2089.xml"/><Relationship Id="rId29" Type="http://schemas.openxmlformats.org/officeDocument/2006/relationships/image" Target="../media/image1616.emf"/><Relationship Id="rId24" Type="http://schemas.openxmlformats.org/officeDocument/2006/relationships/customXml" Target="../ink/ink2100.xml"/><Relationship Id="rId40" Type="http://schemas.openxmlformats.org/officeDocument/2006/relationships/customXml" Target="../ink/ink2108.xml"/><Relationship Id="rId45" Type="http://schemas.openxmlformats.org/officeDocument/2006/relationships/image" Target="../media/image1624.emf"/><Relationship Id="rId66" Type="http://schemas.openxmlformats.org/officeDocument/2006/relationships/customXml" Target="../ink/ink2121.xml"/><Relationship Id="rId87" Type="http://schemas.openxmlformats.org/officeDocument/2006/relationships/image" Target="../media/image1290.emf"/><Relationship Id="rId110" Type="http://schemas.openxmlformats.org/officeDocument/2006/relationships/customXml" Target="../ink/ink2143.xml"/><Relationship Id="rId115" Type="http://schemas.openxmlformats.org/officeDocument/2006/relationships/image" Target="../media/image1304.emf"/><Relationship Id="rId131" Type="http://schemas.openxmlformats.org/officeDocument/2006/relationships/image" Target="../media/image1637.emf"/><Relationship Id="rId136" Type="http://schemas.openxmlformats.org/officeDocument/2006/relationships/customXml" Target="../ink/ink2156.xml"/><Relationship Id="rId157" Type="http://schemas.openxmlformats.org/officeDocument/2006/relationships/image" Target="../media/image1643.emf"/><Relationship Id="rId178" Type="http://schemas.openxmlformats.org/officeDocument/2006/relationships/customXml" Target="../ink/ink2184.xml"/><Relationship Id="rId61" Type="http://schemas.openxmlformats.org/officeDocument/2006/relationships/image" Target="../media/image1632.emf"/><Relationship Id="rId82" Type="http://schemas.openxmlformats.org/officeDocument/2006/relationships/customXml" Target="../ink/ink2129.xml"/><Relationship Id="rId152" Type="http://schemas.openxmlformats.org/officeDocument/2006/relationships/customXml" Target="../ink/ink2169.xml"/><Relationship Id="rId173" Type="http://schemas.openxmlformats.org/officeDocument/2006/relationships/image" Target="../media/image1651.emf"/><Relationship Id="rId194" Type="http://schemas.openxmlformats.org/officeDocument/2006/relationships/customXml" Target="../ink/ink2199.xml"/><Relationship Id="rId199" Type="http://schemas.openxmlformats.org/officeDocument/2006/relationships/customXml" Target="../ink/ink2202.xml"/><Relationship Id="rId19" Type="http://schemas.openxmlformats.org/officeDocument/2006/relationships/image" Target="../media/image1611.emf"/><Relationship Id="rId14" Type="http://schemas.openxmlformats.org/officeDocument/2006/relationships/customXml" Target="../ink/ink2095.xml"/><Relationship Id="rId30" Type="http://schemas.openxmlformats.org/officeDocument/2006/relationships/customXml" Target="../ink/ink2103.xml"/><Relationship Id="rId35" Type="http://schemas.openxmlformats.org/officeDocument/2006/relationships/image" Target="../media/image1619.emf"/><Relationship Id="rId56" Type="http://schemas.openxmlformats.org/officeDocument/2006/relationships/customXml" Target="../ink/ink2116.xml"/><Relationship Id="rId77" Type="http://schemas.openxmlformats.org/officeDocument/2006/relationships/image" Target="../media/image1256.emf"/><Relationship Id="rId100" Type="http://schemas.openxmlformats.org/officeDocument/2006/relationships/customXml" Target="../ink/ink2138.xml"/><Relationship Id="rId105" Type="http://schemas.openxmlformats.org/officeDocument/2006/relationships/image" Target="../media/image1299.emf"/><Relationship Id="rId126" Type="http://schemas.openxmlformats.org/officeDocument/2006/relationships/customXml" Target="../ink/ink2151.xml"/><Relationship Id="rId147" Type="http://schemas.openxmlformats.org/officeDocument/2006/relationships/customXml" Target="../ink/ink2164.xml"/><Relationship Id="rId168" Type="http://schemas.openxmlformats.org/officeDocument/2006/relationships/customXml" Target="../ink/ink2178.xml"/><Relationship Id="rId8" Type="http://schemas.openxmlformats.org/officeDocument/2006/relationships/customXml" Target="../ink/ink2092.xml"/><Relationship Id="rId51" Type="http://schemas.openxmlformats.org/officeDocument/2006/relationships/image" Target="../media/image1627.emf"/><Relationship Id="rId72" Type="http://schemas.openxmlformats.org/officeDocument/2006/relationships/customXml" Target="../ink/ink2124.xml"/><Relationship Id="rId93" Type="http://schemas.openxmlformats.org/officeDocument/2006/relationships/image" Target="../media/image1293.emf"/><Relationship Id="rId98" Type="http://schemas.openxmlformats.org/officeDocument/2006/relationships/customXml" Target="../ink/ink2137.xml"/><Relationship Id="rId121" Type="http://schemas.openxmlformats.org/officeDocument/2006/relationships/image" Target="../media/image1635.emf"/><Relationship Id="rId142" Type="http://schemas.openxmlformats.org/officeDocument/2006/relationships/customXml" Target="../ink/ink2159.xml"/><Relationship Id="rId163" Type="http://schemas.openxmlformats.org/officeDocument/2006/relationships/image" Target="../media/image1646.emf"/><Relationship Id="rId184" Type="http://schemas.openxmlformats.org/officeDocument/2006/relationships/customXml" Target="../ink/ink2190.xml"/><Relationship Id="rId189" Type="http://schemas.openxmlformats.org/officeDocument/2006/relationships/customXml" Target="../ink/ink2195.xml"/><Relationship Id="rId3" Type="http://schemas.openxmlformats.org/officeDocument/2006/relationships/image" Target="../media/image1603.emf"/><Relationship Id="rId25" Type="http://schemas.openxmlformats.org/officeDocument/2006/relationships/image" Target="../media/image1614.emf"/><Relationship Id="rId46" Type="http://schemas.openxmlformats.org/officeDocument/2006/relationships/customXml" Target="../ink/ink2111.xml"/><Relationship Id="rId67" Type="http://schemas.openxmlformats.org/officeDocument/2006/relationships/image" Target="../media/image1251.emf"/><Relationship Id="rId116" Type="http://schemas.openxmlformats.org/officeDocument/2006/relationships/customXml" Target="../ink/ink2146.xml"/><Relationship Id="rId137" Type="http://schemas.openxmlformats.org/officeDocument/2006/relationships/image" Target="../media/image1640.emf"/><Relationship Id="rId158" Type="http://schemas.openxmlformats.org/officeDocument/2006/relationships/customXml" Target="../ink/ink2173.xml"/><Relationship Id="rId20" Type="http://schemas.openxmlformats.org/officeDocument/2006/relationships/customXml" Target="../ink/ink2098.xml"/><Relationship Id="rId41" Type="http://schemas.openxmlformats.org/officeDocument/2006/relationships/image" Target="../media/image1622.emf"/><Relationship Id="rId62" Type="http://schemas.openxmlformats.org/officeDocument/2006/relationships/customXml" Target="../ink/ink2119.xml"/><Relationship Id="rId83" Type="http://schemas.openxmlformats.org/officeDocument/2006/relationships/image" Target="../media/image1259.emf"/><Relationship Id="rId88" Type="http://schemas.openxmlformats.org/officeDocument/2006/relationships/customXml" Target="../ink/ink2132.xml"/><Relationship Id="rId111" Type="http://schemas.openxmlformats.org/officeDocument/2006/relationships/image" Target="../media/image1302.emf"/><Relationship Id="rId132" Type="http://schemas.openxmlformats.org/officeDocument/2006/relationships/customXml" Target="../ink/ink2154.xml"/><Relationship Id="rId153" Type="http://schemas.openxmlformats.org/officeDocument/2006/relationships/customXml" Target="../ink/ink2170.xml"/><Relationship Id="rId174" Type="http://schemas.openxmlformats.org/officeDocument/2006/relationships/customXml" Target="../ink/ink2181.xml"/><Relationship Id="rId179" Type="http://schemas.openxmlformats.org/officeDocument/2006/relationships/customXml" Target="../ink/ink2185.xml"/><Relationship Id="rId195" Type="http://schemas.openxmlformats.org/officeDocument/2006/relationships/image" Target="../media/image1356.emf"/><Relationship Id="rId190" Type="http://schemas.openxmlformats.org/officeDocument/2006/relationships/customXml" Target="../ink/ink2196.xml"/><Relationship Id="rId15" Type="http://schemas.openxmlformats.org/officeDocument/2006/relationships/image" Target="../media/image1609.emf"/><Relationship Id="rId36" Type="http://schemas.openxmlformats.org/officeDocument/2006/relationships/customXml" Target="../ink/ink2106.xml"/><Relationship Id="rId57" Type="http://schemas.openxmlformats.org/officeDocument/2006/relationships/image" Target="../media/image1630.emf"/><Relationship Id="rId106" Type="http://schemas.openxmlformats.org/officeDocument/2006/relationships/customXml" Target="../ink/ink2141.xml"/><Relationship Id="rId127" Type="http://schemas.openxmlformats.org/officeDocument/2006/relationships/image" Target="../media/image1310.emf"/><Relationship Id="rId10" Type="http://schemas.openxmlformats.org/officeDocument/2006/relationships/customXml" Target="../ink/ink2093.xml"/><Relationship Id="rId31" Type="http://schemas.openxmlformats.org/officeDocument/2006/relationships/image" Target="../media/image1617.emf"/><Relationship Id="rId52" Type="http://schemas.openxmlformats.org/officeDocument/2006/relationships/customXml" Target="../ink/ink2114.xml"/><Relationship Id="rId73" Type="http://schemas.openxmlformats.org/officeDocument/2006/relationships/image" Target="../media/image1254.emf"/><Relationship Id="rId78" Type="http://schemas.openxmlformats.org/officeDocument/2006/relationships/customXml" Target="../ink/ink2127.xml"/><Relationship Id="rId94" Type="http://schemas.openxmlformats.org/officeDocument/2006/relationships/customXml" Target="../ink/ink2135.xml"/><Relationship Id="rId99" Type="http://schemas.openxmlformats.org/officeDocument/2006/relationships/image" Target="../media/image1296.emf"/><Relationship Id="rId101" Type="http://schemas.openxmlformats.org/officeDocument/2006/relationships/image" Target="../media/image1297.emf"/><Relationship Id="rId122" Type="http://schemas.openxmlformats.org/officeDocument/2006/relationships/customXml" Target="../ink/ink2149.xml"/><Relationship Id="rId143" Type="http://schemas.openxmlformats.org/officeDocument/2006/relationships/customXml" Target="../ink/ink2160.xml"/><Relationship Id="rId148" Type="http://schemas.openxmlformats.org/officeDocument/2006/relationships/customXml" Target="../ink/ink2165.xml"/><Relationship Id="rId164" Type="http://schemas.openxmlformats.org/officeDocument/2006/relationships/customXml" Target="../ink/ink2176.xml"/><Relationship Id="rId169" Type="http://schemas.openxmlformats.org/officeDocument/2006/relationships/image" Target="../media/image1649.emf"/><Relationship Id="rId185" Type="http://schemas.openxmlformats.org/officeDocument/2006/relationships/customXml" Target="../ink/ink2191.xml"/><Relationship Id="rId4" Type="http://schemas.openxmlformats.org/officeDocument/2006/relationships/customXml" Target="../ink/ink2090.xml"/><Relationship Id="rId9" Type="http://schemas.openxmlformats.org/officeDocument/2006/relationships/image" Target="../media/image1606.emf"/><Relationship Id="rId180" Type="http://schemas.openxmlformats.org/officeDocument/2006/relationships/customXml" Target="../ink/ink2186.xml"/><Relationship Id="rId26" Type="http://schemas.openxmlformats.org/officeDocument/2006/relationships/customXml" Target="../ink/ink2101.xml"/><Relationship Id="rId47" Type="http://schemas.openxmlformats.org/officeDocument/2006/relationships/image" Target="../media/image1625.emf"/><Relationship Id="rId68" Type="http://schemas.openxmlformats.org/officeDocument/2006/relationships/customXml" Target="../ink/ink2122.xml"/><Relationship Id="rId89" Type="http://schemas.openxmlformats.org/officeDocument/2006/relationships/image" Target="../media/image1291.emf"/><Relationship Id="rId112" Type="http://schemas.openxmlformats.org/officeDocument/2006/relationships/customXml" Target="../ink/ink2144.xml"/><Relationship Id="rId133" Type="http://schemas.openxmlformats.org/officeDocument/2006/relationships/image" Target="../media/image1638.emf"/><Relationship Id="rId154" Type="http://schemas.openxmlformats.org/officeDocument/2006/relationships/customXml" Target="../ink/ink2171.xml"/><Relationship Id="rId175" Type="http://schemas.openxmlformats.org/officeDocument/2006/relationships/image" Target="../media/image1652.emf"/><Relationship Id="rId196" Type="http://schemas.openxmlformats.org/officeDocument/2006/relationships/customXml" Target="../ink/ink2200.xml"/><Relationship Id="rId200" Type="http://schemas.openxmlformats.org/officeDocument/2006/relationships/customXml" Target="../ink/ink2203.xml"/><Relationship Id="rId16" Type="http://schemas.openxmlformats.org/officeDocument/2006/relationships/customXml" Target="../ink/ink2096.xml"/><Relationship Id="rId37" Type="http://schemas.openxmlformats.org/officeDocument/2006/relationships/image" Target="../media/image1620.emf"/><Relationship Id="rId58" Type="http://schemas.openxmlformats.org/officeDocument/2006/relationships/customXml" Target="../ink/ink2117.xml"/><Relationship Id="rId79" Type="http://schemas.openxmlformats.org/officeDocument/2006/relationships/image" Target="../media/image1257.emf"/><Relationship Id="rId102" Type="http://schemas.openxmlformats.org/officeDocument/2006/relationships/customXml" Target="../ink/ink2139.xml"/><Relationship Id="rId123" Type="http://schemas.openxmlformats.org/officeDocument/2006/relationships/image" Target="../media/image1636.emf"/><Relationship Id="rId144" Type="http://schemas.openxmlformats.org/officeDocument/2006/relationships/customXml" Target="../ink/ink2161.xml"/><Relationship Id="rId90" Type="http://schemas.openxmlformats.org/officeDocument/2006/relationships/customXml" Target="../ink/ink2133.xml"/><Relationship Id="rId165" Type="http://schemas.openxmlformats.org/officeDocument/2006/relationships/image" Target="../media/image1647.emf"/><Relationship Id="rId186" Type="http://schemas.openxmlformats.org/officeDocument/2006/relationships/customXml" Target="../ink/ink2192.xml"/><Relationship Id="rId27" Type="http://schemas.openxmlformats.org/officeDocument/2006/relationships/image" Target="../media/image1615.emf"/><Relationship Id="rId48" Type="http://schemas.openxmlformats.org/officeDocument/2006/relationships/customXml" Target="../ink/ink2112.xml"/><Relationship Id="rId69" Type="http://schemas.openxmlformats.org/officeDocument/2006/relationships/image" Target="../media/image1252.emf"/><Relationship Id="rId113" Type="http://schemas.openxmlformats.org/officeDocument/2006/relationships/image" Target="../media/image1303.emf"/><Relationship Id="rId134" Type="http://schemas.openxmlformats.org/officeDocument/2006/relationships/customXml" Target="../ink/ink2155.xml"/><Relationship Id="rId80" Type="http://schemas.openxmlformats.org/officeDocument/2006/relationships/customXml" Target="../ink/ink2128.xml"/><Relationship Id="rId155" Type="http://schemas.openxmlformats.org/officeDocument/2006/relationships/image" Target="../media/image1344.emf"/><Relationship Id="rId176" Type="http://schemas.openxmlformats.org/officeDocument/2006/relationships/customXml" Target="../ink/ink2182.xml"/><Relationship Id="rId197" Type="http://schemas.openxmlformats.org/officeDocument/2006/relationships/image" Target="../media/image1357.emf"/><Relationship Id="rId17" Type="http://schemas.openxmlformats.org/officeDocument/2006/relationships/image" Target="../media/image1610.emf"/><Relationship Id="rId38" Type="http://schemas.openxmlformats.org/officeDocument/2006/relationships/customXml" Target="../ink/ink2107.xml"/><Relationship Id="rId59" Type="http://schemas.openxmlformats.org/officeDocument/2006/relationships/image" Target="../media/image1631.emf"/><Relationship Id="rId103" Type="http://schemas.openxmlformats.org/officeDocument/2006/relationships/image" Target="../media/image1298.emf"/><Relationship Id="rId124" Type="http://schemas.openxmlformats.org/officeDocument/2006/relationships/customXml" Target="../ink/ink2150.xml"/><Relationship Id="rId70" Type="http://schemas.openxmlformats.org/officeDocument/2006/relationships/customXml" Target="../ink/ink2123.xml"/><Relationship Id="rId91" Type="http://schemas.openxmlformats.org/officeDocument/2006/relationships/image" Target="../media/image1292.emf"/><Relationship Id="rId145" Type="http://schemas.openxmlformats.org/officeDocument/2006/relationships/customXml" Target="../ink/ink2162.xml"/><Relationship Id="rId166" Type="http://schemas.openxmlformats.org/officeDocument/2006/relationships/customXml" Target="../ink/ink2177.xml"/><Relationship Id="rId187" Type="http://schemas.openxmlformats.org/officeDocument/2006/relationships/customXml" Target="../ink/ink2193.xml"/><Relationship Id="rId1" Type="http://schemas.openxmlformats.org/officeDocument/2006/relationships/slideLayout" Target="../slideLayouts/slideLayout2.xml"/><Relationship Id="rId28" Type="http://schemas.openxmlformats.org/officeDocument/2006/relationships/customXml" Target="../ink/ink2102.xml"/><Relationship Id="rId49" Type="http://schemas.openxmlformats.org/officeDocument/2006/relationships/image" Target="../media/image1626.emf"/><Relationship Id="rId114" Type="http://schemas.openxmlformats.org/officeDocument/2006/relationships/customXml" Target="../ink/ink2145.xml"/><Relationship Id="rId60" Type="http://schemas.openxmlformats.org/officeDocument/2006/relationships/customXml" Target="../ink/ink2118.xml"/><Relationship Id="rId81" Type="http://schemas.openxmlformats.org/officeDocument/2006/relationships/image" Target="../media/image1258.emf"/><Relationship Id="rId135" Type="http://schemas.openxmlformats.org/officeDocument/2006/relationships/image" Target="../media/image1639.emf"/><Relationship Id="rId156" Type="http://schemas.openxmlformats.org/officeDocument/2006/relationships/customXml" Target="../ink/ink2172.xml"/><Relationship Id="rId177" Type="http://schemas.openxmlformats.org/officeDocument/2006/relationships/customXml" Target="../ink/ink2183.xml"/><Relationship Id="rId198" Type="http://schemas.openxmlformats.org/officeDocument/2006/relationships/customXml" Target="../ink/ink2201.xml"/><Relationship Id="rId18" Type="http://schemas.openxmlformats.org/officeDocument/2006/relationships/customXml" Target="../ink/ink2097.xml"/><Relationship Id="rId39" Type="http://schemas.openxmlformats.org/officeDocument/2006/relationships/image" Target="../media/image1621.emf"/><Relationship Id="rId50" Type="http://schemas.openxmlformats.org/officeDocument/2006/relationships/customXml" Target="../ink/ink2113.xml"/><Relationship Id="rId104" Type="http://schemas.openxmlformats.org/officeDocument/2006/relationships/customXml" Target="../ink/ink2140.xml"/><Relationship Id="rId125" Type="http://schemas.openxmlformats.org/officeDocument/2006/relationships/image" Target="../media/image1309.emf"/><Relationship Id="rId146" Type="http://schemas.openxmlformats.org/officeDocument/2006/relationships/customXml" Target="../ink/ink2163.xml"/><Relationship Id="rId167" Type="http://schemas.openxmlformats.org/officeDocument/2006/relationships/image" Target="../media/image1648.emf"/><Relationship Id="rId188" Type="http://schemas.openxmlformats.org/officeDocument/2006/relationships/customXml" Target="../ink/ink2194.xml"/></Relationships>
</file>

<file path=ppt/slides/_rels/slide27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2263.xml"/><Relationship Id="rId299" Type="http://schemas.openxmlformats.org/officeDocument/2006/relationships/customXml" Target="../ink/ink2375.xml"/><Relationship Id="rId21" Type="http://schemas.openxmlformats.org/officeDocument/2006/relationships/image" Target="../media/image1193.emf"/><Relationship Id="rId63" Type="http://schemas.openxmlformats.org/officeDocument/2006/relationships/image" Target="../media/image1214.emf"/><Relationship Id="rId159" Type="http://schemas.openxmlformats.org/officeDocument/2006/relationships/customXml" Target="../ink/ink2298.xml"/><Relationship Id="rId324" Type="http://schemas.openxmlformats.org/officeDocument/2006/relationships/image" Target="../media/image1375.emf"/><Relationship Id="rId170" Type="http://schemas.openxmlformats.org/officeDocument/2006/relationships/customXml" Target="../ink/ink2309.xml"/><Relationship Id="rId226" Type="http://schemas.openxmlformats.org/officeDocument/2006/relationships/image" Target="../media/image1264.emf"/><Relationship Id="rId268" Type="http://schemas.openxmlformats.org/officeDocument/2006/relationships/image" Target="../media/image1285.emf"/><Relationship Id="rId32" Type="http://schemas.openxmlformats.org/officeDocument/2006/relationships/customXml" Target="../ink/ink2219.xml"/><Relationship Id="rId74" Type="http://schemas.openxmlformats.org/officeDocument/2006/relationships/customXml" Target="../ink/ink2240.xml"/><Relationship Id="rId128" Type="http://schemas.openxmlformats.org/officeDocument/2006/relationships/customXml" Target="../ink/ink2274.xml"/><Relationship Id="rId335" Type="http://schemas.openxmlformats.org/officeDocument/2006/relationships/customXml" Target="../ink/ink2393.xml"/><Relationship Id="rId5" Type="http://schemas.openxmlformats.org/officeDocument/2006/relationships/image" Target="../media/image1185.emf"/><Relationship Id="rId181" Type="http://schemas.openxmlformats.org/officeDocument/2006/relationships/customXml" Target="../ink/ink2316.xml"/><Relationship Id="rId237" Type="http://schemas.openxmlformats.org/officeDocument/2006/relationships/customXml" Target="../ink/ink2344.xml"/><Relationship Id="rId279" Type="http://schemas.openxmlformats.org/officeDocument/2006/relationships/customXml" Target="../ink/ink2365.xml"/><Relationship Id="rId43" Type="http://schemas.openxmlformats.org/officeDocument/2006/relationships/image" Target="../media/image1204.emf"/><Relationship Id="rId139" Type="http://schemas.openxmlformats.org/officeDocument/2006/relationships/customXml" Target="../ink/ink2285.xml"/><Relationship Id="rId290" Type="http://schemas.openxmlformats.org/officeDocument/2006/relationships/image" Target="../media/image1296.emf"/><Relationship Id="rId304" Type="http://schemas.openxmlformats.org/officeDocument/2006/relationships/image" Target="../media/image1303.emf"/><Relationship Id="rId85" Type="http://schemas.openxmlformats.org/officeDocument/2006/relationships/image" Target="../media/image1225.emf"/><Relationship Id="rId150" Type="http://schemas.openxmlformats.org/officeDocument/2006/relationships/customXml" Target="../ink/ink2293.xml"/><Relationship Id="rId192" Type="http://schemas.openxmlformats.org/officeDocument/2006/relationships/image" Target="../media/image1256.emf"/><Relationship Id="rId206" Type="http://schemas.openxmlformats.org/officeDocument/2006/relationships/image" Target="../media/image622.emf"/><Relationship Id="rId248" Type="http://schemas.openxmlformats.org/officeDocument/2006/relationships/image" Target="../media/image1275.emf"/><Relationship Id="rId12" Type="http://schemas.openxmlformats.org/officeDocument/2006/relationships/customXml" Target="../ink/ink2209.xml"/><Relationship Id="rId108" Type="http://schemas.openxmlformats.org/officeDocument/2006/relationships/customXml" Target="../ink/ink2257.xml"/><Relationship Id="rId315" Type="http://schemas.openxmlformats.org/officeDocument/2006/relationships/customXml" Target="../ink/ink2383.xml"/><Relationship Id="rId54" Type="http://schemas.openxmlformats.org/officeDocument/2006/relationships/customXml" Target="../ink/ink2230.xml"/><Relationship Id="rId96" Type="http://schemas.openxmlformats.org/officeDocument/2006/relationships/customXml" Target="../ink/ink2251.xml"/><Relationship Id="rId161" Type="http://schemas.openxmlformats.org/officeDocument/2006/relationships/customXml" Target="../ink/ink2300.xml"/><Relationship Id="rId217" Type="http://schemas.openxmlformats.org/officeDocument/2006/relationships/customXml" Target="../ink/ink2334.xml"/><Relationship Id="rId259" Type="http://schemas.openxmlformats.org/officeDocument/2006/relationships/customXml" Target="../ink/ink2355.xml"/><Relationship Id="rId23" Type="http://schemas.openxmlformats.org/officeDocument/2006/relationships/image" Target="../media/image1194.emf"/><Relationship Id="rId119" Type="http://schemas.openxmlformats.org/officeDocument/2006/relationships/customXml" Target="../ink/ink2265.xml"/><Relationship Id="rId270" Type="http://schemas.openxmlformats.org/officeDocument/2006/relationships/image" Target="../media/image1286.emf"/><Relationship Id="rId326" Type="http://schemas.openxmlformats.org/officeDocument/2006/relationships/image" Target="../media/image1376.emf"/><Relationship Id="rId65" Type="http://schemas.openxmlformats.org/officeDocument/2006/relationships/image" Target="../media/image1215.emf"/><Relationship Id="rId130" Type="http://schemas.openxmlformats.org/officeDocument/2006/relationships/customXml" Target="../ink/ink2276.xml"/><Relationship Id="rId172" Type="http://schemas.openxmlformats.org/officeDocument/2006/relationships/customXml" Target="../ink/ink2311.xml"/><Relationship Id="rId228" Type="http://schemas.openxmlformats.org/officeDocument/2006/relationships/image" Target="../media/image1265.emf"/><Relationship Id="rId281" Type="http://schemas.openxmlformats.org/officeDocument/2006/relationships/customXml" Target="../ink/ink2366.xml"/><Relationship Id="rId337" Type="http://schemas.openxmlformats.org/officeDocument/2006/relationships/customXml" Target="../ink/ink2394.xml"/><Relationship Id="rId34" Type="http://schemas.openxmlformats.org/officeDocument/2006/relationships/customXml" Target="../ink/ink2220.xml"/><Relationship Id="rId76" Type="http://schemas.openxmlformats.org/officeDocument/2006/relationships/customXml" Target="../ink/ink2241.xml"/><Relationship Id="rId141" Type="http://schemas.openxmlformats.org/officeDocument/2006/relationships/customXml" Target="../ink/ink2287.xml"/><Relationship Id="rId7" Type="http://schemas.openxmlformats.org/officeDocument/2006/relationships/image" Target="../media/image1186.emf"/><Relationship Id="rId183" Type="http://schemas.openxmlformats.org/officeDocument/2006/relationships/customXml" Target="../ink/ink2317.xml"/><Relationship Id="rId239" Type="http://schemas.openxmlformats.org/officeDocument/2006/relationships/customXml" Target="../ink/ink2345.xml"/><Relationship Id="rId250" Type="http://schemas.openxmlformats.org/officeDocument/2006/relationships/image" Target="../media/image1276.emf"/><Relationship Id="rId292" Type="http://schemas.openxmlformats.org/officeDocument/2006/relationships/image" Target="../media/image1297.emf"/><Relationship Id="rId306" Type="http://schemas.openxmlformats.org/officeDocument/2006/relationships/image" Target="../media/image1304.emf"/><Relationship Id="rId45" Type="http://schemas.openxmlformats.org/officeDocument/2006/relationships/image" Target="../media/image1205.emf"/><Relationship Id="rId87" Type="http://schemas.openxmlformats.org/officeDocument/2006/relationships/image" Target="../media/image1226.emf"/><Relationship Id="rId110" Type="http://schemas.openxmlformats.org/officeDocument/2006/relationships/customXml" Target="../ink/ink2258.xml"/><Relationship Id="rId152" Type="http://schemas.openxmlformats.org/officeDocument/2006/relationships/customXml" Target="../ink/ink2294.xml"/><Relationship Id="rId173" Type="http://schemas.openxmlformats.org/officeDocument/2006/relationships/customXml" Target="../ink/ink2312.xml"/><Relationship Id="rId194" Type="http://schemas.openxmlformats.org/officeDocument/2006/relationships/image" Target="../media/image1257.emf"/><Relationship Id="rId208" Type="http://schemas.openxmlformats.org/officeDocument/2006/relationships/image" Target="../media/image659.emf"/><Relationship Id="rId229" Type="http://schemas.openxmlformats.org/officeDocument/2006/relationships/customXml" Target="../ink/ink2340.xml"/><Relationship Id="rId240" Type="http://schemas.openxmlformats.org/officeDocument/2006/relationships/image" Target="../media/image1271.emf"/><Relationship Id="rId261" Type="http://schemas.openxmlformats.org/officeDocument/2006/relationships/customXml" Target="../ink/ink2356.xml"/><Relationship Id="rId14" Type="http://schemas.openxmlformats.org/officeDocument/2006/relationships/customXml" Target="../ink/ink2210.xml"/><Relationship Id="rId35" Type="http://schemas.openxmlformats.org/officeDocument/2006/relationships/image" Target="../media/image1200.emf"/><Relationship Id="rId56" Type="http://schemas.openxmlformats.org/officeDocument/2006/relationships/customXml" Target="../ink/ink2231.xml"/><Relationship Id="rId77" Type="http://schemas.openxmlformats.org/officeDocument/2006/relationships/image" Target="../media/image1221.emf"/><Relationship Id="rId100" Type="http://schemas.openxmlformats.org/officeDocument/2006/relationships/customXml" Target="../ink/ink2253.xml"/><Relationship Id="rId282" Type="http://schemas.openxmlformats.org/officeDocument/2006/relationships/image" Target="../media/image1292.emf"/><Relationship Id="rId317" Type="http://schemas.openxmlformats.org/officeDocument/2006/relationships/customXml" Target="../ink/ink2384.xml"/><Relationship Id="rId338" Type="http://schemas.openxmlformats.org/officeDocument/2006/relationships/image" Target="../media/image1320.emf"/><Relationship Id="rId8" Type="http://schemas.openxmlformats.org/officeDocument/2006/relationships/customXml" Target="../ink/ink2207.xml"/><Relationship Id="rId98" Type="http://schemas.openxmlformats.org/officeDocument/2006/relationships/customXml" Target="../ink/ink2252.xml"/><Relationship Id="rId121" Type="http://schemas.openxmlformats.org/officeDocument/2006/relationships/customXml" Target="../ink/ink2267.xml"/><Relationship Id="rId142" Type="http://schemas.openxmlformats.org/officeDocument/2006/relationships/customXml" Target="../ink/ink2288.xml"/><Relationship Id="rId163" Type="http://schemas.openxmlformats.org/officeDocument/2006/relationships/customXml" Target="../ink/ink2302.xml"/><Relationship Id="rId184" Type="http://schemas.openxmlformats.org/officeDocument/2006/relationships/image" Target="../media/image1252.emf"/><Relationship Id="rId219" Type="http://schemas.openxmlformats.org/officeDocument/2006/relationships/customXml" Target="../ink/ink2335.xml"/><Relationship Id="rId230" Type="http://schemas.openxmlformats.org/officeDocument/2006/relationships/image" Target="../media/image1266.emf"/><Relationship Id="rId251" Type="http://schemas.openxmlformats.org/officeDocument/2006/relationships/customXml" Target="../ink/ink2351.xml"/><Relationship Id="rId25" Type="http://schemas.openxmlformats.org/officeDocument/2006/relationships/image" Target="../media/image1195.emf"/><Relationship Id="rId46" Type="http://schemas.openxmlformats.org/officeDocument/2006/relationships/customXml" Target="../ink/ink2226.xml"/><Relationship Id="rId67" Type="http://schemas.openxmlformats.org/officeDocument/2006/relationships/image" Target="../media/image1216.emf"/><Relationship Id="rId272" Type="http://schemas.openxmlformats.org/officeDocument/2006/relationships/image" Target="../media/image1287.emf"/><Relationship Id="rId293" Type="http://schemas.openxmlformats.org/officeDocument/2006/relationships/customXml" Target="../ink/ink2372.xml"/><Relationship Id="rId307" Type="http://schemas.openxmlformats.org/officeDocument/2006/relationships/customXml" Target="../ink/ink2379.xml"/><Relationship Id="rId328" Type="http://schemas.openxmlformats.org/officeDocument/2006/relationships/image" Target="../media/image1377.emf"/><Relationship Id="rId88" Type="http://schemas.openxmlformats.org/officeDocument/2006/relationships/customXml" Target="../ink/ink2247.xml"/><Relationship Id="rId111" Type="http://schemas.openxmlformats.org/officeDocument/2006/relationships/image" Target="../media/image1238.emf"/><Relationship Id="rId132" Type="http://schemas.openxmlformats.org/officeDocument/2006/relationships/customXml" Target="../ink/ink2278.xml"/><Relationship Id="rId153" Type="http://schemas.openxmlformats.org/officeDocument/2006/relationships/image" Target="../media/image1244.emf"/><Relationship Id="rId174" Type="http://schemas.openxmlformats.org/officeDocument/2006/relationships/image" Target="../media/image1247.emf"/><Relationship Id="rId195" Type="http://schemas.openxmlformats.org/officeDocument/2006/relationships/customXml" Target="../ink/ink2323.xml"/><Relationship Id="rId209" Type="http://schemas.openxmlformats.org/officeDocument/2006/relationships/customXml" Target="../ink/ink2330.xml"/><Relationship Id="rId220" Type="http://schemas.openxmlformats.org/officeDocument/2006/relationships/image" Target="../media/image1109.emf"/><Relationship Id="rId241" Type="http://schemas.openxmlformats.org/officeDocument/2006/relationships/customXml" Target="../ink/ink2346.xml"/><Relationship Id="rId15" Type="http://schemas.openxmlformats.org/officeDocument/2006/relationships/image" Target="../media/image1190.emf"/><Relationship Id="rId36" Type="http://schemas.openxmlformats.org/officeDocument/2006/relationships/customXml" Target="../ink/ink2221.xml"/><Relationship Id="rId57" Type="http://schemas.openxmlformats.org/officeDocument/2006/relationships/image" Target="../media/image1211.emf"/><Relationship Id="rId262" Type="http://schemas.openxmlformats.org/officeDocument/2006/relationships/image" Target="../media/image1282.emf"/><Relationship Id="rId283" Type="http://schemas.openxmlformats.org/officeDocument/2006/relationships/customXml" Target="../ink/ink2367.xml"/><Relationship Id="rId318" Type="http://schemas.openxmlformats.org/officeDocument/2006/relationships/image" Target="../media/image1310.emf"/><Relationship Id="rId339" Type="http://schemas.openxmlformats.org/officeDocument/2006/relationships/customXml" Target="../ink/ink2395.xml"/><Relationship Id="rId78" Type="http://schemas.openxmlformats.org/officeDocument/2006/relationships/customXml" Target="../ink/ink2242.xml"/><Relationship Id="rId99" Type="http://schemas.openxmlformats.org/officeDocument/2006/relationships/image" Target="../media/image1232.emf"/><Relationship Id="rId101" Type="http://schemas.openxmlformats.org/officeDocument/2006/relationships/image" Target="../media/image1233.emf"/><Relationship Id="rId122" Type="http://schemas.openxmlformats.org/officeDocument/2006/relationships/customXml" Target="../ink/ink2268.xml"/><Relationship Id="rId143" Type="http://schemas.openxmlformats.org/officeDocument/2006/relationships/customXml" Target="../ink/ink2289.xml"/><Relationship Id="rId164" Type="http://schemas.openxmlformats.org/officeDocument/2006/relationships/customXml" Target="../ink/ink2303.xml"/><Relationship Id="rId185" Type="http://schemas.openxmlformats.org/officeDocument/2006/relationships/customXml" Target="../ink/ink2318.xml"/><Relationship Id="rId9" Type="http://schemas.openxmlformats.org/officeDocument/2006/relationships/image" Target="../media/image1187.emf"/><Relationship Id="rId210" Type="http://schemas.openxmlformats.org/officeDocument/2006/relationships/image" Target="../media/image753.emf"/><Relationship Id="rId26" Type="http://schemas.openxmlformats.org/officeDocument/2006/relationships/customXml" Target="../ink/ink2216.xml"/><Relationship Id="rId231" Type="http://schemas.openxmlformats.org/officeDocument/2006/relationships/customXml" Target="../ink/ink2341.xml"/><Relationship Id="rId252" Type="http://schemas.openxmlformats.org/officeDocument/2006/relationships/image" Target="../media/image1277.emf"/><Relationship Id="rId273" Type="http://schemas.openxmlformats.org/officeDocument/2006/relationships/customXml" Target="../ink/ink2362.xml"/><Relationship Id="rId294" Type="http://schemas.openxmlformats.org/officeDocument/2006/relationships/image" Target="../media/image1298.emf"/><Relationship Id="rId308" Type="http://schemas.openxmlformats.org/officeDocument/2006/relationships/image" Target="../media/image1305.emf"/><Relationship Id="rId329" Type="http://schemas.openxmlformats.org/officeDocument/2006/relationships/customXml" Target="../ink/ink2390.xml"/><Relationship Id="rId47" Type="http://schemas.openxmlformats.org/officeDocument/2006/relationships/image" Target="../media/image1206.emf"/><Relationship Id="rId68" Type="http://schemas.openxmlformats.org/officeDocument/2006/relationships/customXml" Target="../ink/ink2237.xml"/><Relationship Id="rId89" Type="http://schemas.openxmlformats.org/officeDocument/2006/relationships/image" Target="../media/image1227.emf"/><Relationship Id="rId112" Type="http://schemas.openxmlformats.org/officeDocument/2006/relationships/customXml" Target="../ink/ink2259.xml"/><Relationship Id="rId133" Type="http://schemas.openxmlformats.org/officeDocument/2006/relationships/customXml" Target="../ink/ink2279.xml"/><Relationship Id="rId154" Type="http://schemas.openxmlformats.org/officeDocument/2006/relationships/customXml" Target="../ink/ink2295.xml"/><Relationship Id="rId175" Type="http://schemas.openxmlformats.org/officeDocument/2006/relationships/customXml" Target="../ink/ink2313.xml"/><Relationship Id="rId340" Type="http://schemas.openxmlformats.org/officeDocument/2006/relationships/image" Target="../media/image1321.emf"/><Relationship Id="rId196" Type="http://schemas.openxmlformats.org/officeDocument/2006/relationships/image" Target="../media/image1258.emf"/><Relationship Id="rId200" Type="http://schemas.openxmlformats.org/officeDocument/2006/relationships/image" Target="../media/image1260.emf"/><Relationship Id="rId16" Type="http://schemas.openxmlformats.org/officeDocument/2006/relationships/customXml" Target="../ink/ink2211.xml"/><Relationship Id="rId221" Type="http://schemas.openxmlformats.org/officeDocument/2006/relationships/customXml" Target="../ink/ink2336.xml"/><Relationship Id="rId242" Type="http://schemas.openxmlformats.org/officeDocument/2006/relationships/image" Target="../media/image1272.emf"/><Relationship Id="rId263" Type="http://schemas.openxmlformats.org/officeDocument/2006/relationships/customXml" Target="../ink/ink2357.xml"/><Relationship Id="rId284" Type="http://schemas.openxmlformats.org/officeDocument/2006/relationships/image" Target="../media/image1293.emf"/><Relationship Id="rId319" Type="http://schemas.openxmlformats.org/officeDocument/2006/relationships/customXml" Target="../ink/ink2385.xml"/><Relationship Id="rId37" Type="http://schemas.openxmlformats.org/officeDocument/2006/relationships/image" Target="../media/image1201.emf"/><Relationship Id="rId58" Type="http://schemas.openxmlformats.org/officeDocument/2006/relationships/customXml" Target="../ink/ink2232.xml"/><Relationship Id="rId79" Type="http://schemas.openxmlformats.org/officeDocument/2006/relationships/image" Target="../media/image1222.emf"/><Relationship Id="rId102" Type="http://schemas.openxmlformats.org/officeDocument/2006/relationships/customXml" Target="../ink/ink2254.xml"/><Relationship Id="rId123" Type="http://schemas.openxmlformats.org/officeDocument/2006/relationships/customXml" Target="../ink/ink2269.xml"/><Relationship Id="rId144" Type="http://schemas.openxmlformats.org/officeDocument/2006/relationships/customXml" Target="../ink/ink2290.xml"/><Relationship Id="rId330" Type="http://schemas.openxmlformats.org/officeDocument/2006/relationships/image" Target="../media/image1316.emf"/><Relationship Id="rId90" Type="http://schemas.openxmlformats.org/officeDocument/2006/relationships/customXml" Target="../ink/ink2248.xml"/><Relationship Id="rId165" Type="http://schemas.openxmlformats.org/officeDocument/2006/relationships/customXml" Target="../ink/ink2304.xml"/><Relationship Id="rId186" Type="http://schemas.openxmlformats.org/officeDocument/2006/relationships/image" Target="../media/image1253.emf"/><Relationship Id="rId211" Type="http://schemas.openxmlformats.org/officeDocument/2006/relationships/customXml" Target="../ink/ink2331.xml"/><Relationship Id="rId232" Type="http://schemas.openxmlformats.org/officeDocument/2006/relationships/image" Target="../media/image1267.emf"/><Relationship Id="rId253" Type="http://schemas.openxmlformats.org/officeDocument/2006/relationships/customXml" Target="../ink/ink2352.xml"/><Relationship Id="rId274" Type="http://schemas.openxmlformats.org/officeDocument/2006/relationships/image" Target="../media/image1288.emf"/><Relationship Id="rId295" Type="http://schemas.openxmlformats.org/officeDocument/2006/relationships/customXml" Target="../ink/ink2373.xml"/><Relationship Id="rId309" Type="http://schemas.openxmlformats.org/officeDocument/2006/relationships/customXml" Target="../ink/ink2380.xml"/><Relationship Id="rId27" Type="http://schemas.openxmlformats.org/officeDocument/2006/relationships/image" Target="../media/image1196.emf"/><Relationship Id="rId48" Type="http://schemas.openxmlformats.org/officeDocument/2006/relationships/customXml" Target="../ink/ink2227.xml"/><Relationship Id="rId69" Type="http://schemas.openxmlformats.org/officeDocument/2006/relationships/image" Target="../media/image1217.emf"/><Relationship Id="rId113" Type="http://schemas.openxmlformats.org/officeDocument/2006/relationships/image" Target="../media/image1239.emf"/><Relationship Id="rId134" Type="http://schemas.openxmlformats.org/officeDocument/2006/relationships/customXml" Target="../ink/ink2280.xml"/><Relationship Id="rId320" Type="http://schemas.openxmlformats.org/officeDocument/2006/relationships/image" Target="../media/image1311.emf"/><Relationship Id="rId80" Type="http://schemas.openxmlformats.org/officeDocument/2006/relationships/customXml" Target="../ink/ink2243.xml"/><Relationship Id="rId155" Type="http://schemas.openxmlformats.org/officeDocument/2006/relationships/image" Target="../media/image1245.emf"/><Relationship Id="rId176" Type="http://schemas.openxmlformats.org/officeDocument/2006/relationships/image" Target="../media/image1248.emf"/><Relationship Id="rId197" Type="http://schemas.openxmlformats.org/officeDocument/2006/relationships/customXml" Target="../ink/ink2324.xml"/><Relationship Id="rId201" Type="http://schemas.openxmlformats.org/officeDocument/2006/relationships/customXml" Target="../ink/ink2326.xml"/><Relationship Id="rId222" Type="http://schemas.openxmlformats.org/officeDocument/2006/relationships/image" Target="../media/image1110.emf"/><Relationship Id="rId243" Type="http://schemas.openxmlformats.org/officeDocument/2006/relationships/customXml" Target="../ink/ink2347.xml"/><Relationship Id="rId264" Type="http://schemas.openxmlformats.org/officeDocument/2006/relationships/image" Target="../media/image1283.emf"/><Relationship Id="rId285" Type="http://schemas.openxmlformats.org/officeDocument/2006/relationships/customXml" Target="../ink/ink2368.xml"/><Relationship Id="rId17" Type="http://schemas.openxmlformats.org/officeDocument/2006/relationships/image" Target="../media/image1191.emf"/><Relationship Id="rId38" Type="http://schemas.openxmlformats.org/officeDocument/2006/relationships/customXml" Target="../ink/ink2222.xml"/><Relationship Id="rId59" Type="http://schemas.openxmlformats.org/officeDocument/2006/relationships/image" Target="../media/image1212.emf"/><Relationship Id="rId103" Type="http://schemas.openxmlformats.org/officeDocument/2006/relationships/image" Target="../media/image1234.emf"/><Relationship Id="rId124" Type="http://schemas.openxmlformats.org/officeDocument/2006/relationships/customXml" Target="../ink/ink2270.xml"/><Relationship Id="rId310" Type="http://schemas.openxmlformats.org/officeDocument/2006/relationships/image" Target="../media/image1306.emf"/><Relationship Id="rId70" Type="http://schemas.openxmlformats.org/officeDocument/2006/relationships/customXml" Target="../ink/ink2238.xml"/><Relationship Id="rId91" Type="http://schemas.openxmlformats.org/officeDocument/2006/relationships/image" Target="../media/image1228.emf"/><Relationship Id="rId145" Type="http://schemas.openxmlformats.org/officeDocument/2006/relationships/image" Target="../media/image1240.emf"/><Relationship Id="rId166" Type="http://schemas.openxmlformats.org/officeDocument/2006/relationships/customXml" Target="../ink/ink2305.xml"/><Relationship Id="rId187" Type="http://schemas.openxmlformats.org/officeDocument/2006/relationships/customXml" Target="../ink/ink2319.xml"/><Relationship Id="rId331" Type="http://schemas.openxmlformats.org/officeDocument/2006/relationships/customXml" Target="../ink/ink2391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887.emf"/><Relationship Id="rId233" Type="http://schemas.openxmlformats.org/officeDocument/2006/relationships/customXml" Target="../ink/ink2342.xml"/><Relationship Id="rId254" Type="http://schemas.openxmlformats.org/officeDocument/2006/relationships/image" Target="../media/image1278.emf"/><Relationship Id="rId28" Type="http://schemas.openxmlformats.org/officeDocument/2006/relationships/customXml" Target="../ink/ink2217.xml"/><Relationship Id="rId49" Type="http://schemas.openxmlformats.org/officeDocument/2006/relationships/image" Target="../media/image1207.emf"/><Relationship Id="rId114" Type="http://schemas.openxmlformats.org/officeDocument/2006/relationships/customXml" Target="../ink/ink2260.xml"/><Relationship Id="rId275" Type="http://schemas.openxmlformats.org/officeDocument/2006/relationships/customXml" Target="../ink/ink2363.xml"/><Relationship Id="rId296" Type="http://schemas.openxmlformats.org/officeDocument/2006/relationships/image" Target="../media/image1299.emf"/><Relationship Id="rId300" Type="http://schemas.openxmlformats.org/officeDocument/2006/relationships/image" Target="../media/image1301.emf"/><Relationship Id="rId60" Type="http://schemas.openxmlformats.org/officeDocument/2006/relationships/customXml" Target="../ink/ink2233.xml"/><Relationship Id="rId81" Type="http://schemas.openxmlformats.org/officeDocument/2006/relationships/image" Target="../media/image1223.emf"/><Relationship Id="rId135" Type="http://schemas.openxmlformats.org/officeDocument/2006/relationships/customXml" Target="../ink/ink2281.xml"/><Relationship Id="rId156" Type="http://schemas.openxmlformats.org/officeDocument/2006/relationships/customXml" Target="../ink/ink2296.xml"/><Relationship Id="rId177" Type="http://schemas.openxmlformats.org/officeDocument/2006/relationships/customXml" Target="../ink/ink2314.xml"/><Relationship Id="rId198" Type="http://schemas.openxmlformats.org/officeDocument/2006/relationships/image" Target="../media/image1259.emf"/><Relationship Id="rId321" Type="http://schemas.openxmlformats.org/officeDocument/2006/relationships/customXml" Target="../ink/ink2386.xml"/><Relationship Id="rId202" Type="http://schemas.openxmlformats.org/officeDocument/2006/relationships/image" Target="../media/image1261.emf"/><Relationship Id="rId223" Type="http://schemas.openxmlformats.org/officeDocument/2006/relationships/customXml" Target="../ink/ink2337.xml"/><Relationship Id="rId244" Type="http://schemas.openxmlformats.org/officeDocument/2006/relationships/image" Target="../media/image1273.emf"/><Relationship Id="rId18" Type="http://schemas.openxmlformats.org/officeDocument/2006/relationships/customXml" Target="../ink/ink2212.xml"/><Relationship Id="rId39" Type="http://schemas.openxmlformats.org/officeDocument/2006/relationships/image" Target="../media/image1202.emf"/><Relationship Id="rId265" Type="http://schemas.openxmlformats.org/officeDocument/2006/relationships/customXml" Target="../ink/ink2358.xml"/><Relationship Id="rId286" Type="http://schemas.openxmlformats.org/officeDocument/2006/relationships/image" Target="../media/image1294.emf"/><Relationship Id="rId50" Type="http://schemas.openxmlformats.org/officeDocument/2006/relationships/customXml" Target="../ink/ink2228.xml"/><Relationship Id="rId104" Type="http://schemas.openxmlformats.org/officeDocument/2006/relationships/customXml" Target="../ink/ink2255.xml"/><Relationship Id="rId125" Type="http://schemas.openxmlformats.org/officeDocument/2006/relationships/customXml" Target="../ink/ink2271.xml"/><Relationship Id="rId146" Type="http://schemas.openxmlformats.org/officeDocument/2006/relationships/customXml" Target="../ink/ink2291.xml"/><Relationship Id="rId167" Type="http://schemas.openxmlformats.org/officeDocument/2006/relationships/customXml" Target="../ink/ink2306.xml"/><Relationship Id="rId188" Type="http://schemas.openxmlformats.org/officeDocument/2006/relationships/image" Target="../media/image1254.emf"/><Relationship Id="rId311" Type="http://schemas.openxmlformats.org/officeDocument/2006/relationships/customXml" Target="../ink/ink2381.xml"/><Relationship Id="rId332" Type="http://schemas.openxmlformats.org/officeDocument/2006/relationships/image" Target="../media/image1317.emf"/><Relationship Id="rId71" Type="http://schemas.openxmlformats.org/officeDocument/2006/relationships/image" Target="../media/image1218.emf"/><Relationship Id="rId92" Type="http://schemas.openxmlformats.org/officeDocument/2006/relationships/customXml" Target="../ink/ink2249.xml"/><Relationship Id="rId213" Type="http://schemas.openxmlformats.org/officeDocument/2006/relationships/customXml" Target="../ink/ink2332.xml"/><Relationship Id="rId234" Type="http://schemas.openxmlformats.org/officeDocument/2006/relationships/image" Target="../media/image1268.emf"/><Relationship Id="rId2" Type="http://schemas.openxmlformats.org/officeDocument/2006/relationships/customXml" Target="../ink/ink2204.xml"/><Relationship Id="rId29" Type="http://schemas.openxmlformats.org/officeDocument/2006/relationships/image" Target="../media/image1197.emf"/><Relationship Id="rId255" Type="http://schemas.openxmlformats.org/officeDocument/2006/relationships/customXml" Target="../ink/ink2353.xml"/><Relationship Id="rId276" Type="http://schemas.openxmlformats.org/officeDocument/2006/relationships/image" Target="../media/image1289.emf"/><Relationship Id="rId297" Type="http://schemas.openxmlformats.org/officeDocument/2006/relationships/customXml" Target="../ink/ink2374.xml"/><Relationship Id="rId40" Type="http://schemas.openxmlformats.org/officeDocument/2006/relationships/customXml" Target="../ink/ink2223.xml"/><Relationship Id="rId115" Type="http://schemas.openxmlformats.org/officeDocument/2006/relationships/customXml" Target="../ink/ink2261.xml"/><Relationship Id="rId136" Type="http://schemas.openxmlformats.org/officeDocument/2006/relationships/customXml" Target="../ink/ink2282.xml"/><Relationship Id="rId157" Type="http://schemas.openxmlformats.org/officeDocument/2006/relationships/image" Target="../media/image1246.emf"/><Relationship Id="rId178" Type="http://schemas.openxmlformats.org/officeDocument/2006/relationships/image" Target="../media/image1249.emf"/><Relationship Id="rId301" Type="http://schemas.openxmlformats.org/officeDocument/2006/relationships/customXml" Target="../ink/ink2376.xml"/><Relationship Id="rId322" Type="http://schemas.openxmlformats.org/officeDocument/2006/relationships/image" Target="../media/image1312.emf"/><Relationship Id="rId61" Type="http://schemas.openxmlformats.org/officeDocument/2006/relationships/image" Target="../media/image1213.emf"/><Relationship Id="rId82" Type="http://schemas.openxmlformats.org/officeDocument/2006/relationships/customXml" Target="../ink/ink2244.xml"/><Relationship Id="rId199" Type="http://schemas.openxmlformats.org/officeDocument/2006/relationships/customXml" Target="../ink/ink2325.xml"/><Relationship Id="rId203" Type="http://schemas.openxmlformats.org/officeDocument/2006/relationships/customXml" Target="../ink/ink2327.xml"/><Relationship Id="rId19" Type="http://schemas.openxmlformats.org/officeDocument/2006/relationships/image" Target="../media/image1192.emf"/><Relationship Id="rId224" Type="http://schemas.openxmlformats.org/officeDocument/2006/relationships/image" Target="../media/image1263.emf"/><Relationship Id="rId245" Type="http://schemas.openxmlformats.org/officeDocument/2006/relationships/customXml" Target="../ink/ink2348.xml"/><Relationship Id="rId266" Type="http://schemas.openxmlformats.org/officeDocument/2006/relationships/image" Target="../media/image1284.emf"/><Relationship Id="rId287" Type="http://schemas.openxmlformats.org/officeDocument/2006/relationships/customXml" Target="../ink/ink2369.xml"/><Relationship Id="rId30" Type="http://schemas.openxmlformats.org/officeDocument/2006/relationships/customXml" Target="../ink/ink2218.xml"/><Relationship Id="rId105" Type="http://schemas.openxmlformats.org/officeDocument/2006/relationships/image" Target="../media/image1235.emf"/><Relationship Id="rId126" Type="http://schemas.openxmlformats.org/officeDocument/2006/relationships/customXml" Target="../ink/ink2272.xml"/><Relationship Id="rId147" Type="http://schemas.openxmlformats.org/officeDocument/2006/relationships/image" Target="../media/image1241.emf"/><Relationship Id="rId168" Type="http://schemas.openxmlformats.org/officeDocument/2006/relationships/customXml" Target="../ink/ink2307.xml"/><Relationship Id="rId312" Type="http://schemas.openxmlformats.org/officeDocument/2006/relationships/image" Target="../media/image1307.emf"/><Relationship Id="rId333" Type="http://schemas.openxmlformats.org/officeDocument/2006/relationships/customXml" Target="../ink/ink2392.xml"/><Relationship Id="rId51" Type="http://schemas.openxmlformats.org/officeDocument/2006/relationships/image" Target="../media/image1208.emf"/><Relationship Id="rId72" Type="http://schemas.openxmlformats.org/officeDocument/2006/relationships/customXml" Target="../ink/ink2239.xml"/><Relationship Id="rId93" Type="http://schemas.openxmlformats.org/officeDocument/2006/relationships/image" Target="../media/image1229.emf"/><Relationship Id="rId189" Type="http://schemas.openxmlformats.org/officeDocument/2006/relationships/customXml" Target="../ink/ink2320.xml"/><Relationship Id="rId3" Type="http://schemas.openxmlformats.org/officeDocument/2006/relationships/image" Target="../media/image1184.emf"/><Relationship Id="rId214" Type="http://schemas.openxmlformats.org/officeDocument/2006/relationships/image" Target="../media/image888.emf"/><Relationship Id="rId235" Type="http://schemas.openxmlformats.org/officeDocument/2006/relationships/customXml" Target="../ink/ink2343.xml"/><Relationship Id="rId256" Type="http://schemas.openxmlformats.org/officeDocument/2006/relationships/image" Target="../media/image1279.emf"/><Relationship Id="rId277" Type="http://schemas.openxmlformats.org/officeDocument/2006/relationships/customXml" Target="../ink/ink2364.xml"/><Relationship Id="rId298" Type="http://schemas.openxmlformats.org/officeDocument/2006/relationships/image" Target="../media/image1300.emf"/><Relationship Id="rId116" Type="http://schemas.openxmlformats.org/officeDocument/2006/relationships/customXml" Target="../ink/ink2262.xml"/><Relationship Id="rId137" Type="http://schemas.openxmlformats.org/officeDocument/2006/relationships/customXml" Target="../ink/ink2283.xml"/><Relationship Id="rId158" Type="http://schemas.openxmlformats.org/officeDocument/2006/relationships/customXml" Target="../ink/ink2297.xml"/><Relationship Id="rId302" Type="http://schemas.openxmlformats.org/officeDocument/2006/relationships/image" Target="../media/image1302.emf"/><Relationship Id="rId323" Type="http://schemas.openxmlformats.org/officeDocument/2006/relationships/customXml" Target="../ink/ink2387.xml"/><Relationship Id="rId20" Type="http://schemas.openxmlformats.org/officeDocument/2006/relationships/customXml" Target="../ink/ink2213.xml"/><Relationship Id="rId41" Type="http://schemas.openxmlformats.org/officeDocument/2006/relationships/image" Target="../media/image1203.emf"/><Relationship Id="rId62" Type="http://schemas.openxmlformats.org/officeDocument/2006/relationships/customXml" Target="../ink/ink2234.xml"/><Relationship Id="rId83" Type="http://schemas.openxmlformats.org/officeDocument/2006/relationships/image" Target="../media/image1224.emf"/><Relationship Id="rId179" Type="http://schemas.openxmlformats.org/officeDocument/2006/relationships/customXml" Target="../ink/ink2315.xml"/><Relationship Id="rId190" Type="http://schemas.openxmlformats.org/officeDocument/2006/relationships/image" Target="../media/image1255.emf"/><Relationship Id="rId204" Type="http://schemas.openxmlformats.org/officeDocument/2006/relationships/image" Target="../media/image1262.emf"/><Relationship Id="rId225" Type="http://schemas.openxmlformats.org/officeDocument/2006/relationships/customXml" Target="../ink/ink2338.xml"/><Relationship Id="rId246" Type="http://schemas.openxmlformats.org/officeDocument/2006/relationships/image" Target="../media/image1274.emf"/><Relationship Id="rId267" Type="http://schemas.openxmlformats.org/officeDocument/2006/relationships/customXml" Target="../ink/ink2359.xml"/><Relationship Id="rId288" Type="http://schemas.openxmlformats.org/officeDocument/2006/relationships/image" Target="../media/image1295.emf"/><Relationship Id="rId106" Type="http://schemas.openxmlformats.org/officeDocument/2006/relationships/customXml" Target="../ink/ink2256.xml"/><Relationship Id="rId127" Type="http://schemas.openxmlformats.org/officeDocument/2006/relationships/customXml" Target="../ink/ink2273.xml"/><Relationship Id="rId313" Type="http://schemas.openxmlformats.org/officeDocument/2006/relationships/customXml" Target="../ink/ink2382.xml"/><Relationship Id="rId10" Type="http://schemas.openxmlformats.org/officeDocument/2006/relationships/customXml" Target="../ink/ink2208.xml"/><Relationship Id="rId31" Type="http://schemas.openxmlformats.org/officeDocument/2006/relationships/image" Target="../media/image1198.emf"/><Relationship Id="rId52" Type="http://schemas.openxmlformats.org/officeDocument/2006/relationships/customXml" Target="../ink/ink2229.xml"/><Relationship Id="rId73" Type="http://schemas.openxmlformats.org/officeDocument/2006/relationships/image" Target="../media/image1219.emf"/><Relationship Id="rId94" Type="http://schemas.openxmlformats.org/officeDocument/2006/relationships/customXml" Target="../ink/ink2250.xml"/><Relationship Id="rId148" Type="http://schemas.openxmlformats.org/officeDocument/2006/relationships/customXml" Target="../ink/ink2292.xml"/><Relationship Id="rId169" Type="http://schemas.openxmlformats.org/officeDocument/2006/relationships/customXml" Target="../ink/ink2308.xml"/><Relationship Id="rId334" Type="http://schemas.openxmlformats.org/officeDocument/2006/relationships/image" Target="../media/image1318.emf"/><Relationship Id="rId4" Type="http://schemas.openxmlformats.org/officeDocument/2006/relationships/customXml" Target="../ink/ink2205.xml"/><Relationship Id="rId180" Type="http://schemas.openxmlformats.org/officeDocument/2006/relationships/image" Target="../media/image1250.emf"/><Relationship Id="rId215" Type="http://schemas.openxmlformats.org/officeDocument/2006/relationships/customXml" Target="../ink/ink2333.xml"/><Relationship Id="rId236" Type="http://schemas.openxmlformats.org/officeDocument/2006/relationships/image" Target="../media/image1269.emf"/><Relationship Id="rId257" Type="http://schemas.openxmlformats.org/officeDocument/2006/relationships/customXml" Target="../ink/ink2354.xml"/><Relationship Id="rId278" Type="http://schemas.openxmlformats.org/officeDocument/2006/relationships/image" Target="../media/image1290.emf"/><Relationship Id="rId303" Type="http://schemas.openxmlformats.org/officeDocument/2006/relationships/customXml" Target="../ink/ink2377.xml"/><Relationship Id="rId42" Type="http://schemas.openxmlformats.org/officeDocument/2006/relationships/customXml" Target="../ink/ink2224.xml"/><Relationship Id="rId84" Type="http://schemas.openxmlformats.org/officeDocument/2006/relationships/customXml" Target="../ink/ink2245.xml"/><Relationship Id="rId138" Type="http://schemas.openxmlformats.org/officeDocument/2006/relationships/customXml" Target="../ink/ink2284.xml"/><Relationship Id="rId191" Type="http://schemas.openxmlformats.org/officeDocument/2006/relationships/customXml" Target="../ink/ink2321.xml"/><Relationship Id="rId205" Type="http://schemas.openxmlformats.org/officeDocument/2006/relationships/customXml" Target="../ink/ink2328.xml"/><Relationship Id="rId247" Type="http://schemas.openxmlformats.org/officeDocument/2006/relationships/customXml" Target="../ink/ink2349.xml"/><Relationship Id="rId107" Type="http://schemas.openxmlformats.org/officeDocument/2006/relationships/image" Target="../media/image1236.emf"/><Relationship Id="rId289" Type="http://schemas.openxmlformats.org/officeDocument/2006/relationships/customXml" Target="../ink/ink2370.xml"/><Relationship Id="rId11" Type="http://schemas.openxmlformats.org/officeDocument/2006/relationships/image" Target="../media/image1188.emf"/><Relationship Id="rId53" Type="http://schemas.openxmlformats.org/officeDocument/2006/relationships/image" Target="../media/image1209.emf"/><Relationship Id="rId149" Type="http://schemas.openxmlformats.org/officeDocument/2006/relationships/image" Target="../media/image1242.emf"/><Relationship Id="rId314" Type="http://schemas.openxmlformats.org/officeDocument/2006/relationships/image" Target="../media/image1308.emf"/><Relationship Id="rId95" Type="http://schemas.openxmlformats.org/officeDocument/2006/relationships/image" Target="../media/image1230.emf"/><Relationship Id="rId160" Type="http://schemas.openxmlformats.org/officeDocument/2006/relationships/customXml" Target="../ink/ink2299.xml"/><Relationship Id="rId216" Type="http://schemas.openxmlformats.org/officeDocument/2006/relationships/image" Target="../media/image889.emf"/><Relationship Id="rId258" Type="http://schemas.openxmlformats.org/officeDocument/2006/relationships/image" Target="../media/image1280.emf"/><Relationship Id="rId22" Type="http://schemas.openxmlformats.org/officeDocument/2006/relationships/customXml" Target="../ink/ink2214.xml"/><Relationship Id="rId64" Type="http://schemas.openxmlformats.org/officeDocument/2006/relationships/customXml" Target="../ink/ink2235.xml"/><Relationship Id="rId118" Type="http://schemas.openxmlformats.org/officeDocument/2006/relationships/customXml" Target="../ink/ink2264.xml"/><Relationship Id="rId325" Type="http://schemas.openxmlformats.org/officeDocument/2006/relationships/customXml" Target="../ink/ink2388.xml"/><Relationship Id="rId171" Type="http://schemas.openxmlformats.org/officeDocument/2006/relationships/customXml" Target="../ink/ink2310.xml"/><Relationship Id="rId227" Type="http://schemas.openxmlformats.org/officeDocument/2006/relationships/customXml" Target="../ink/ink2339.xml"/><Relationship Id="rId269" Type="http://schemas.openxmlformats.org/officeDocument/2006/relationships/customXml" Target="../ink/ink2360.xml"/><Relationship Id="rId33" Type="http://schemas.openxmlformats.org/officeDocument/2006/relationships/image" Target="../media/image1199.emf"/><Relationship Id="rId129" Type="http://schemas.openxmlformats.org/officeDocument/2006/relationships/customXml" Target="../ink/ink2275.xml"/><Relationship Id="rId280" Type="http://schemas.openxmlformats.org/officeDocument/2006/relationships/image" Target="../media/image1291.emf"/><Relationship Id="rId336" Type="http://schemas.openxmlformats.org/officeDocument/2006/relationships/image" Target="../media/image1319.emf"/><Relationship Id="rId75" Type="http://schemas.openxmlformats.org/officeDocument/2006/relationships/image" Target="../media/image1220.emf"/><Relationship Id="rId140" Type="http://schemas.openxmlformats.org/officeDocument/2006/relationships/customXml" Target="../ink/ink2286.xml"/><Relationship Id="rId182" Type="http://schemas.openxmlformats.org/officeDocument/2006/relationships/image" Target="../media/image1251.emf"/><Relationship Id="rId6" Type="http://schemas.openxmlformats.org/officeDocument/2006/relationships/customXml" Target="../ink/ink2206.xml"/><Relationship Id="rId238" Type="http://schemas.openxmlformats.org/officeDocument/2006/relationships/image" Target="../media/image1270.emf"/><Relationship Id="rId291" Type="http://schemas.openxmlformats.org/officeDocument/2006/relationships/customXml" Target="../ink/ink2371.xml"/><Relationship Id="rId305" Type="http://schemas.openxmlformats.org/officeDocument/2006/relationships/customXml" Target="../ink/ink2378.xml"/><Relationship Id="rId44" Type="http://schemas.openxmlformats.org/officeDocument/2006/relationships/customXml" Target="../ink/ink2225.xml"/><Relationship Id="rId86" Type="http://schemas.openxmlformats.org/officeDocument/2006/relationships/customXml" Target="../ink/ink2246.xml"/><Relationship Id="rId151" Type="http://schemas.openxmlformats.org/officeDocument/2006/relationships/image" Target="../media/image1243.emf"/><Relationship Id="rId193" Type="http://schemas.openxmlformats.org/officeDocument/2006/relationships/customXml" Target="../ink/ink2322.xml"/><Relationship Id="rId207" Type="http://schemas.openxmlformats.org/officeDocument/2006/relationships/customXml" Target="../ink/ink2329.xml"/><Relationship Id="rId249" Type="http://schemas.openxmlformats.org/officeDocument/2006/relationships/customXml" Target="../ink/ink2350.xml"/><Relationship Id="rId13" Type="http://schemas.openxmlformats.org/officeDocument/2006/relationships/image" Target="../media/image1189.emf"/><Relationship Id="rId109" Type="http://schemas.openxmlformats.org/officeDocument/2006/relationships/image" Target="../media/image1237.emf"/><Relationship Id="rId260" Type="http://schemas.openxmlformats.org/officeDocument/2006/relationships/image" Target="../media/image1281.emf"/><Relationship Id="rId316" Type="http://schemas.openxmlformats.org/officeDocument/2006/relationships/image" Target="../media/image1309.emf"/><Relationship Id="rId55" Type="http://schemas.openxmlformats.org/officeDocument/2006/relationships/image" Target="../media/image1210.emf"/><Relationship Id="rId97" Type="http://schemas.openxmlformats.org/officeDocument/2006/relationships/image" Target="../media/image1231.emf"/><Relationship Id="rId120" Type="http://schemas.openxmlformats.org/officeDocument/2006/relationships/customXml" Target="../ink/ink2266.xml"/><Relationship Id="rId162" Type="http://schemas.openxmlformats.org/officeDocument/2006/relationships/customXml" Target="../ink/ink2301.xml"/><Relationship Id="rId218" Type="http://schemas.openxmlformats.org/officeDocument/2006/relationships/image" Target="../media/image1108.emf"/><Relationship Id="rId271" Type="http://schemas.openxmlformats.org/officeDocument/2006/relationships/customXml" Target="../ink/ink2361.xml"/><Relationship Id="rId24" Type="http://schemas.openxmlformats.org/officeDocument/2006/relationships/customXml" Target="../ink/ink2215.xml"/><Relationship Id="rId66" Type="http://schemas.openxmlformats.org/officeDocument/2006/relationships/customXml" Target="../ink/ink2236.xml"/><Relationship Id="rId131" Type="http://schemas.openxmlformats.org/officeDocument/2006/relationships/customXml" Target="../ink/ink2277.xml"/><Relationship Id="rId327" Type="http://schemas.openxmlformats.org/officeDocument/2006/relationships/customXml" Target="../ink/ink2389.xml"/></Relationships>
</file>

<file path=ppt/slides/_rels/slide2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387.emf"/><Relationship Id="rId671" Type="http://schemas.openxmlformats.org/officeDocument/2006/relationships/customXml" Target="../ink/ink2461.xml"/><Relationship Id="rId727" Type="http://schemas.openxmlformats.org/officeDocument/2006/relationships/customXml" Target="../ink/ink2508.xml"/><Relationship Id="rId1357" Type="http://schemas.openxmlformats.org/officeDocument/2006/relationships/customXml" Target="../ink/ink2574.xml"/><Relationship Id="rId21" Type="http://schemas.openxmlformats.org/officeDocument/2006/relationships/image" Target="../media/image11.emf"/><Relationship Id="rId63" Type="http://schemas.openxmlformats.org/officeDocument/2006/relationships/image" Target="../media/image32.emf"/><Relationship Id="rId159" Type="http://schemas.openxmlformats.org/officeDocument/2006/relationships/image" Target="../media/image1408.emf"/><Relationship Id="rId366" Type="http://schemas.openxmlformats.org/officeDocument/2006/relationships/image" Target="../media/image1459.emf"/><Relationship Id="rId170" Type="http://schemas.openxmlformats.org/officeDocument/2006/relationships/customXml" Target="../ink/ink2443.xml"/><Relationship Id="rId682" Type="http://schemas.openxmlformats.org/officeDocument/2006/relationships/customXml" Target="../ink/ink2469.xml"/><Relationship Id="rId1326" Type="http://schemas.openxmlformats.org/officeDocument/2006/relationships/customXml" Target="../ink/ink2546.xml"/><Relationship Id="rId1368" Type="http://schemas.openxmlformats.org/officeDocument/2006/relationships/image" Target="../media/image1531.emf"/><Relationship Id="rId32" Type="http://schemas.openxmlformats.org/officeDocument/2006/relationships/customXml" Target="../ink/ink2411.xml"/><Relationship Id="rId74" Type="http://schemas.openxmlformats.org/officeDocument/2006/relationships/customXml" Target="../ink/ink2432.xml"/><Relationship Id="rId5" Type="http://schemas.openxmlformats.org/officeDocument/2006/relationships/image" Target="../media/image3.emf"/><Relationship Id="rId181" Type="http://schemas.openxmlformats.org/officeDocument/2006/relationships/customXml" Target="../ink/ink2454.xml"/><Relationship Id="rId237" Type="http://schemas.openxmlformats.org/officeDocument/2006/relationships/image" Target="../media/image1446.emf"/><Relationship Id="rId402" Type="http://schemas.openxmlformats.org/officeDocument/2006/relationships/image" Target="../media/image1477.emf"/><Relationship Id="rId444" Type="http://schemas.openxmlformats.org/officeDocument/2006/relationships/image" Target="../media/image1498.emf"/><Relationship Id="rId693" Type="http://schemas.openxmlformats.org/officeDocument/2006/relationships/customXml" Target="../ink/ink2480.xml"/><Relationship Id="rId707" Type="http://schemas.openxmlformats.org/officeDocument/2006/relationships/customXml" Target="../ink/ink2494.xml"/><Relationship Id="rId486" Type="http://schemas.openxmlformats.org/officeDocument/2006/relationships/image" Target="../media/image1519.emf"/><Relationship Id="rId1337" Type="http://schemas.openxmlformats.org/officeDocument/2006/relationships/customXml" Target="../ink/ink2557.xml"/><Relationship Id="rId1379" Type="http://schemas.openxmlformats.org/officeDocument/2006/relationships/image" Target="../media/image1555.emf"/><Relationship Id="rId43" Type="http://schemas.openxmlformats.org/officeDocument/2006/relationships/image" Target="../media/image22.emf"/><Relationship Id="rId139" Type="http://schemas.openxmlformats.org/officeDocument/2006/relationships/image" Target="../media/image1398.emf"/><Relationship Id="rId388" Type="http://schemas.openxmlformats.org/officeDocument/2006/relationships/image" Target="../media/image1470.emf"/><Relationship Id="rId1390" Type="http://schemas.openxmlformats.org/officeDocument/2006/relationships/customXml" Target="../ink/ink2597.xml"/><Relationship Id="rId662" Type="http://schemas.openxmlformats.org/officeDocument/2006/relationships/image" Target="../media/image1523.emf"/><Relationship Id="rId718" Type="http://schemas.openxmlformats.org/officeDocument/2006/relationships/image" Target="../media/image1535.emf"/><Relationship Id="rId1292" Type="http://schemas.openxmlformats.org/officeDocument/2006/relationships/customXml" Target="../ink/ink2513.xml"/><Relationship Id="rId1306" Type="http://schemas.openxmlformats.org/officeDocument/2006/relationships/customXml" Target="../ink/ink2526.xml"/><Relationship Id="rId1348" Type="http://schemas.openxmlformats.org/officeDocument/2006/relationships/customXml" Target="../ink/ink2568.xml"/><Relationship Id="rId12" Type="http://schemas.openxmlformats.org/officeDocument/2006/relationships/customXml" Target="../ink/ink2401.xml"/><Relationship Id="rId54" Type="http://schemas.openxmlformats.org/officeDocument/2006/relationships/customXml" Target="../ink/ink2422.xml"/><Relationship Id="rId161" Type="http://schemas.openxmlformats.org/officeDocument/2006/relationships/image" Target="../media/image1409.emf"/><Relationship Id="rId217" Type="http://schemas.openxmlformats.org/officeDocument/2006/relationships/image" Target="../media/image1436.emf"/><Relationship Id="rId673" Type="http://schemas.openxmlformats.org/officeDocument/2006/relationships/customXml" Target="../ink/ink2462.xml"/><Relationship Id="rId466" Type="http://schemas.openxmlformats.org/officeDocument/2006/relationships/image" Target="../media/image1509.emf"/><Relationship Id="rId729" Type="http://schemas.openxmlformats.org/officeDocument/2006/relationships/customXml" Target="../ink/ink2509.xml"/><Relationship Id="rId1317" Type="http://schemas.openxmlformats.org/officeDocument/2006/relationships/customXml" Target="../ink/ink2537.xml"/><Relationship Id="rId424" Type="http://schemas.openxmlformats.org/officeDocument/2006/relationships/image" Target="../media/image1488.emf"/><Relationship Id="rId1359" Type="http://schemas.openxmlformats.org/officeDocument/2006/relationships/customXml" Target="../ink/ink2575.xml"/><Relationship Id="rId23" Type="http://schemas.openxmlformats.org/officeDocument/2006/relationships/image" Target="../media/image12.emf"/><Relationship Id="rId119" Type="http://schemas.openxmlformats.org/officeDocument/2006/relationships/image" Target="../media/image1388.emf"/><Relationship Id="rId1370" Type="http://schemas.openxmlformats.org/officeDocument/2006/relationships/image" Target="../media/image1532.emf"/><Relationship Id="rId65" Type="http://schemas.openxmlformats.org/officeDocument/2006/relationships/image" Target="../media/image1340.emf"/><Relationship Id="rId368" Type="http://schemas.openxmlformats.org/officeDocument/2006/relationships/image" Target="../media/image1460.emf"/><Relationship Id="rId172" Type="http://schemas.openxmlformats.org/officeDocument/2006/relationships/customXml" Target="../ink/ink2445.xml"/><Relationship Id="rId684" Type="http://schemas.openxmlformats.org/officeDocument/2006/relationships/customXml" Target="../ink/ink2471.xml"/><Relationship Id="rId1328" Type="http://schemas.openxmlformats.org/officeDocument/2006/relationships/customXml" Target="../ink/ink2548.xml"/><Relationship Id="rId34" Type="http://schemas.openxmlformats.org/officeDocument/2006/relationships/customXml" Target="../ink/ink2412.xml"/><Relationship Id="rId141" Type="http://schemas.openxmlformats.org/officeDocument/2006/relationships/image" Target="../media/image1399.emf"/><Relationship Id="rId1381" Type="http://schemas.openxmlformats.org/officeDocument/2006/relationships/image" Target="../media/image1322.emf"/><Relationship Id="rId7" Type="http://schemas.openxmlformats.org/officeDocument/2006/relationships/image" Target="../media/image4.emf"/><Relationship Id="rId183" Type="http://schemas.openxmlformats.org/officeDocument/2006/relationships/customXml" Target="../ink/ink2456.xml"/><Relationship Id="rId446" Type="http://schemas.openxmlformats.org/officeDocument/2006/relationships/image" Target="../media/image1499.emf"/><Relationship Id="rId239" Type="http://schemas.openxmlformats.org/officeDocument/2006/relationships/image" Target="../media/image1447.emf"/><Relationship Id="rId404" Type="http://schemas.openxmlformats.org/officeDocument/2006/relationships/image" Target="../media/image1478.emf"/><Relationship Id="rId1339" Type="http://schemas.openxmlformats.org/officeDocument/2006/relationships/customXml" Target="../ink/ink2559.xml"/><Relationship Id="rId390" Type="http://schemas.openxmlformats.org/officeDocument/2006/relationships/image" Target="../media/image1471.emf"/><Relationship Id="rId695" Type="http://schemas.openxmlformats.org/officeDocument/2006/relationships/customXml" Target="../ink/ink2482.xml"/><Relationship Id="rId709" Type="http://schemas.openxmlformats.org/officeDocument/2006/relationships/customXml" Target="../ink/ink2496.xml"/><Relationship Id="rId45" Type="http://schemas.openxmlformats.org/officeDocument/2006/relationships/image" Target="../media/image23.emf"/><Relationship Id="rId720" Type="http://schemas.openxmlformats.org/officeDocument/2006/relationships/image" Target="../media/image1536.emf"/><Relationship Id="rId1350" Type="http://schemas.openxmlformats.org/officeDocument/2006/relationships/customXml" Target="../ink/ink2570.xml"/><Relationship Id="rId1392" Type="http://schemas.openxmlformats.org/officeDocument/2006/relationships/customXml" Target="../ink/ink2598.xml"/><Relationship Id="rId1294" Type="http://schemas.openxmlformats.org/officeDocument/2006/relationships/customXml" Target="../ink/ink2514.xml"/><Relationship Id="rId1308" Type="http://schemas.openxmlformats.org/officeDocument/2006/relationships/customXml" Target="../ink/ink2528.xml"/><Relationship Id="rId664" Type="http://schemas.openxmlformats.org/officeDocument/2006/relationships/image" Target="../media/image1524.emf"/><Relationship Id="rId14" Type="http://schemas.openxmlformats.org/officeDocument/2006/relationships/customXml" Target="../ink/ink2402.xml"/><Relationship Id="rId56" Type="http://schemas.openxmlformats.org/officeDocument/2006/relationships/customXml" Target="../ink/ink2423.xml"/><Relationship Id="rId731" Type="http://schemas.openxmlformats.org/officeDocument/2006/relationships/customXml" Target="../ink/ink2510.xml"/><Relationship Id="rId1361" Type="http://schemas.openxmlformats.org/officeDocument/2006/relationships/customXml" Target="../ink/ink2577.xml"/><Relationship Id="rId163" Type="http://schemas.openxmlformats.org/officeDocument/2006/relationships/customXml" Target="../ink/ink2436.xml"/><Relationship Id="rId121" Type="http://schemas.openxmlformats.org/officeDocument/2006/relationships/image" Target="../media/image1389.emf"/><Relationship Id="rId219" Type="http://schemas.openxmlformats.org/officeDocument/2006/relationships/image" Target="../media/image1437.emf"/><Relationship Id="rId370" Type="http://schemas.openxmlformats.org/officeDocument/2006/relationships/image" Target="../media/image1461.emf"/><Relationship Id="rId426" Type="http://schemas.openxmlformats.org/officeDocument/2006/relationships/image" Target="../media/image1489.emf"/><Relationship Id="rId675" Type="http://schemas.openxmlformats.org/officeDocument/2006/relationships/customXml" Target="../ink/ink2463.xml"/><Relationship Id="rId468" Type="http://schemas.openxmlformats.org/officeDocument/2006/relationships/image" Target="../media/image1510.emf"/><Relationship Id="rId1319" Type="http://schemas.openxmlformats.org/officeDocument/2006/relationships/customXml" Target="../ink/ink2539.xml"/><Relationship Id="rId25" Type="http://schemas.openxmlformats.org/officeDocument/2006/relationships/image" Target="../media/image13.emf"/><Relationship Id="rId67" Type="http://schemas.openxmlformats.org/officeDocument/2006/relationships/image" Target="../media/image1341.emf"/><Relationship Id="rId700" Type="http://schemas.openxmlformats.org/officeDocument/2006/relationships/customXml" Target="../ink/ink2487.xml"/><Relationship Id="rId1330" Type="http://schemas.openxmlformats.org/officeDocument/2006/relationships/customXml" Target="../ink/ink2550.xml"/><Relationship Id="rId1372" Type="http://schemas.openxmlformats.org/officeDocument/2006/relationships/image" Target="../media/image1533.emf"/><Relationship Id="rId174" Type="http://schemas.openxmlformats.org/officeDocument/2006/relationships/customXml" Target="../ink/ink2447.xml"/><Relationship Id="rId686" Type="http://schemas.openxmlformats.org/officeDocument/2006/relationships/customXml" Target="../ink/ink2473.xml"/><Relationship Id="rId241" Type="http://schemas.openxmlformats.org/officeDocument/2006/relationships/image" Target="../media/image1448.emf"/><Relationship Id="rId36" Type="http://schemas.openxmlformats.org/officeDocument/2006/relationships/customXml" Target="../ink/ink2413.xml"/><Relationship Id="rId711" Type="http://schemas.openxmlformats.org/officeDocument/2006/relationships/customXml" Target="../ink/ink2498.xml"/><Relationship Id="rId1341" Type="http://schemas.openxmlformats.org/officeDocument/2006/relationships/customXml" Target="../ink/ink2561.xml"/><Relationship Id="rId1383" Type="http://schemas.openxmlformats.org/officeDocument/2006/relationships/image" Target="../media/image1323.emf"/><Relationship Id="rId143" Type="http://schemas.openxmlformats.org/officeDocument/2006/relationships/image" Target="../media/image1400.emf"/><Relationship Id="rId406" Type="http://schemas.openxmlformats.org/officeDocument/2006/relationships/image" Target="../media/image1479.emf"/><Relationship Id="rId185" Type="http://schemas.openxmlformats.org/officeDocument/2006/relationships/image" Target="../media/image1421.emf"/><Relationship Id="rId9" Type="http://schemas.openxmlformats.org/officeDocument/2006/relationships/image" Target="../media/image5.emf"/><Relationship Id="rId448" Type="http://schemas.openxmlformats.org/officeDocument/2006/relationships/image" Target="../media/image1500.emf"/><Relationship Id="rId697" Type="http://schemas.openxmlformats.org/officeDocument/2006/relationships/customXml" Target="../ink/ink2484.xml"/><Relationship Id="rId392" Type="http://schemas.openxmlformats.org/officeDocument/2006/relationships/image" Target="../media/image1472.emf"/><Relationship Id="rId722" Type="http://schemas.openxmlformats.org/officeDocument/2006/relationships/image" Target="../media/image1537.emf"/><Relationship Id="rId1310" Type="http://schemas.openxmlformats.org/officeDocument/2006/relationships/customXml" Target="../ink/ink2530.xml"/><Relationship Id="rId1352" Type="http://schemas.openxmlformats.org/officeDocument/2006/relationships/image" Target="../media/image1411.emf"/><Relationship Id="rId47" Type="http://schemas.openxmlformats.org/officeDocument/2006/relationships/image" Target="../media/image24.emf"/><Relationship Id="rId1394" Type="http://schemas.openxmlformats.org/officeDocument/2006/relationships/customXml" Target="../ink/ink2599.xml"/><Relationship Id="rId666" Type="http://schemas.openxmlformats.org/officeDocument/2006/relationships/image" Target="../media/image1525.emf"/><Relationship Id="rId1296" Type="http://schemas.openxmlformats.org/officeDocument/2006/relationships/customXml" Target="../ink/ink2516.xml"/><Relationship Id="rId16" Type="http://schemas.openxmlformats.org/officeDocument/2006/relationships/customXml" Target="../ink/ink2403.xml"/><Relationship Id="rId470" Type="http://schemas.openxmlformats.org/officeDocument/2006/relationships/image" Target="../media/image1511.emf"/><Relationship Id="rId221" Type="http://schemas.openxmlformats.org/officeDocument/2006/relationships/image" Target="../media/image1438.emf"/><Relationship Id="rId1321" Type="http://schemas.openxmlformats.org/officeDocument/2006/relationships/customXml" Target="../ink/ink2541.xml"/><Relationship Id="rId1363" Type="http://schemas.openxmlformats.org/officeDocument/2006/relationships/customXml" Target="../ink/ink2579.xml"/><Relationship Id="rId58" Type="http://schemas.openxmlformats.org/officeDocument/2006/relationships/customXml" Target="../ink/ink2424.xml"/><Relationship Id="rId123" Type="http://schemas.openxmlformats.org/officeDocument/2006/relationships/image" Target="../media/image1390.emf"/><Relationship Id="rId733" Type="http://schemas.openxmlformats.org/officeDocument/2006/relationships/customXml" Target="../ink/ink2511.xml"/><Relationship Id="rId165" Type="http://schemas.openxmlformats.org/officeDocument/2006/relationships/customXml" Target="../ink/ink2438.xml"/><Relationship Id="rId677" Type="http://schemas.openxmlformats.org/officeDocument/2006/relationships/customXml" Target="../ink/ink2464.xml"/><Relationship Id="rId372" Type="http://schemas.openxmlformats.org/officeDocument/2006/relationships/image" Target="../media/image1462.emf"/><Relationship Id="rId428" Type="http://schemas.openxmlformats.org/officeDocument/2006/relationships/image" Target="../media/image1490.emf"/><Relationship Id="rId702" Type="http://schemas.openxmlformats.org/officeDocument/2006/relationships/customXml" Target="../ink/ink2489.xml"/><Relationship Id="rId1332" Type="http://schemas.openxmlformats.org/officeDocument/2006/relationships/customXml" Target="../ink/ink2552.xml"/><Relationship Id="rId27" Type="http://schemas.openxmlformats.org/officeDocument/2006/relationships/image" Target="../media/image14.emf"/><Relationship Id="rId48" Type="http://schemas.openxmlformats.org/officeDocument/2006/relationships/customXml" Target="../ink/ink2419.xml"/><Relationship Id="rId69" Type="http://schemas.openxmlformats.org/officeDocument/2006/relationships/image" Target="../media/image1342.emf"/><Relationship Id="rId113" Type="http://schemas.openxmlformats.org/officeDocument/2006/relationships/image" Target="../media/image1385.emf"/><Relationship Id="rId723" Type="http://schemas.openxmlformats.org/officeDocument/2006/relationships/customXml" Target="../ink/ink2506.xml"/><Relationship Id="rId1353" Type="http://schemas.openxmlformats.org/officeDocument/2006/relationships/customXml" Target="../ink/ink2572.xml"/><Relationship Id="rId1374" Type="http://schemas.openxmlformats.org/officeDocument/2006/relationships/customXml" Target="../ink/ink2587.xml"/><Relationship Id="rId1395" Type="http://schemas.openxmlformats.org/officeDocument/2006/relationships/image" Target="../media/image1329.emf"/><Relationship Id="rId176" Type="http://schemas.openxmlformats.org/officeDocument/2006/relationships/customXml" Target="../ink/ink2449.xml"/><Relationship Id="rId155" Type="http://schemas.openxmlformats.org/officeDocument/2006/relationships/image" Target="../media/image1406.emf"/><Relationship Id="rId197" Type="http://schemas.openxmlformats.org/officeDocument/2006/relationships/image" Target="../media/image1426.emf"/><Relationship Id="rId1297" Type="http://schemas.openxmlformats.org/officeDocument/2006/relationships/customXml" Target="../ink/ink2517.xml"/><Relationship Id="rId362" Type="http://schemas.openxmlformats.org/officeDocument/2006/relationships/image" Target="../media/image1457.emf"/><Relationship Id="rId418" Type="http://schemas.openxmlformats.org/officeDocument/2006/relationships/image" Target="../media/image1485.emf"/><Relationship Id="rId688" Type="http://schemas.openxmlformats.org/officeDocument/2006/relationships/customXml" Target="../ink/ink2475.xml"/><Relationship Id="rId450" Type="http://schemas.openxmlformats.org/officeDocument/2006/relationships/image" Target="../media/image1501.emf"/><Relationship Id="rId201" Type="http://schemas.openxmlformats.org/officeDocument/2006/relationships/image" Target="../media/image1428.emf"/><Relationship Id="rId1301" Type="http://schemas.openxmlformats.org/officeDocument/2006/relationships/customXml" Target="../ink/ink2521.xml"/><Relationship Id="rId243" Type="http://schemas.openxmlformats.org/officeDocument/2006/relationships/image" Target="../media/image1449.emf"/><Relationship Id="rId1322" Type="http://schemas.openxmlformats.org/officeDocument/2006/relationships/customXml" Target="../ink/ink2542.xml"/><Relationship Id="rId17" Type="http://schemas.openxmlformats.org/officeDocument/2006/relationships/image" Target="../media/image9.emf"/><Relationship Id="rId38" Type="http://schemas.openxmlformats.org/officeDocument/2006/relationships/customXml" Target="../ink/ink2414.xml"/><Relationship Id="rId59" Type="http://schemas.openxmlformats.org/officeDocument/2006/relationships/image" Target="../media/image30.emf"/><Relationship Id="rId713" Type="http://schemas.openxmlformats.org/officeDocument/2006/relationships/customXml" Target="../ink/ink2500.xml"/><Relationship Id="rId1343" Type="http://schemas.openxmlformats.org/officeDocument/2006/relationships/customXml" Target="../ink/ink2563.xml"/><Relationship Id="rId1364" Type="http://schemas.openxmlformats.org/officeDocument/2006/relationships/customXml" Target="../ink/ink2580.xml"/><Relationship Id="rId1385" Type="http://schemas.openxmlformats.org/officeDocument/2006/relationships/image" Target="../media/image1324.emf"/><Relationship Id="rId70" Type="http://schemas.openxmlformats.org/officeDocument/2006/relationships/customXml" Target="../ink/ink2430.xml"/><Relationship Id="rId166" Type="http://schemas.openxmlformats.org/officeDocument/2006/relationships/customXml" Target="../ink/ink2439.xml"/><Relationship Id="rId145" Type="http://schemas.openxmlformats.org/officeDocument/2006/relationships/image" Target="../media/image1401.emf"/><Relationship Id="rId408" Type="http://schemas.openxmlformats.org/officeDocument/2006/relationships/image" Target="../media/image1480.emf"/><Relationship Id="rId394" Type="http://schemas.openxmlformats.org/officeDocument/2006/relationships/image" Target="../media/image1473.emf"/><Relationship Id="rId187" Type="http://schemas.openxmlformats.org/officeDocument/2006/relationships/image" Target="../media/image1422.emf"/><Relationship Id="rId1" Type="http://schemas.openxmlformats.org/officeDocument/2006/relationships/slideLayout" Target="../slideLayouts/slideLayout2.xml"/><Relationship Id="rId678" Type="http://schemas.openxmlformats.org/officeDocument/2006/relationships/customXml" Target="../ink/ink2465.xml"/><Relationship Id="rId440" Type="http://schemas.openxmlformats.org/officeDocument/2006/relationships/image" Target="../media/image1496.emf"/><Relationship Id="rId699" Type="http://schemas.openxmlformats.org/officeDocument/2006/relationships/customXml" Target="../ink/ink2486.xml"/><Relationship Id="rId233" Type="http://schemas.openxmlformats.org/officeDocument/2006/relationships/image" Target="../media/image1444.emf"/><Relationship Id="rId1312" Type="http://schemas.openxmlformats.org/officeDocument/2006/relationships/customXml" Target="../ink/ink2532.xml"/><Relationship Id="rId28" Type="http://schemas.openxmlformats.org/officeDocument/2006/relationships/customXml" Target="../ink/ink2409.xml"/><Relationship Id="rId49" Type="http://schemas.openxmlformats.org/officeDocument/2006/relationships/image" Target="../media/image25.emf"/><Relationship Id="rId703" Type="http://schemas.openxmlformats.org/officeDocument/2006/relationships/customXml" Target="../ink/ink2490.xml"/><Relationship Id="rId482" Type="http://schemas.openxmlformats.org/officeDocument/2006/relationships/image" Target="../media/image1517.emf"/><Relationship Id="rId724" Type="http://schemas.openxmlformats.org/officeDocument/2006/relationships/image" Target="../media/image1538.emf"/><Relationship Id="rId1333" Type="http://schemas.openxmlformats.org/officeDocument/2006/relationships/customXml" Target="../ink/ink2553.xml"/><Relationship Id="rId1354" Type="http://schemas.openxmlformats.org/officeDocument/2006/relationships/image" Target="../media/image1412.emf"/><Relationship Id="rId1375" Type="http://schemas.openxmlformats.org/officeDocument/2006/relationships/customXml" Target="../ink/ink2588.xml"/><Relationship Id="rId1396" Type="http://schemas.openxmlformats.org/officeDocument/2006/relationships/customXml" Target="../ink/ink2600.xml"/><Relationship Id="rId60" Type="http://schemas.openxmlformats.org/officeDocument/2006/relationships/customXml" Target="../ink/ink2425.xml"/><Relationship Id="rId135" Type="http://schemas.openxmlformats.org/officeDocument/2006/relationships/image" Target="../media/image1396.emf"/><Relationship Id="rId177" Type="http://schemas.openxmlformats.org/officeDocument/2006/relationships/customXml" Target="../ink/ink2450.xml"/><Relationship Id="rId384" Type="http://schemas.openxmlformats.org/officeDocument/2006/relationships/image" Target="../media/image1468.emf"/><Relationship Id="rId430" Type="http://schemas.openxmlformats.org/officeDocument/2006/relationships/image" Target="../media/image1491.emf"/><Relationship Id="rId689" Type="http://schemas.openxmlformats.org/officeDocument/2006/relationships/customXml" Target="../ink/ink2476.xml"/><Relationship Id="rId668" Type="http://schemas.openxmlformats.org/officeDocument/2006/relationships/image" Target="../media/image1526.emf"/><Relationship Id="rId1298" Type="http://schemas.openxmlformats.org/officeDocument/2006/relationships/customXml" Target="../ink/ink2518.xml"/><Relationship Id="rId1302" Type="http://schemas.openxmlformats.org/officeDocument/2006/relationships/customXml" Target="../ink/ink2522.xml"/><Relationship Id="rId18" Type="http://schemas.openxmlformats.org/officeDocument/2006/relationships/customXml" Target="../ink/ink2404.xml"/><Relationship Id="rId39" Type="http://schemas.openxmlformats.org/officeDocument/2006/relationships/image" Target="../media/image20.emf"/><Relationship Id="rId472" Type="http://schemas.openxmlformats.org/officeDocument/2006/relationships/image" Target="../media/image1512.emf"/><Relationship Id="rId714" Type="http://schemas.openxmlformats.org/officeDocument/2006/relationships/customXml" Target="../ink/ink2501.xml"/><Relationship Id="rId1323" Type="http://schemas.openxmlformats.org/officeDocument/2006/relationships/customXml" Target="../ink/ink2543.xml"/><Relationship Id="rId1344" Type="http://schemas.openxmlformats.org/officeDocument/2006/relationships/customXml" Target="../ink/ink2564.xml"/><Relationship Id="rId1365" Type="http://schemas.openxmlformats.org/officeDocument/2006/relationships/customXml" Target="../ink/ink2581.xml"/><Relationship Id="rId1386" Type="http://schemas.openxmlformats.org/officeDocument/2006/relationships/customXml" Target="../ink/ink2595.xml"/><Relationship Id="rId50" Type="http://schemas.openxmlformats.org/officeDocument/2006/relationships/customXml" Target="../ink/ink2420.xml"/><Relationship Id="rId167" Type="http://schemas.openxmlformats.org/officeDocument/2006/relationships/customXml" Target="../ink/ink2440.xml"/><Relationship Id="rId125" Type="http://schemas.openxmlformats.org/officeDocument/2006/relationships/image" Target="../media/image1391.emf"/><Relationship Id="rId409" Type="http://schemas.openxmlformats.org/officeDocument/2006/relationships/customXml" Target="../ink/ink2459.xml"/><Relationship Id="rId374" Type="http://schemas.openxmlformats.org/officeDocument/2006/relationships/image" Target="../media/image1463.emf"/><Relationship Id="rId71" Type="http://schemas.openxmlformats.org/officeDocument/2006/relationships/image" Target="../media/image1343.emf"/><Relationship Id="rId679" Type="http://schemas.openxmlformats.org/officeDocument/2006/relationships/customXml" Target="../ink/ink2466.xml"/><Relationship Id="rId658" Type="http://schemas.openxmlformats.org/officeDocument/2006/relationships/image" Target="../media/image1521.emf"/><Relationship Id="rId420" Type="http://schemas.openxmlformats.org/officeDocument/2006/relationships/image" Target="../media/image1486.emf"/><Relationship Id="rId2" Type="http://schemas.openxmlformats.org/officeDocument/2006/relationships/customXml" Target="../ink/ink2396.xml"/><Relationship Id="rId29" Type="http://schemas.openxmlformats.org/officeDocument/2006/relationships/image" Target="../media/image15.emf"/><Relationship Id="rId690" Type="http://schemas.openxmlformats.org/officeDocument/2006/relationships/customXml" Target="../ink/ink2477.xml"/><Relationship Id="rId462" Type="http://schemas.openxmlformats.org/officeDocument/2006/relationships/image" Target="../media/image1507.emf"/><Relationship Id="rId704" Type="http://schemas.openxmlformats.org/officeDocument/2006/relationships/customXml" Target="../ink/ink2491.xml"/><Relationship Id="rId725" Type="http://schemas.openxmlformats.org/officeDocument/2006/relationships/customXml" Target="../ink/ink2507.xml"/><Relationship Id="rId1313" Type="http://schemas.openxmlformats.org/officeDocument/2006/relationships/customXml" Target="../ink/ink2533.xml"/><Relationship Id="rId1334" Type="http://schemas.openxmlformats.org/officeDocument/2006/relationships/customXml" Target="../ink/ink2554.xml"/><Relationship Id="rId1355" Type="http://schemas.openxmlformats.org/officeDocument/2006/relationships/customXml" Target="../ink/ink2573.xml"/><Relationship Id="rId1376" Type="http://schemas.openxmlformats.org/officeDocument/2006/relationships/customXml" Target="../ink/ink2589.xml"/><Relationship Id="rId1397" Type="http://schemas.openxmlformats.org/officeDocument/2006/relationships/image" Target="../media/image1330.emf"/><Relationship Id="rId40" Type="http://schemas.openxmlformats.org/officeDocument/2006/relationships/customXml" Target="../ink/ink2415.xml"/><Relationship Id="rId115" Type="http://schemas.openxmlformats.org/officeDocument/2006/relationships/image" Target="../media/image1386.emf"/><Relationship Id="rId178" Type="http://schemas.openxmlformats.org/officeDocument/2006/relationships/customXml" Target="../ink/ink2451.xml"/><Relationship Id="rId157" Type="http://schemas.openxmlformats.org/officeDocument/2006/relationships/image" Target="../media/image1407.emf"/><Relationship Id="rId364" Type="http://schemas.openxmlformats.org/officeDocument/2006/relationships/image" Target="../media/image1458.emf"/><Relationship Id="rId61" Type="http://schemas.openxmlformats.org/officeDocument/2006/relationships/image" Target="../media/image31.emf"/><Relationship Id="rId199" Type="http://schemas.openxmlformats.org/officeDocument/2006/relationships/image" Target="../media/image1427.emf"/><Relationship Id="rId203" Type="http://schemas.openxmlformats.org/officeDocument/2006/relationships/image" Target="../media/image1429.emf"/><Relationship Id="rId1299" Type="http://schemas.openxmlformats.org/officeDocument/2006/relationships/customXml" Target="../ink/ink2519.xml"/><Relationship Id="rId19" Type="http://schemas.openxmlformats.org/officeDocument/2006/relationships/image" Target="../media/image10.emf"/><Relationship Id="rId410" Type="http://schemas.openxmlformats.org/officeDocument/2006/relationships/image" Target="../media/image1481.emf"/><Relationship Id="rId680" Type="http://schemas.openxmlformats.org/officeDocument/2006/relationships/customXml" Target="../ink/ink2467.xml"/><Relationship Id="rId452" Type="http://schemas.openxmlformats.org/officeDocument/2006/relationships/image" Target="../media/image1502.emf"/><Relationship Id="rId715" Type="http://schemas.openxmlformats.org/officeDocument/2006/relationships/customXml" Target="../ink/ink2502.xml"/><Relationship Id="rId1303" Type="http://schemas.openxmlformats.org/officeDocument/2006/relationships/customXml" Target="../ink/ink2523.xml"/><Relationship Id="rId1324" Type="http://schemas.openxmlformats.org/officeDocument/2006/relationships/customXml" Target="../ink/ink2544.xml"/><Relationship Id="rId1345" Type="http://schemas.openxmlformats.org/officeDocument/2006/relationships/customXml" Target="../ink/ink2565.xml"/><Relationship Id="rId1082" Type="http://schemas.openxmlformats.org/officeDocument/2006/relationships/image" Target="../media/image1545.emf"/><Relationship Id="rId1366" Type="http://schemas.openxmlformats.org/officeDocument/2006/relationships/customXml" Target="../ink/ink2582.xml"/><Relationship Id="rId30" Type="http://schemas.openxmlformats.org/officeDocument/2006/relationships/customXml" Target="../ink/ink2410.xml"/><Relationship Id="rId168" Type="http://schemas.openxmlformats.org/officeDocument/2006/relationships/customXml" Target="../ink/ink2441.xml"/><Relationship Id="rId147" Type="http://schemas.openxmlformats.org/officeDocument/2006/relationships/image" Target="../media/image1402.emf"/><Relationship Id="rId1387" Type="http://schemas.openxmlformats.org/officeDocument/2006/relationships/image" Target="../media/image1325.emf"/><Relationship Id="rId51" Type="http://schemas.openxmlformats.org/officeDocument/2006/relationships/image" Target="../media/image26.emf"/><Relationship Id="rId72" Type="http://schemas.openxmlformats.org/officeDocument/2006/relationships/customXml" Target="../ink/ink2431.xml"/><Relationship Id="rId189" Type="http://schemas.openxmlformats.org/officeDocument/2006/relationships/image" Target="../media/image12670.emf"/><Relationship Id="rId1289" Type="http://schemas.openxmlformats.org/officeDocument/2006/relationships/image" Target="../media/image1554.emf"/><Relationship Id="rId396" Type="http://schemas.openxmlformats.org/officeDocument/2006/relationships/image" Target="../media/image1474.emf"/><Relationship Id="rId3" Type="http://schemas.openxmlformats.org/officeDocument/2006/relationships/image" Target="../media/image2100.emf"/><Relationship Id="rId670" Type="http://schemas.openxmlformats.org/officeDocument/2006/relationships/image" Target="../media/image1527.emf"/><Relationship Id="rId442" Type="http://schemas.openxmlformats.org/officeDocument/2006/relationships/image" Target="../media/image1497.emf"/><Relationship Id="rId705" Type="http://schemas.openxmlformats.org/officeDocument/2006/relationships/customXml" Target="../ink/ink2492.xml"/><Relationship Id="rId484" Type="http://schemas.openxmlformats.org/officeDocument/2006/relationships/image" Target="../media/image1518.emf"/><Relationship Id="rId235" Type="http://schemas.openxmlformats.org/officeDocument/2006/relationships/image" Target="../media/image1445.emf"/><Relationship Id="rId1314" Type="http://schemas.openxmlformats.org/officeDocument/2006/relationships/customXml" Target="../ink/ink2534.xml"/><Relationship Id="rId1335" Type="http://schemas.openxmlformats.org/officeDocument/2006/relationships/customXml" Target="../ink/ink2555.xml"/><Relationship Id="rId400" Type="http://schemas.openxmlformats.org/officeDocument/2006/relationships/image" Target="../media/image1476.emf"/><Relationship Id="rId1356" Type="http://schemas.openxmlformats.org/officeDocument/2006/relationships/image" Target="../media/image1413.emf"/><Relationship Id="rId1093" Type="http://schemas.openxmlformats.org/officeDocument/2006/relationships/image" Target="../media/image1550.emf"/><Relationship Id="rId137" Type="http://schemas.openxmlformats.org/officeDocument/2006/relationships/image" Target="../media/image1397.emf"/><Relationship Id="rId691" Type="http://schemas.openxmlformats.org/officeDocument/2006/relationships/customXml" Target="../ink/ink2478.xml"/><Relationship Id="rId726" Type="http://schemas.openxmlformats.org/officeDocument/2006/relationships/image" Target="../media/image1539.emf"/><Relationship Id="rId1377" Type="http://schemas.openxmlformats.org/officeDocument/2006/relationships/customXml" Target="../ink/ink2590.xml"/><Relationship Id="rId20" Type="http://schemas.openxmlformats.org/officeDocument/2006/relationships/customXml" Target="../ink/ink2405.xml"/><Relationship Id="rId41" Type="http://schemas.openxmlformats.org/officeDocument/2006/relationships/image" Target="../media/image21.emf"/><Relationship Id="rId62" Type="http://schemas.openxmlformats.org/officeDocument/2006/relationships/customXml" Target="../ink/ink2426.xml"/><Relationship Id="rId179" Type="http://schemas.openxmlformats.org/officeDocument/2006/relationships/customXml" Target="../ink/ink2452.xml"/><Relationship Id="rId386" Type="http://schemas.openxmlformats.org/officeDocument/2006/relationships/image" Target="../media/image1469.emf"/><Relationship Id="rId411" Type="http://schemas.openxmlformats.org/officeDocument/2006/relationships/customXml" Target="../ink/ink2460.xml"/><Relationship Id="rId432" Type="http://schemas.openxmlformats.org/officeDocument/2006/relationships/image" Target="../media/image1492.emf"/><Relationship Id="rId474" Type="http://schemas.openxmlformats.org/officeDocument/2006/relationships/image" Target="../media/image1513.emf"/><Relationship Id="rId660" Type="http://schemas.openxmlformats.org/officeDocument/2006/relationships/image" Target="../media/image1522.emf"/><Relationship Id="rId1290" Type="http://schemas.openxmlformats.org/officeDocument/2006/relationships/customXml" Target="../ink/ink2512.xml"/><Relationship Id="rId1304" Type="http://schemas.openxmlformats.org/officeDocument/2006/relationships/customXml" Target="../ink/ink2524.xml"/><Relationship Id="rId225" Type="http://schemas.openxmlformats.org/officeDocument/2006/relationships/image" Target="../media/image1440.emf"/><Relationship Id="rId1325" Type="http://schemas.openxmlformats.org/officeDocument/2006/relationships/customXml" Target="../ink/ink2545.xml"/><Relationship Id="rId1346" Type="http://schemas.openxmlformats.org/officeDocument/2006/relationships/customXml" Target="../ink/ink2566.xml"/><Relationship Id="rId127" Type="http://schemas.openxmlformats.org/officeDocument/2006/relationships/image" Target="../media/image1392.emf"/><Relationship Id="rId681" Type="http://schemas.openxmlformats.org/officeDocument/2006/relationships/customXml" Target="../ink/ink2468.xml"/><Relationship Id="rId716" Type="http://schemas.openxmlformats.org/officeDocument/2006/relationships/image" Target="../media/image1534.emf"/><Relationship Id="rId1367" Type="http://schemas.openxmlformats.org/officeDocument/2006/relationships/customXml" Target="../ink/ink2583.xml"/><Relationship Id="rId1388" Type="http://schemas.openxmlformats.org/officeDocument/2006/relationships/customXml" Target="../ink/ink2596.xml"/><Relationship Id="rId10" Type="http://schemas.openxmlformats.org/officeDocument/2006/relationships/customXml" Target="../ink/ink2400.xml"/><Relationship Id="rId31" Type="http://schemas.openxmlformats.org/officeDocument/2006/relationships/image" Target="../media/image16.emf"/><Relationship Id="rId52" Type="http://schemas.openxmlformats.org/officeDocument/2006/relationships/customXml" Target="../ink/ink2421.xml"/><Relationship Id="rId73" Type="http://schemas.openxmlformats.org/officeDocument/2006/relationships/image" Target="../media/image1344.emf"/><Relationship Id="rId169" Type="http://schemas.openxmlformats.org/officeDocument/2006/relationships/customXml" Target="../ink/ink2442.xml"/><Relationship Id="rId376" Type="http://schemas.openxmlformats.org/officeDocument/2006/relationships/image" Target="../media/image1464.emf"/><Relationship Id="rId4" Type="http://schemas.openxmlformats.org/officeDocument/2006/relationships/customXml" Target="../ink/ink2397.xml"/><Relationship Id="rId180" Type="http://schemas.openxmlformats.org/officeDocument/2006/relationships/customXml" Target="../ink/ink2453.xml"/><Relationship Id="rId464" Type="http://schemas.openxmlformats.org/officeDocument/2006/relationships/image" Target="../media/image1508.emf"/><Relationship Id="rId215" Type="http://schemas.openxmlformats.org/officeDocument/2006/relationships/image" Target="../media/image1435.emf"/><Relationship Id="rId1315" Type="http://schemas.openxmlformats.org/officeDocument/2006/relationships/customXml" Target="../ink/ink2535.xml"/><Relationship Id="rId422" Type="http://schemas.openxmlformats.org/officeDocument/2006/relationships/image" Target="../media/image1487.emf"/><Relationship Id="rId692" Type="http://schemas.openxmlformats.org/officeDocument/2006/relationships/customXml" Target="../ink/ink2479.xml"/><Relationship Id="rId706" Type="http://schemas.openxmlformats.org/officeDocument/2006/relationships/customXml" Target="../ink/ink2493.xml"/><Relationship Id="rId1336" Type="http://schemas.openxmlformats.org/officeDocument/2006/relationships/customXml" Target="../ink/ink2556.xml"/><Relationship Id="rId1378" Type="http://schemas.openxmlformats.org/officeDocument/2006/relationships/customXml" Target="../ink/ink2591.xml"/><Relationship Id="rId42" Type="http://schemas.openxmlformats.org/officeDocument/2006/relationships/customXml" Target="../ink/ink2416.xml"/><Relationship Id="rId205" Type="http://schemas.openxmlformats.org/officeDocument/2006/relationships/image" Target="../media/image1430.emf"/><Relationship Id="rId1305" Type="http://schemas.openxmlformats.org/officeDocument/2006/relationships/customXml" Target="../ink/ink2525.xml"/><Relationship Id="rId247" Type="http://schemas.openxmlformats.org/officeDocument/2006/relationships/image" Target="../media/image1451.emf"/><Relationship Id="rId412" Type="http://schemas.openxmlformats.org/officeDocument/2006/relationships/image" Target="../media/image1482.emf"/><Relationship Id="rId1084" Type="http://schemas.openxmlformats.org/officeDocument/2006/relationships/image" Target="../media/image1546.emf"/><Relationship Id="rId191" Type="http://schemas.openxmlformats.org/officeDocument/2006/relationships/image" Target="../media/image1423.emf"/><Relationship Id="rId454" Type="http://schemas.openxmlformats.org/officeDocument/2006/relationships/image" Target="../media/image1503.emf"/><Relationship Id="rId717" Type="http://schemas.openxmlformats.org/officeDocument/2006/relationships/customXml" Target="../ink/ink2503.xml"/><Relationship Id="rId1291" Type="http://schemas.openxmlformats.org/officeDocument/2006/relationships/image" Target="../media/image1410.emf"/><Relationship Id="rId1347" Type="http://schemas.openxmlformats.org/officeDocument/2006/relationships/customXml" Target="../ink/ink2567.xml"/><Relationship Id="rId1389" Type="http://schemas.openxmlformats.org/officeDocument/2006/relationships/image" Target="../media/image1326.emf"/><Relationship Id="rId11" Type="http://schemas.openxmlformats.org/officeDocument/2006/relationships/image" Target="../media/image6.emf"/><Relationship Id="rId53" Type="http://schemas.openxmlformats.org/officeDocument/2006/relationships/image" Target="../media/image27.emf"/><Relationship Id="rId149" Type="http://schemas.openxmlformats.org/officeDocument/2006/relationships/image" Target="../media/image1403.emf"/><Relationship Id="rId398" Type="http://schemas.openxmlformats.org/officeDocument/2006/relationships/image" Target="../media/image1475.emf"/><Relationship Id="rId160" Type="http://schemas.openxmlformats.org/officeDocument/2006/relationships/customXml" Target="../ink/ink2434.xml"/><Relationship Id="rId672" Type="http://schemas.openxmlformats.org/officeDocument/2006/relationships/image" Target="../media/image1528.emf"/><Relationship Id="rId728" Type="http://schemas.openxmlformats.org/officeDocument/2006/relationships/image" Target="../media/image1540.emf"/><Relationship Id="rId1316" Type="http://schemas.openxmlformats.org/officeDocument/2006/relationships/customXml" Target="../ink/ink2536.xml"/><Relationship Id="rId1358" Type="http://schemas.openxmlformats.org/officeDocument/2006/relationships/image" Target="../media/image1418.emf"/><Relationship Id="rId22" Type="http://schemas.openxmlformats.org/officeDocument/2006/relationships/customXml" Target="../ink/ink2406.xml"/><Relationship Id="rId64" Type="http://schemas.openxmlformats.org/officeDocument/2006/relationships/customXml" Target="../ink/ink2427.xml"/><Relationship Id="rId171" Type="http://schemas.openxmlformats.org/officeDocument/2006/relationships/customXml" Target="../ink/ink2444.xml"/><Relationship Id="rId434" Type="http://schemas.openxmlformats.org/officeDocument/2006/relationships/image" Target="../media/image1493.emf"/><Relationship Id="rId683" Type="http://schemas.openxmlformats.org/officeDocument/2006/relationships/customXml" Target="../ink/ink2470.xml"/><Relationship Id="rId476" Type="http://schemas.openxmlformats.org/officeDocument/2006/relationships/image" Target="../media/image1514.emf"/><Relationship Id="rId1327" Type="http://schemas.openxmlformats.org/officeDocument/2006/relationships/customXml" Target="../ink/ink2547.xml"/><Relationship Id="rId1369" Type="http://schemas.openxmlformats.org/officeDocument/2006/relationships/customXml" Target="../ink/ink2584.xml"/><Relationship Id="rId33" Type="http://schemas.openxmlformats.org/officeDocument/2006/relationships/image" Target="../media/image17.emf"/><Relationship Id="rId129" Type="http://schemas.openxmlformats.org/officeDocument/2006/relationships/image" Target="../media/image1393.emf"/><Relationship Id="rId1380" Type="http://schemas.openxmlformats.org/officeDocument/2006/relationships/customXml" Target="../ink/ink2592.xml"/><Relationship Id="rId182" Type="http://schemas.openxmlformats.org/officeDocument/2006/relationships/customXml" Target="../ink/ink2455.xml"/><Relationship Id="rId378" Type="http://schemas.openxmlformats.org/officeDocument/2006/relationships/image" Target="../media/image1465.emf"/><Relationship Id="rId6" Type="http://schemas.openxmlformats.org/officeDocument/2006/relationships/customXml" Target="../ink/ink2398.xml"/><Relationship Id="rId694" Type="http://schemas.openxmlformats.org/officeDocument/2006/relationships/customXml" Target="../ink/ink2481.xml"/><Relationship Id="rId708" Type="http://schemas.openxmlformats.org/officeDocument/2006/relationships/customXml" Target="../ink/ink2495.xml"/><Relationship Id="rId1338" Type="http://schemas.openxmlformats.org/officeDocument/2006/relationships/customXml" Target="../ink/ink2558.xml"/><Relationship Id="rId44" Type="http://schemas.openxmlformats.org/officeDocument/2006/relationships/customXml" Target="../ink/ink2417.xml"/><Relationship Id="rId151" Type="http://schemas.openxmlformats.org/officeDocument/2006/relationships/image" Target="../media/image1404.emf"/><Relationship Id="rId1391" Type="http://schemas.openxmlformats.org/officeDocument/2006/relationships/image" Target="../media/image1327.emf"/><Relationship Id="rId456" Type="http://schemas.openxmlformats.org/officeDocument/2006/relationships/image" Target="../media/image1504.emf"/><Relationship Id="rId1293" Type="http://schemas.openxmlformats.org/officeDocument/2006/relationships/image" Target="../media/image1417.emf"/><Relationship Id="rId207" Type="http://schemas.openxmlformats.org/officeDocument/2006/relationships/image" Target="../media/image1431.emf"/><Relationship Id="rId1307" Type="http://schemas.openxmlformats.org/officeDocument/2006/relationships/customXml" Target="../ink/ink2527.xml"/><Relationship Id="rId249" Type="http://schemas.openxmlformats.org/officeDocument/2006/relationships/image" Target="../media/image1452.emf"/><Relationship Id="rId414" Type="http://schemas.openxmlformats.org/officeDocument/2006/relationships/image" Target="../media/image1483.emf"/><Relationship Id="rId1349" Type="http://schemas.openxmlformats.org/officeDocument/2006/relationships/customXml" Target="../ink/ink2569.xml"/><Relationship Id="rId193" Type="http://schemas.openxmlformats.org/officeDocument/2006/relationships/image" Target="../media/image1424.emf"/><Relationship Id="rId1086" Type="http://schemas.openxmlformats.org/officeDocument/2006/relationships/image" Target="../media/image1547.emf"/><Relationship Id="rId13" Type="http://schemas.openxmlformats.org/officeDocument/2006/relationships/image" Target="../media/image7.emf"/><Relationship Id="rId719" Type="http://schemas.openxmlformats.org/officeDocument/2006/relationships/customXml" Target="../ink/ink2504.xml"/><Relationship Id="rId55" Type="http://schemas.openxmlformats.org/officeDocument/2006/relationships/image" Target="../media/image28.emf"/><Relationship Id="rId730" Type="http://schemas.openxmlformats.org/officeDocument/2006/relationships/image" Target="../media/image1541.emf"/><Relationship Id="rId358" Type="http://schemas.openxmlformats.org/officeDocument/2006/relationships/image" Target="../media/image1455.emf"/><Relationship Id="rId1360" Type="http://schemas.openxmlformats.org/officeDocument/2006/relationships/customXml" Target="../ink/ink2576.xml"/><Relationship Id="rId162" Type="http://schemas.openxmlformats.org/officeDocument/2006/relationships/customXml" Target="../ink/ink2435.xml"/><Relationship Id="rId1318" Type="http://schemas.openxmlformats.org/officeDocument/2006/relationships/customXml" Target="../ink/ink2538.xml"/><Relationship Id="rId674" Type="http://schemas.openxmlformats.org/officeDocument/2006/relationships/image" Target="../media/image1529.emf"/><Relationship Id="rId24" Type="http://schemas.openxmlformats.org/officeDocument/2006/relationships/customXml" Target="../ink/ink2407.xml"/><Relationship Id="rId66" Type="http://schemas.openxmlformats.org/officeDocument/2006/relationships/customXml" Target="../ink/ink2428.xml"/><Relationship Id="rId131" Type="http://schemas.openxmlformats.org/officeDocument/2006/relationships/image" Target="../media/image1394.emf"/><Relationship Id="rId1371" Type="http://schemas.openxmlformats.org/officeDocument/2006/relationships/customXml" Target="../ink/ink2585.xml"/><Relationship Id="rId173" Type="http://schemas.openxmlformats.org/officeDocument/2006/relationships/customXml" Target="../ink/ink2446.xml"/><Relationship Id="rId436" Type="http://schemas.openxmlformats.org/officeDocument/2006/relationships/image" Target="../media/image1494.emf"/><Relationship Id="rId229" Type="http://schemas.openxmlformats.org/officeDocument/2006/relationships/image" Target="../media/image1442.emf"/><Relationship Id="rId380" Type="http://schemas.openxmlformats.org/officeDocument/2006/relationships/image" Target="../media/image1466.emf"/><Relationship Id="rId685" Type="http://schemas.openxmlformats.org/officeDocument/2006/relationships/customXml" Target="../ink/ink2472.xml"/><Relationship Id="rId478" Type="http://schemas.openxmlformats.org/officeDocument/2006/relationships/image" Target="../media/image1515.emf"/><Relationship Id="rId1329" Type="http://schemas.openxmlformats.org/officeDocument/2006/relationships/customXml" Target="../ink/ink2549.xml"/><Relationship Id="rId892" Type="http://schemas.openxmlformats.org/officeDocument/2006/relationships/image" Target="../media/image1544.emf"/><Relationship Id="rId35" Type="http://schemas.openxmlformats.org/officeDocument/2006/relationships/image" Target="../media/image18.emf"/><Relationship Id="rId710" Type="http://schemas.openxmlformats.org/officeDocument/2006/relationships/customXml" Target="../ink/ink2497.xml"/><Relationship Id="rId1340" Type="http://schemas.openxmlformats.org/officeDocument/2006/relationships/customXml" Target="../ink/ink2560.xml"/><Relationship Id="rId1382" Type="http://schemas.openxmlformats.org/officeDocument/2006/relationships/customXml" Target="../ink/ink2593.xml"/><Relationship Id="rId8" Type="http://schemas.openxmlformats.org/officeDocument/2006/relationships/customXml" Target="../ink/ink2399.xml"/><Relationship Id="rId142" Type="http://schemas.openxmlformats.org/officeDocument/2006/relationships/customXml" Target="../ink/ink2433.xml"/><Relationship Id="rId184" Type="http://schemas.openxmlformats.org/officeDocument/2006/relationships/customXml" Target="../ink/ink2457.xml"/><Relationship Id="rId696" Type="http://schemas.openxmlformats.org/officeDocument/2006/relationships/customXml" Target="../ink/ink2483.xml"/><Relationship Id="rId251" Type="http://schemas.openxmlformats.org/officeDocument/2006/relationships/image" Target="../media/image1453.emf"/><Relationship Id="rId46" Type="http://schemas.openxmlformats.org/officeDocument/2006/relationships/customXml" Target="../ink/ink2418.xml"/><Relationship Id="rId721" Type="http://schemas.openxmlformats.org/officeDocument/2006/relationships/customXml" Target="../ink/ink2505.xml"/><Relationship Id="rId1351" Type="http://schemas.openxmlformats.org/officeDocument/2006/relationships/customXml" Target="../ink/ink2571.xml"/><Relationship Id="rId1393" Type="http://schemas.openxmlformats.org/officeDocument/2006/relationships/image" Target="../media/image1328.emf"/><Relationship Id="rId111" Type="http://schemas.openxmlformats.org/officeDocument/2006/relationships/image" Target="../media/image1384.emf"/><Relationship Id="rId153" Type="http://schemas.openxmlformats.org/officeDocument/2006/relationships/image" Target="../media/image1405.emf"/><Relationship Id="rId195" Type="http://schemas.openxmlformats.org/officeDocument/2006/relationships/image" Target="../media/image1425.emf"/><Relationship Id="rId209" Type="http://schemas.openxmlformats.org/officeDocument/2006/relationships/image" Target="../media/image1432.emf"/><Relationship Id="rId360" Type="http://schemas.openxmlformats.org/officeDocument/2006/relationships/image" Target="../media/image1456.emf"/><Relationship Id="rId416" Type="http://schemas.openxmlformats.org/officeDocument/2006/relationships/image" Target="../media/image1484.emf"/><Relationship Id="rId458" Type="http://schemas.openxmlformats.org/officeDocument/2006/relationships/image" Target="../media/image1505.emf"/><Relationship Id="rId1295" Type="http://schemas.openxmlformats.org/officeDocument/2006/relationships/customXml" Target="../ink/ink2515.xml"/><Relationship Id="rId1309" Type="http://schemas.openxmlformats.org/officeDocument/2006/relationships/customXml" Target="../ink/ink2529.xml"/><Relationship Id="rId1088" Type="http://schemas.openxmlformats.org/officeDocument/2006/relationships/image" Target="../media/image1548.emf"/><Relationship Id="rId15" Type="http://schemas.openxmlformats.org/officeDocument/2006/relationships/image" Target="../media/image8.emf"/><Relationship Id="rId57" Type="http://schemas.openxmlformats.org/officeDocument/2006/relationships/image" Target="../media/image29.emf"/><Relationship Id="rId732" Type="http://schemas.openxmlformats.org/officeDocument/2006/relationships/image" Target="../media/image1542.emf"/><Relationship Id="rId1320" Type="http://schemas.openxmlformats.org/officeDocument/2006/relationships/customXml" Target="../ink/ink2540.xml"/><Relationship Id="rId1362" Type="http://schemas.openxmlformats.org/officeDocument/2006/relationships/customXml" Target="../ink/ink2578.xml"/><Relationship Id="rId164" Type="http://schemas.openxmlformats.org/officeDocument/2006/relationships/customXml" Target="../ink/ink2437.xml"/><Relationship Id="rId676" Type="http://schemas.openxmlformats.org/officeDocument/2006/relationships/image" Target="../media/image1530.emf"/><Relationship Id="rId26" Type="http://schemas.openxmlformats.org/officeDocument/2006/relationships/customXml" Target="../ink/ink2408.xml"/><Relationship Id="rId701" Type="http://schemas.openxmlformats.org/officeDocument/2006/relationships/customXml" Target="../ink/ink2488.xml"/><Relationship Id="rId480" Type="http://schemas.openxmlformats.org/officeDocument/2006/relationships/image" Target="../media/image1516.emf"/><Relationship Id="rId231" Type="http://schemas.openxmlformats.org/officeDocument/2006/relationships/image" Target="../media/image1443.emf"/><Relationship Id="rId1331" Type="http://schemas.openxmlformats.org/officeDocument/2006/relationships/customXml" Target="../ink/ink2551.xml"/><Relationship Id="rId1373" Type="http://schemas.openxmlformats.org/officeDocument/2006/relationships/customXml" Target="../ink/ink2586.xml"/><Relationship Id="rId68" Type="http://schemas.openxmlformats.org/officeDocument/2006/relationships/customXml" Target="../ink/ink2429.xml"/><Relationship Id="rId133" Type="http://schemas.openxmlformats.org/officeDocument/2006/relationships/image" Target="../media/image1395.emf"/><Relationship Id="rId175" Type="http://schemas.openxmlformats.org/officeDocument/2006/relationships/customXml" Target="../ink/ink2448.xml"/><Relationship Id="rId438" Type="http://schemas.openxmlformats.org/officeDocument/2006/relationships/image" Target="../media/image1495.emf"/><Relationship Id="rId687" Type="http://schemas.openxmlformats.org/officeDocument/2006/relationships/customXml" Target="../ink/ink2474.xml"/><Relationship Id="rId382" Type="http://schemas.openxmlformats.org/officeDocument/2006/relationships/image" Target="../media/image1467.emf"/><Relationship Id="rId712" Type="http://schemas.openxmlformats.org/officeDocument/2006/relationships/customXml" Target="../ink/ink2499.xml"/><Relationship Id="rId1300" Type="http://schemas.openxmlformats.org/officeDocument/2006/relationships/customXml" Target="../ink/ink2520.xml"/><Relationship Id="rId1342" Type="http://schemas.openxmlformats.org/officeDocument/2006/relationships/customXml" Target="../ink/ink2562.xml"/><Relationship Id="rId37" Type="http://schemas.openxmlformats.org/officeDocument/2006/relationships/image" Target="../media/image19.emf"/><Relationship Id="rId1384" Type="http://schemas.openxmlformats.org/officeDocument/2006/relationships/customXml" Target="../ink/ink2594.xml"/><Relationship Id="rId407" Type="http://schemas.openxmlformats.org/officeDocument/2006/relationships/customXml" Target="../ink/ink2458.xml"/><Relationship Id="rId460" Type="http://schemas.openxmlformats.org/officeDocument/2006/relationships/image" Target="../media/image1506.emf"/><Relationship Id="rId698" Type="http://schemas.openxmlformats.org/officeDocument/2006/relationships/customXml" Target="../ink/ink2485.xml"/><Relationship Id="rId211" Type="http://schemas.openxmlformats.org/officeDocument/2006/relationships/image" Target="../media/image1433.emf"/><Relationship Id="rId1311" Type="http://schemas.openxmlformats.org/officeDocument/2006/relationships/customXml" Target="../ink/ink2531.xml"/><Relationship Id="rId253" Type="http://schemas.openxmlformats.org/officeDocument/2006/relationships/image" Target="../media/image1454.emf"/><Relationship Id="rId1090" Type="http://schemas.openxmlformats.org/officeDocument/2006/relationships/image" Target="../media/image1549.emf"/></Relationships>
</file>

<file path=ppt/slides/_rels/slide29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474.emf"/><Relationship Id="rId303" Type="http://schemas.openxmlformats.org/officeDocument/2006/relationships/customXml" Target="../ink/ink2667.xml"/><Relationship Id="rId21" Type="http://schemas.openxmlformats.org/officeDocument/2006/relationships/image" Target="../media/image1422.emf"/><Relationship Id="rId42" Type="http://schemas.openxmlformats.org/officeDocument/2006/relationships/customXml" Target="../ink/ink2619.xml"/><Relationship Id="rId63" Type="http://schemas.openxmlformats.org/officeDocument/2006/relationships/image" Target="../media/image1445.emf"/><Relationship Id="rId84" Type="http://schemas.openxmlformats.org/officeDocument/2006/relationships/customXml" Target="../ink/ink2639.xml"/><Relationship Id="rId324" Type="http://schemas.openxmlformats.org/officeDocument/2006/relationships/customXml" Target="../ink/ink2688.xml"/><Relationship Id="rId345" Type="http://schemas.openxmlformats.org/officeDocument/2006/relationships/customXml" Target="../ink/ink2709.xml"/><Relationship Id="rId366" Type="http://schemas.openxmlformats.org/officeDocument/2006/relationships/image" Target="../media/image1560.emf"/><Relationship Id="rId387" Type="http://schemas.openxmlformats.org/officeDocument/2006/relationships/customXml" Target="../ink/ink2737.xml"/><Relationship Id="rId107" Type="http://schemas.openxmlformats.org/officeDocument/2006/relationships/image" Target="../media/image1469.emf"/><Relationship Id="rId11" Type="http://schemas.openxmlformats.org/officeDocument/2006/relationships/image" Target="../media/image1413.emf"/><Relationship Id="rId32" Type="http://schemas.openxmlformats.org/officeDocument/2006/relationships/customXml" Target="../ink/ink2614.xml"/><Relationship Id="rId74" Type="http://schemas.openxmlformats.org/officeDocument/2006/relationships/customXml" Target="../ink/ink2634.xml"/><Relationship Id="rId149" Type="http://schemas.openxmlformats.org/officeDocument/2006/relationships/image" Target="../media/image1533.emf"/><Relationship Id="rId314" Type="http://schemas.openxmlformats.org/officeDocument/2006/relationships/customXml" Target="../ink/ink2678.xml"/><Relationship Id="rId335" Type="http://schemas.openxmlformats.org/officeDocument/2006/relationships/customXml" Target="../ink/ink2699.xml"/><Relationship Id="rId356" Type="http://schemas.openxmlformats.org/officeDocument/2006/relationships/customXml" Target="../ink/ink2720.xml"/><Relationship Id="rId377" Type="http://schemas.openxmlformats.org/officeDocument/2006/relationships/customXml" Target="../ink/ink2732.xml"/><Relationship Id="rId398" Type="http://schemas.openxmlformats.org/officeDocument/2006/relationships/customXml" Target="../ink/ink2741.xml"/><Relationship Id="rId95" Type="http://schemas.openxmlformats.org/officeDocument/2006/relationships/image" Target="../media/image1463.emf"/><Relationship Id="rId402" Type="http://schemas.openxmlformats.org/officeDocument/2006/relationships/customXml" Target="../ink/ink2743.xml"/><Relationship Id="rId22" Type="http://schemas.openxmlformats.org/officeDocument/2006/relationships/customXml" Target="../ink/ink2609.xml"/><Relationship Id="rId43" Type="http://schemas.openxmlformats.org/officeDocument/2006/relationships/image" Target="../media/image1433.emf"/><Relationship Id="rId64" Type="http://schemas.openxmlformats.org/officeDocument/2006/relationships/customXml" Target="../ink/ink2629.xml"/><Relationship Id="rId118" Type="http://schemas.openxmlformats.org/officeDocument/2006/relationships/customXml" Target="../ink/ink2656.xml"/><Relationship Id="rId304" Type="http://schemas.openxmlformats.org/officeDocument/2006/relationships/customXml" Target="../ink/ink2668.xml"/><Relationship Id="rId325" Type="http://schemas.openxmlformats.org/officeDocument/2006/relationships/customXml" Target="../ink/ink2689.xml"/><Relationship Id="rId346" Type="http://schemas.openxmlformats.org/officeDocument/2006/relationships/customXml" Target="../ink/ink2710.xml"/><Relationship Id="rId367" Type="http://schemas.openxmlformats.org/officeDocument/2006/relationships/customXml" Target="../ink/ink2727.xml"/><Relationship Id="rId388" Type="http://schemas.openxmlformats.org/officeDocument/2006/relationships/image" Target="../media/image1571.emf"/><Relationship Id="rId85" Type="http://schemas.openxmlformats.org/officeDocument/2006/relationships/image" Target="../media/image1457.emf"/><Relationship Id="rId150" Type="http://schemas.openxmlformats.org/officeDocument/2006/relationships/customXml" Target="../ink/ink2663.xml"/><Relationship Id="rId12" Type="http://schemas.openxmlformats.org/officeDocument/2006/relationships/customXml" Target="../ink/ink2605.xml"/><Relationship Id="rId33" Type="http://schemas.openxmlformats.org/officeDocument/2006/relationships/image" Target="../media/image1428.emf"/><Relationship Id="rId108" Type="http://schemas.openxmlformats.org/officeDocument/2006/relationships/customXml" Target="../ink/ink2651.xml"/><Relationship Id="rId315" Type="http://schemas.openxmlformats.org/officeDocument/2006/relationships/customXml" Target="../ink/ink2679.xml"/><Relationship Id="rId336" Type="http://schemas.openxmlformats.org/officeDocument/2006/relationships/customXml" Target="../ink/ink2700.xml"/><Relationship Id="rId357" Type="http://schemas.openxmlformats.org/officeDocument/2006/relationships/customXml" Target="../ink/ink2721.xml"/><Relationship Id="rId75" Type="http://schemas.openxmlformats.org/officeDocument/2006/relationships/image" Target="../media/image1452.emf"/><Relationship Id="rId96" Type="http://schemas.openxmlformats.org/officeDocument/2006/relationships/customXml" Target="../ink/ink2645.xml"/><Relationship Id="rId378" Type="http://schemas.openxmlformats.org/officeDocument/2006/relationships/image" Target="../media/image1566.emf"/><Relationship Id="rId399" Type="http://schemas.openxmlformats.org/officeDocument/2006/relationships/image" Target="../media/image1577.emf"/><Relationship Id="rId403" Type="http://schemas.openxmlformats.org/officeDocument/2006/relationships/image" Target="../media/image1579.emf"/><Relationship Id="rId23" Type="http://schemas.openxmlformats.org/officeDocument/2006/relationships/image" Target="../media/image1423.emf"/><Relationship Id="rId119" Type="http://schemas.openxmlformats.org/officeDocument/2006/relationships/image" Target="../media/image1475.emf"/><Relationship Id="rId305" Type="http://schemas.openxmlformats.org/officeDocument/2006/relationships/customXml" Target="../ink/ink2669.xml"/><Relationship Id="rId326" Type="http://schemas.openxmlformats.org/officeDocument/2006/relationships/customXml" Target="../ink/ink2690.xml"/><Relationship Id="rId347" Type="http://schemas.openxmlformats.org/officeDocument/2006/relationships/customXml" Target="../ink/ink2711.xml"/><Relationship Id="rId44" Type="http://schemas.openxmlformats.org/officeDocument/2006/relationships/customXml" Target="../ink/ink2620.xml"/><Relationship Id="rId65" Type="http://schemas.openxmlformats.org/officeDocument/2006/relationships/image" Target="../media/image1446.emf"/><Relationship Id="rId86" Type="http://schemas.openxmlformats.org/officeDocument/2006/relationships/customXml" Target="../ink/ink2640.xml"/><Relationship Id="rId368" Type="http://schemas.openxmlformats.org/officeDocument/2006/relationships/image" Target="../media/image1561.emf"/><Relationship Id="rId389" Type="http://schemas.openxmlformats.org/officeDocument/2006/relationships/customXml" Target="../ink/ink2738.xml"/><Relationship Id="rId109" Type="http://schemas.openxmlformats.org/officeDocument/2006/relationships/image" Target="../media/image1470.emf"/><Relationship Id="rId316" Type="http://schemas.openxmlformats.org/officeDocument/2006/relationships/customXml" Target="../ink/ink2680.xml"/><Relationship Id="rId337" Type="http://schemas.openxmlformats.org/officeDocument/2006/relationships/customXml" Target="../ink/ink2701.xml"/><Relationship Id="rId34" Type="http://schemas.openxmlformats.org/officeDocument/2006/relationships/customXml" Target="../ink/ink2615.xml"/><Relationship Id="rId55" Type="http://schemas.openxmlformats.org/officeDocument/2006/relationships/image" Target="../media/image1440.emf"/><Relationship Id="rId76" Type="http://schemas.openxmlformats.org/officeDocument/2006/relationships/customXml" Target="../ink/ink2635.xml"/><Relationship Id="rId97" Type="http://schemas.openxmlformats.org/officeDocument/2006/relationships/image" Target="../media/image1464.emf"/><Relationship Id="rId120" Type="http://schemas.openxmlformats.org/officeDocument/2006/relationships/customXml" Target="../ink/ink2657.xml"/><Relationship Id="rId358" Type="http://schemas.openxmlformats.org/officeDocument/2006/relationships/customXml" Target="../ink/ink2722.xml"/><Relationship Id="rId379" Type="http://schemas.openxmlformats.org/officeDocument/2006/relationships/customXml" Target="../ink/ink2733.xml"/><Relationship Id="rId7" Type="http://schemas.openxmlformats.org/officeDocument/2006/relationships/image" Target="../media/image1411.emf"/><Relationship Id="rId404" Type="http://schemas.openxmlformats.org/officeDocument/2006/relationships/customXml" Target="../ink/ink2744.xml"/><Relationship Id="rId306" Type="http://schemas.openxmlformats.org/officeDocument/2006/relationships/customXml" Target="../ink/ink2670.xml"/><Relationship Id="rId24" Type="http://schemas.openxmlformats.org/officeDocument/2006/relationships/customXml" Target="../ink/ink2610.xml"/><Relationship Id="rId45" Type="http://schemas.openxmlformats.org/officeDocument/2006/relationships/image" Target="../media/image1435.emf"/><Relationship Id="rId66" Type="http://schemas.openxmlformats.org/officeDocument/2006/relationships/customXml" Target="../ink/ink2630.xml"/><Relationship Id="rId87" Type="http://schemas.openxmlformats.org/officeDocument/2006/relationships/image" Target="../media/image1458.emf"/><Relationship Id="rId110" Type="http://schemas.openxmlformats.org/officeDocument/2006/relationships/customXml" Target="../ink/ink2652.xml"/><Relationship Id="rId327" Type="http://schemas.openxmlformats.org/officeDocument/2006/relationships/customXml" Target="../ink/ink2691.xml"/><Relationship Id="rId348" Type="http://schemas.openxmlformats.org/officeDocument/2006/relationships/customXml" Target="../ink/ink2712.xml"/><Relationship Id="rId369" Type="http://schemas.openxmlformats.org/officeDocument/2006/relationships/customXml" Target="../ink/ink2728.xml"/><Relationship Id="rId229" Type="http://schemas.openxmlformats.org/officeDocument/2006/relationships/image" Target="../media/image1551.emf"/><Relationship Id="rId380" Type="http://schemas.openxmlformats.org/officeDocument/2006/relationships/image" Target="../media/image1567.emf"/><Relationship Id="rId35" Type="http://schemas.openxmlformats.org/officeDocument/2006/relationships/image" Target="../media/image1429.emf"/><Relationship Id="rId56" Type="http://schemas.openxmlformats.org/officeDocument/2006/relationships/customXml" Target="../ink/ink2625.xml"/><Relationship Id="rId77" Type="http://schemas.openxmlformats.org/officeDocument/2006/relationships/image" Target="../media/image1453.emf"/><Relationship Id="rId100" Type="http://schemas.openxmlformats.org/officeDocument/2006/relationships/customXml" Target="../ink/ink2647.xml"/><Relationship Id="rId317" Type="http://schemas.openxmlformats.org/officeDocument/2006/relationships/customXml" Target="../ink/ink2681.xml"/><Relationship Id="rId338" Type="http://schemas.openxmlformats.org/officeDocument/2006/relationships/customXml" Target="../ink/ink2702.xml"/><Relationship Id="rId359" Type="http://schemas.openxmlformats.org/officeDocument/2006/relationships/customXml" Target="../ink/ink2723.xml"/><Relationship Id="rId8" Type="http://schemas.openxmlformats.org/officeDocument/2006/relationships/customXml" Target="../ink/ink2603.xml"/><Relationship Id="rId98" Type="http://schemas.openxmlformats.org/officeDocument/2006/relationships/customXml" Target="../ink/ink2646.xml"/><Relationship Id="rId121" Type="http://schemas.openxmlformats.org/officeDocument/2006/relationships/image" Target="../media/image1476.emf"/><Relationship Id="rId370" Type="http://schemas.openxmlformats.org/officeDocument/2006/relationships/image" Target="../media/image1562.emf"/><Relationship Id="rId405" Type="http://schemas.openxmlformats.org/officeDocument/2006/relationships/image" Target="../media/image1580.emf"/><Relationship Id="rId230" Type="http://schemas.openxmlformats.org/officeDocument/2006/relationships/customXml" Target="../ink/ink2665.xml"/><Relationship Id="rId25" Type="http://schemas.openxmlformats.org/officeDocument/2006/relationships/image" Target="../media/image1424.emf"/><Relationship Id="rId46" Type="http://schemas.openxmlformats.org/officeDocument/2006/relationships/customXml" Target="../ink/ink2621.xml"/><Relationship Id="rId67" Type="http://schemas.openxmlformats.org/officeDocument/2006/relationships/image" Target="../media/image1447.emf"/><Relationship Id="rId307" Type="http://schemas.openxmlformats.org/officeDocument/2006/relationships/customXml" Target="../ink/ink2671.xml"/><Relationship Id="rId328" Type="http://schemas.openxmlformats.org/officeDocument/2006/relationships/customXml" Target="../ink/ink2692.xml"/><Relationship Id="rId349" Type="http://schemas.openxmlformats.org/officeDocument/2006/relationships/customXml" Target="../ink/ink2713.xml"/><Relationship Id="rId20" Type="http://schemas.openxmlformats.org/officeDocument/2006/relationships/customXml" Target="../ink/ink2608.xml"/><Relationship Id="rId41" Type="http://schemas.openxmlformats.org/officeDocument/2006/relationships/image" Target="../media/image1432.emf"/><Relationship Id="rId62" Type="http://schemas.openxmlformats.org/officeDocument/2006/relationships/customXml" Target="../ink/ink2628.xml"/><Relationship Id="rId83" Type="http://schemas.openxmlformats.org/officeDocument/2006/relationships/image" Target="../media/image1456.emf"/><Relationship Id="rId88" Type="http://schemas.openxmlformats.org/officeDocument/2006/relationships/customXml" Target="../ink/ink2641.xml"/><Relationship Id="rId111" Type="http://schemas.openxmlformats.org/officeDocument/2006/relationships/image" Target="../media/image1471.emf"/><Relationship Id="rId153" Type="http://schemas.openxmlformats.org/officeDocument/2006/relationships/image" Target="../media/image1544.emf"/><Relationship Id="rId360" Type="http://schemas.openxmlformats.org/officeDocument/2006/relationships/image" Target="../media/image1557.emf"/><Relationship Id="rId365" Type="http://schemas.openxmlformats.org/officeDocument/2006/relationships/customXml" Target="../ink/ink2726.xml"/><Relationship Id="rId381" Type="http://schemas.openxmlformats.org/officeDocument/2006/relationships/customXml" Target="../ink/ink2734.xml"/><Relationship Id="rId386" Type="http://schemas.openxmlformats.org/officeDocument/2006/relationships/image" Target="../media/image1570.emf"/><Relationship Id="rId15" Type="http://schemas.openxmlformats.org/officeDocument/2006/relationships/image" Target="../media/image1417.emf"/><Relationship Id="rId36" Type="http://schemas.openxmlformats.org/officeDocument/2006/relationships/customXml" Target="../ink/ink2616.xml"/><Relationship Id="rId57" Type="http://schemas.openxmlformats.org/officeDocument/2006/relationships/image" Target="../media/image1442.emf"/><Relationship Id="rId106" Type="http://schemas.openxmlformats.org/officeDocument/2006/relationships/customXml" Target="../ink/ink2650.xml"/><Relationship Id="rId313" Type="http://schemas.openxmlformats.org/officeDocument/2006/relationships/customXml" Target="../ink/ink2677.xml"/><Relationship Id="rId318" Type="http://schemas.openxmlformats.org/officeDocument/2006/relationships/customXml" Target="../ink/ink2682.xml"/><Relationship Id="rId339" Type="http://schemas.openxmlformats.org/officeDocument/2006/relationships/customXml" Target="../ink/ink2703.xml"/><Relationship Id="rId10" Type="http://schemas.openxmlformats.org/officeDocument/2006/relationships/customXml" Target="../ink/ink2604.xml"/><Relationship Id="rId31" Type="http://schemas.openxmlformats.org/officeDocument/2006/relationships/image" Target="../media/image1427.emf"/><Relationship Id="rId52" Type="http://schemas.openxmlformats.org/officeDocument/2006/relationships/customXml" Target="../ink/ink2624.xml"/><Relationship Id="rId73" Type="http://schemas.openxmlformats.org/officeDocument/2006/relationships/image" Target="../media/image1451.emf"/><Relationship Id="rId78" Type="http://schemas.openxmlformats.org/officeDocument/2006/relationships/customXml" Target="../ink/ink2636.xml"/><Relationship Id="rId94" Type="http://schemas.openxmlformats.org/officeDocument/2006/relationships/customXml" Target="../ink/ink2644.xml"/><Relationship Id="rId99" Type="http://schemas.openxmlformats.org/officeDocument/2006/relationships/image" Target="../media/image1465.emf"/><Relationship Id="rId101" Type="http://schemas.openxmlformats.org/officeDocument/2006/relationships/image" Target="../media/image1466.emf"/><Relationship Id="rId122" Type="http://schemas.openxmlformats.org/officeDocument/2006/relationships/customXml" Target="../ink/ink2658.xml"/><Relationship Id="rId148" Type="http://schemas.openxmlformats.org/officeDocument/2006/relationships/customXml" Target="../ink/ink2662.xml"/><Relationship Id="rId334" Type="http://schemas.openxmlformats.org/officeDocument/2006/relationships/customXml" Target="../ink/ink2698.xml"/><Relationship Id="rId350" Type="http://schemas.openxmlformats.org/officeDocument/2006/relationships/customXml" Target="../ink/ink2714.xml"/><Relationship Id="rId355" Type="http://schemas.openxmlformats.org/officeDocument/2006/relationships/customXml" Target="../ink/ink2719.xml"/><Relationship Id="rId371" Type="http://schemas.openxmlformats.org/officeDocument/2006/relationships/customXml" Target="../ink/ink2729.xml"/><Relationship Id="rId376" Type="http://schemas.openxmlformats.org/officeDocument/2006/relationships/image" Target="../media/image1565.emf"/><Relationship Id="rId397" Type="http://schemas.openxmlformats.org/officeDocument/2006/relationships/image" Target="../media/image1576.emf"/><Relationship Id="rId4" Type="http://schemas.openxmlformats.org/officeDocument/2006/relationships/customXml" Target="../ink/ink2602.xml"/><Relationship Id="rId9" Type="http://schemas.openxmlformats.org/officeDocument/2006/relationships/image" Target="../media/image1412.emf"/><Relationship Id="rId401" Type="http://schemas.openxmlformats.org/officeDocument/2006/relationships/image" Target="../media/image1578.emf"/><Relationship Id="rId26" Type="http://schemas.openxmlformats.org/officeDocument/2006/relationships/customXml" Target="../ink/ink2611.xml"/><Relationship Id="rId308" Type="http://schemas.openxmlformats.org/officeDocument/2006/relationships/customXml" Target="../ink/ink2672.xml"/><Relationship Id="rId329" Type="http://schemas.openxmlformats.org/officeDocument/2006/relationships/customXml" Target="../ink/ink2693.xml"/><Relationship Id="rId231" Type="http://schemas.openxmlformats.org/officeDocument/2006/relationships/image" Target="../media/image1552.emf"/><Relationship Id="rId47" Type="http://schemas.openxmlformats.org/officeDocument/2006/relationships/image" Target="../media/image1436.emf"/><Relationship Id="rId68" Type="http://schemas.openxmlformats.org/officeDocument/2006/relationships/customXml" Target="../ink/ink2631.xml"/><Relationship Id="rId89" Type="http://schemas.openxmlformats.org/officeDocument/2006/relationships/image" Target="../media/image1459.emf"/><Relationship Id="rId112" Type="http://schemas.openxmlformats.org/officeDocument/2006/relationships/customXml" Target="../ink/ink2653.xml"/><Relationship Id="rId154" Type="http://schemas.openxmlformats.org/officeDocument/2006/relationships/customXml" Target="../ink/ink2664.xml"/><Relationship Id="rId340" Type="http://schemas.openxmlformats.org/officeDocument/2006/relationships/customXml" Target="../ink/ink2704.xml"/><Relationship Id="rId361" Type="http://schemas.openxmlformats.org/officeDocument/2006/relationships/customXml" Target="../ink/ink2724.xml"/><Relationship Id="rId382" Type="http://schemas.openxmlformats.org/officeDocument/2006/relationships/image" Target="../media/image1568.emf"/><Relationship Id="rId16" Type="http://schemas.openxmlformats.org/officeDocument/2006/relationships/customXml" Target="../ink/ink2606.xml"/><Relationship Id="rId319" Type="http://schemas.openxmlformats.org/officeDocument/2006/relationships/customXml" Target="../ink/ink2683.xml"/><Relationship Id="rId37" Type="http://schemas.openxmlformats.org/officeDocument/2006/relationships/image" Target="../media/image1430.emf"/><Relationship Id="rId58" Type="http://schemas.openxmlformats.org/officeDocument/2006/relationships/customXml" Target="../ink/ink2626.xml"/><Relationship Id="rId79" Type="http://schemas.openxmlformats.org/officeDocument/2006/relationships/image" Target="../media/image1454.emf"/><Relationship Id="rId102" Type="http://schemas.openxmlformats.org/officeDocument/2006/relationships/customXml" Target="../ink/ink2648.xml"/><Relationship Id="rId123" Type="http://schemas.openxmlformats.org/officeDocument/2006/relationships/image" Target="../media/image1477.emf"/><Relationship Id="rId330" Type="http://schemas.openxmlformats.org/officeDocument/2006/relationships/customXml" Target="../ink/ink2694.xml"/><Relationship Id="rId90" Type="http://schemas.openxmlformats.org/officeDocument/2006/relationships/customXml" Target="../ink/ink2642.xml"/><Relationship Id="rId351" Type="http://schemas.openxmlformats.org/officeDocument/2006/relationships/customXml" Target="../ink/ink2715.xml"/><Relationship Id="rId372" Type="http://schemas.openxmlformats.org/officeDocument/2006/relationships/image" Target="../media/image1563.emf"/><Relationship Id="rId393" Type="http://schemas.openxmlformats.org/officeDocument/2006/relationships/image" Target="../media/image1574.emf"/><Relationship Id="rId309" Type="http://schemas.openxmlformats.org/officeDocument/2006/relationships/customXml" Target="../ink/ink2673.xml"/><Relationship Id="rId27" Type="http://schemas.openxmlformats.org/officeDocument/2006/relationships/image" Target="../media/image1425.emf"/><Relationship Id="rId48" Type="http://schemas.openxmlformats.org/officeDocument/2006/relationships/customXml" Target="../ink/ink2622.xml"/><Relationship Id="rId69" Type="http://schemas.openxmlformats.org/officeDocument/2006/relationships/image" Target="../media/image1448.emf"/><Relationship Id="rId113" Type="http://schemas.openxmlformats.org/officeDocument/2006/relationships/image" Target="../media/image1472.emf"/><Relationship Id="rId320" Type="http://schemas.openxmlformats.org/officeDocument/2006/relationships/customXml" Target="../ink/ink2684.xml"/><Relationship Id="rId80" Type="http://schemas.openxmlformats.org/officeDocument/2006/relationships/customXml" Target="../ink/ink2637.xml"/><Relationship Id="rId341" Type="http://schemas.openxmlformats.org/officeDocument/2006/relationships/customXml" Target="../ink/ink2705.xml"/><Relationship Id="rId362" Type="http://schemas.openxmlformats.org/officeDocument/2006/relationships/image" Target="../media/image1558.emf"/><Relationship Id="rId383" Type="http://schemas.openxmlformats.org/officeDocument/2006/relationships/customXml" Target="../ink/ink2735.xml"/><Relationship Id="rId17" Type="http://schemas.openxmlformats.org/officeDocument/2006/relationships/image" Target="../media/image1418.emf"/><Relationship Id="rId38" Type="http://schemas.openxmlformats.org/officeDocument/2006/relationships/customXml" Target="../ink/ink2617.xml"/><Relationship Id="rId59" Type="http://schemas.openxmlformats.org/officeDocument/2006/relationships/image" Target="../media/image1443.emf"/><Relationship Id="rId103" Type="http://schemas.openxmlformats.org/officeDocument/2006/relationships/image" Target="../media/image1467.emf"/><Relationship Id="rId124" Type="http://schemas.openxmlformats.org/officeDocument/2006/relationships/customXml" Target="../ink/ink2659.xml"/><Relationship Id="rId310" Type="http://schemas.openxmlformats.org/officeDocument/2006/relationships/customXml" Target="../ink/ink2674.xml"/><Relationship Id="rId70" Type="http://schemas.openxmlformats.org/officeDocument/2006/relationships/customXml" Target="../ink/ink2632.xml"/><Relationship Id="rId91" Type="http://schemas.openxmlformats.org/officeDocument/2006/relationships/image" Target="../media/image1461.emf"/><Relationship Id="rId145" Type="http://schemas.openxmlformats.org/officeDocument/2006/relationships/image" Target="../media/image1531.emf"/><Relationship Id="rId331" Type="http://schemas.openxmlformats.org/officeDocument/2006/relationships/customXml" Target="../ink/ink2695.xml"/><Relationship Id="rId352" Type="http://schemas.openxmlformats.org/officeDocument/2006/relationships/customXml" Target="../ink/ink2716.xml"/><Relationship Id="rId373" Type="http://schemas.openxmlformats.org/officeDocument/2006/relationships/customXml" Target="../ink/ink2730.xml"/><Relationship Id="rId394" Type="http://schemas.openxmlformats.org/officeDocument/2006/relationships/customXml" Target="../ink/ink2739.xml"/><Relationship Id="rId1" Type="http://schemas.openxmlformats.org/officeDocument/2006/relationships/slideLayout" Target="../slideLayouts/slideLayout2.xml"/><Relationship Id="rId233" Type="http://schemas.openxmlformats.org/officeDocument/2006/relationships/image" Target="../media/image1553.emf"/><Relationship Id="rId28" Type="http://schemas.openxmlformats.org/officeDocument/2006/relationships/customXml" Target="../ink/ink2612.xml"/><Relationship Id="rId49" Type="http://schemas.openxmlformats.org/officeDocument/2006/relationships/image" Target="../media/image1437.emf"/><Relationship Id="rId114" Type="http://schemas.openxmlformats.org/officeDocument/2006/relationships/customXml" Target="../ink/ink2654.xml"/><Relationship Id="rId300" Type="http://schemas.openxmlformats.org/officeDocument/2006/relationships/image" Target="../media/image1546.emf"/><Relationship Id="rId60" Type="http://schemas.openxmlformats.org/officeDocument/2006/relationships/customXml" Target="../ink/ink2627.xml"/><Relationship Id="rId81" Type="http://schemas.openxmlformats.org/officeDocument/2006/relationships/image" Target="../media/image1455.emf"/><Relationship Id="rId321" Type="http://schemas.openxmlformats.org/officeDocument/2006/relationships/customXml" Target="../ink/ink2685.xml"/><Relationship Id="rId342" Type="http://schemas.openxmlformats.org/officeDocument/2006/relationships/customXml" Target="../ink/ink2706.xml"/><Relationship Id="rId363" Type="http://schemas.openxmlformats.org/officeDocument/2006/relationships/customXml" Target="../ink/ink2725.xml"/><Relationship Id="rId384" Type="http://schemas.openxmlformats.org/officeDocument/2006/relationships/image" Target="../media/image1569.emf"/><Relationship Id="rId18" Type="http://schemas.openxmlformats.org/officeDocument/2006/relationships/customXml" Target="../ink/ink2607.xml"/><Relationship Id="rId39" Type="http://schemas.openxmlformats.org/officeDocument/2006/relationships/image" Target="../media/image1431.emf"/><Relationship Id="rId50" Type="http://schemas.openxmlformats.org/officeDocument/2006/relationships/customXml" Target="../ink/ink2623.xml"/><Relationship Id="rId104" Type="http://schemas.openxmlformats.org/officeDocument/2006/relationships/customXml" Target="../ink/ink2649.xml"/><Relationship Id="rId125" Type="http://schemas.openxmlformats.org/officeDocument/2006/relationships/image" Target="../media/image1478.emf"/><Relationship Id="rId146" Type="http://schemas.openxmlformats.org/officeDocument/2006/relationships/customXml" Target="../ink/ink2661.xml"/><Relationship Id="rId311" Type="http://schemas.openxmlformats.org/officeDocument/2006/relationships/customXml" Target="../ink/ink2675.xml"/><Relationship Id="rId332" Type="http://schemas.openxmlformats.org/officeDocument/2006/relationships/customXml" Target="../ink/ink2696.xml"/><Relationship Id="rId353" Type="http://schemas.openxmlformats.org/officeDocument/2006/relationships/customXml" Target="../ink/ink2717.xml"/><Relationship Id="rId374" Type="http://schemas.openxmlformats.org/officeDocument/2006/relationships/image" Target="../media/image1564.emf"/><Relationship Id="rId395" Type="http://schemas.openxmlformats.org/officeDocument/2006/relationships/image" Target="../media/image1575.emf"/><Relationship Id="rId71" Type="http://schemas.openxmlformats.org/officeDocument/2006/relationships/image" Target="../media/image1449.emf"/><Relationship Id="rId92" Type="http://schemas.openxmlformats.org/officeDocument/2006/relationships/customXml" Target="../ink/ink2643.xml"/><Relationship Id="rId234" Type="http://schemas.openxmlformats.org/officeDocument/2006/relationships/customXml" Target="../ink/ink2666.xml"/><Relationship Id="rId2" Type="http://schemas.openxmlformats.org/officeDocument/2006/relationships/customXml" Target="../ink/ink2601.xml"/><Relationship Id="rId29" Type="http://schemas.openxmlformats.org/officeDocument/2006/relationships/image" Target="../media/image1426.emf"/><Relationship Id="rId40" Type="http://schemas.openxmlformats.org/officeDocument/2006/relationships/customXml" Target="../ink/ink2618.xml"/><Relationship Id="rId115" Type="http://schemas.openxmlformats.org/officeDocument/2006/relationships/image" Target="../media/image1473.emf"/><Relationship Id="rId322" Type="http://schemas.openxmlformats.org/officeDocument/2006/relationships/customXml" Target="../ink/ink2686.xml"/><Relationship Id="rId343" Type="http://schemas.openxmlformats.org/officeDocument/2006/relationships/customXml" Target="../ink/ink2707.xml"/><Relationship Id="rId364" Type="http://schemas.openxmlformats.org/officeDocument/2006/relationships/image" Target="../media/image1559.emf"/><Relationship Id="rId61" Type="http://schemas.openxmlformats.org/officeDocument/2006/relationships/image" Target="../media/image1444.emf"/><Relationship Id="rId82" Type="http://schemas.openxmlformats.org/officeDocument/2006/relationships/customXml" Target="../ink/ink2638.xml"/><Relationship Id="rId385" Type="http://schemas.openxmlformats.org/officeDocument/2006/relationships/customXml" Target="../ink/ink2736.xml"/><Relationship Id="rId19" Type="http://schemas.openxmlformats.org/officeDocument/2006/relationships/image" Target="../media/image1421.emf"/><Relationship Id="rId30" Type="http://schemas.openxmlformats.org/officeDocument/2006/relationships/customXml" Target="../ink/ink2613.xml"/><Relationship Id="rId105" Type="http://schemas.openxmlformats.org/officeDocument/2006/relationships/image" Target="../media/image1468.emf"/><Relationship Id="rId126" Type="http://schemas.openxmlformats.org/officeDocument/2006/relationships/customXml" Target="../ink/ink2660.xml"/><Relationship Id="rId147" Type="http://schemas.openxmlformats.org/officeDocument/2006/relationships/image" Target="../media/image1532.emf"/><Relationship Id="rId312" Type="http://schemas.openxmlformats.org/officeDocument/2006/relationships/customXml" Target="../ink/ink2676.xml"/><Relationship Id="rId333" Type="http://schemas.openxmlformats.org/officeDocument/2006/relationships/customXml" Target="../ink/ink2697.xml"/><Relationship Id="rId354" Type="http://schemas.openxmlformats.org/officeDocument/2006/relationships/customXml" Target="../ink/ink2718.xml"/><Relationship Id="rId51" Type="http://schemas.openxmlformats.org/officeDocument/2006/relationships/image" Target="../media/image1438.emf"/><Relationship Id="rId72" Type="http://schemas.openxmlformats.org/officeDocument/2006/relationships/customXml" Target="../ink/ink2633.xml"/><Relationship Id="rId93" Type="http://schemas.openxmlformats.org/officeDocument/2006/relationships/image" Target="../media/image1462.emf"/><Relationship Id="rId375" Type="http://schemas.openxmlformats.org/officeDocument/2006/relationships/customXml" Target="../ink/ink2731.xml"/><Relationship Id="rId396" Type="http://schemas.openxmlformats.org/officeDocument/2006/relationships/customXml" Target="../ink/ink2740.xml"/><Relationship Id="rId3" Type="http://schemas.openxmlformats.org/officeDocument/2006/relationships/image" Target="../media/image1399.emf"/><Relationship Id="rId400" Type="http://schemas.openxmlformats.org/officeDocument/2006/relationships/customXml" Target="../ink/ink2742.xml"/><Relationship Id="rId116" Type="http://schemas.openxmlformats.org/officeDocument/2006/relationships/customXml" Target="../ink/ink2655.xml"/><Relationship Id="rId302" Type="http://schemas.openxmlformats.org/officeDocument/2006/relationships/image" Target="../media/image1556.emf"/><Relationship Id="rId323" Type="http://schemas.openxmlformats.org/officeDocument/2006/relationships/customXml" Target="../ink/ink2687.xml"/><Relationship Id="rId344" Type="http://schemas.openxmlformats.org/officeDocument/2006/relationships/customXml" Target="../ink/ink2708.xml"/></Relationships>
</file>

<file path=ppt/slides/_rels/slide3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58.xml"/><Relationship Id="rId21" Type="http://schemas.openxmlformats.org/officeDocument/2006/relationships/customXml" Target="../ink/ink10.xml"/><Relationship Id="rId42" Type="http://schemas.openxmlformats.org/officeDocument/2006/relationships/image" Target="../media/image112.emf"/><Relationship Id="rId63" Type="http://schemas.openxmlformats.org/officeDocument/2006/relationships/customXml" Target="../ink/ink31.xml"/><Relationship Id="rId84" Type="http://schemas.openxmlformats.org/officeDocument/2006/relationships/image" Target="../media/image133.emf"/><Relationship Id="rId138" Type="http://schemas.openxmlformats.org/officeDocument/2006/relationships/image" Target="../media/image160.emf"/><Relationship Id="rId159" Type="http://schemas.openxmlformats.org/officeDocument/2006/relationships/customXml" Target="../ink/ink79.xml"/><Relationship Id="rId170" Type="http://schemas.openxmlformats.org/officeDocument/2006/relationships/image" Target="../media/image176.emf"/><Relationship Id="rId191" Type="http://schemas.openxmlformats.org/officeDocument/2006/relationships/customXml" Target="../ink/ink95.xml"/><Relationship Id="rId107" Type="http://schemas.openxmlformats.org/officeDocument/2006/relationships/customXml" Target="../ink/ink53.xml"/><Relationship Id="rId11" Type="http://schemas.openxmlformats.org/officeDocument/2006/relationships/customXml" Target="../ink/ink5.xml"/><Relationship Id="rId32" Type="http://schemas.openxmlformats.org/officeDocument/2006/relationships/image" Target="../media/image107.emf"/><Relationship Id="rId53" Type="http://schemas.openxmlformats.org/officeDocument/2006/relationships/customXml" Target="../ink/ink26.xml"/><Relationship Id="rId74" Type="http://schemas.openxmlformats.org/officeDocument/2006/relationships/image" Target="../media/image128.emf"/><Relationship Id="rId128" Type="http://schemas.openxmlformats.org/officeDocument/2006/relationships/image" Target="../media/image155.emf"/><Relationship Id="rId149" Type="http://schemas.openxmlformats.org/officeDocument/2006/relationships/customXml" Target="../ink/ink74.xml"/><Relationship Id="rId5" Type="http://schemas.openxmlformats.org/officeDocument/2006/relationships/customXml" Target="../ink/ink2.xml"/><Relationship Id="rId95" Type="http://schemas.openxmlformats.org/officeDocument/2006/relationships/customXml" Target="../ink/ink47.xml"/><Relationship Id="rId160" Type="http://schemas.openxmlformats.org/officeDocument/2006/relationships/image" Target="../media/image171.emf"/><Relationship Id="rId181" Type="http://schemas.openxmlformats.org/officeDocument/2006/relationships/customXml" Target="../ink/ink90.xml"/><Relationship Id="rId22" Type="http://schemas.openxmlformats.org/officeDocument/2006/relationships/image" Target="../media/image102.emf"/><Relationship Id="rId43" Type="http://schemas.openxmlformats.org/officeDocument/2006/relationships/customXml" Target="../ink/ink21.xml"/><Relationship Id="rId64" Type="http://schemas.openxmlformats.org/officeDocument/2006/relationships/image" Target="../media/image123.emf"/><Relationship Id="rId118" Type="http://schemas.openxmlformats.org/officeDocument/2006/relationships/image" Target="../media/image150.emf"/><Relationship Id="rId139" Type="http://schemas.openxmlformats.org/officeDocument/2006/relationships/customXml" Target="../ink/ink69.xml"/><Relationship Id="rId85" Type="http://schemas.openxmlformats.org/officeDocument/2006/relationships/customXml" Target="../ink/ink42.xml"/><Relationship Id="rId150" Type="http://schemas.openxmlformats.org/officeDocument/2006/relationships/image" Target="../media/image166.emf"/><Relationship Id="rId171" Type="http://schemas.openxmlformats.org/officeDocument/2006/relationships/customXml" Target="../ink/ink85.xml"/><Relationship Id="rId192" Type="http://schemas.openxmlformats.org/officeDocument/2006/relationships/image" Target="../media/image187.emf"/><Relationship Id="rId12" Type="http://schemas.openxmlformats.org/officeDocument/2006/relationships/image" Target="../media/image97.emf"/><Relationship Id="rId33" Type="http://schemas.openxmlformats.org/officeDocument/2006/relationships/customXml" Target="../ink/ink16.xml"/><Relationship Id="rId108" Type="http://schemas.openxmlformats.org/officeDocument/2006/relationships/image" Target="../media/image145.emf"/><Relationship Id="rId129" Type="http://schemas.openxmlformats.org/officeDocument/2006/relationships/customXml" Target="../ink/ink64.xml"/><Relationship Id="rId54" Type="http://schemas.openxmlformats.org/officeDocument/2006/relationships/image" Target="../media/image118.emf"/><Relationship Id="rId75" Type="http://schemas.openxmlformats.org/officeDocument/2006/relationships/customXml" Target="../ink/ink37.xml"/><Relationship Id="rId96" Type="http://schemas.openxmlformats.org/officeDocument/2006/relationships/image" Target="../media/image139.emf"/><Relationship Id="rId140" Type="http://schemas.openxmlformats.org/officeDocument/2006/relationships/image" Target="../media/image161.emf"/><Relationship Id="rId161" Type="http://schemas.openxmlformats.org/officeDocument/2006/relationships/customXml" Target="../ink/ink80.xml"/><Relationship Id="rId182" Type="http://schemas.openxmlformats.org/officeDocument/2006/relationships/image" Target="../media/image182.emf"/><Relationship Id="rId6" Type="http://schemas.openxmlformats.org/officeDocument/2006/relationships/image" Target="../media/image94.emf"/><Relationship Id="rId23" Type="http://schemas.openxmlformats.org/officeDocument/2006/relationships/customXml" Target="../ink/ink11.xml"/><Relationship Id="rId119" Type="http://schemas.openxmlformats.org/officeDocument/2006/relationships/customXml" Target="../ink/ink59.xml"/><Relationship Id="rId44" Type="http://schemas.openxmlformats.org/officeDocument/2006/relationships/image" Target="../media/image113.emf"/><Relationship Id="rId65" Type="http://schemas.openxmlformats.org/officeDocument/2006/relationships/customXml" Target="../ink/ink32.xml"/><Relationship Id="rId86" Type="http://schemas.openxmlformats.org/officeDocument/2006/relationships/image" Target="../media/image134.emf"/><Relationship Id="rId130" Type="http://schemas.openxmlformats.org/officeDocument/2006/relationships/image" Target="../media/image156.emf"/><Relationship Id="rId151" Type="http://schemas.openxmlformats.org/officeDocument/2006/relationships/customXml" Target="../ink/ink75.xml"/><Relationship Id="rId172" Type="http://schemas.openxmlformats.org/officeDocument/2006/relationships/image" Target="../media/image177.emf"/><Relationship Id="rId193" Type="http://schemas.openxmlformats.org/officeDocument/2006/relationships/customXml" Target="../ink/ink96.xml"/><Relationship Id="rId13" Type="http://schemas.openxmlformats.org/officeDocument/2006/relationships/customXml" Target="../ink/ink6.xml"/><Relationship Id="rId109" Type="http://schemas.openxmlformats.org/officeDocument/2006/relationships/customXml" Target="../ink/ink54.xml"/><Relationship Id="rId34" Type="http://schemas.openxmlformats.org/officeDocument/2006/relationships/image" Target="../media/image108.emf"/><Relationship Id="rId55" Type="http://schemas.openxmlformats.org/officeDocument/2006/relationships/customXml" Target="../ink/ink27.xml"/><Relationship Id="rId76" Type="http://schemas.openxmlformats.org/officeDocument/2006/relationships/image" Target="../media/image129.emf"/><Relationship Id="rId97" Type="http://schemas.openxmlformats.org/officeDocument/2006/relationships/customXml" Target="../ink/ink48.xml"/><Relationship Id="rId120" Type="http://schemas.openxmlformats.org/officeDocument/2006/relationships/image" Target="../media/image151.emf"/><Relationship Id="rId141" Type="http://schemas.openxmlformats.org/officeDocument/2006/relationships/customXml" Target="../ink/ink70.xml"/><Relationship Id="rId7" Type="http://schemas.openxmlformats.org/officeDocument/2006/relationships/customXml" Target="../ink/ink3.xml"/><Relationship Id="rId162" Type="http://schemas.openxmlformats.org/officeDocument/2006/relationships/image" Target="../media/image172.emf"/><Relationship Id="rId183" Type="http://schemas.openxmlformats.org/officeDocument/2006/relationships/customXml" Target="../ink/ink91.xml"/><Relationship Id="rId2" Type="http://schemas.openxmlformats.org/officeDocument/2006/relationships/notesSlide" Target="../notesSlides/notesSlide2.xml"/><Relationship Id="rId29" Type="http://schemas.openxmlformats.org/officeDocument/2006/relationships/customXml" Target="../ink/ink14.xml"/><Relationship Id="rId24" Type="http://schemas.openxmlformats.org/officeDocument/2006/relationships/image" Target="../media/image103.emf"/><Relationship Id="rId40" Type="http://schemas.openxmlformats.org/officeDocument/2006/relationships/image" Target="../media/image111.emf"/><Relationship Id="rId45" Type="http://schemas.openxmlformats.org/officeDocument/2006/relationships/customXml" Target="../ink/ink22.xml"/><Relationship Id="rId66" Type="http://schemas.openxmlformats.org/officeDocument/2006/relationships/image" Target="../media/image124.emf"/><Relationship Id="rId87" Type="http://schemas.openxmlformats.org/officeDocument/2006/relationships/customXml" Target="../ink/ink43.xml"/><Relationship Id="rId110" Type="http://schemas.openxmlformats.org/officeDocument/2006/relationships/image" Target="../media/image146.emf"/><Relationship Id="rId115" Type="http://schemas.openxmlformats.org/officeDocument/2006/relationships/customXml" Target="../ink/ink57.xml"/><Relationship Id="rId131" Type="http://schemas.openxmlformats.org/officeDocument/2006/relationships/customXml" Target="../ink/ink65.xml"/><Relationship Id="rId136" Type="http://schemas.openxmlformats.org/officeDocument/2006/relationships/image" Target="../media/image159.emf"/><Relationship Id="rId157" Type="http://schemas.openxmlformats.org/officeDocument/2006/relationships/customXml" Target="../ink/ink78.xml"/><Relationship Id="rId178" Type="http://schemas.openxmlformats.org/officeDocument/2006/relationships/image" Target="../media/image180.emf"/><Relationship Id="rId61" Type="http://schemas.openxmlformats.org/officeDocument/2006/relationships/customXml" Target="../ink/ink30.xml"/><Relationship Id="rId82" Type="http://schemas.openxmlformats.org/officeDocument/2006/relationships/image" Target="../media/image132.emf"/><Relationship Id="rId152" Type="http://schemas.openxmlformats.org/officeDocument/2006/relationships/image" Target="../media/image167.emf"/><Relationship Id="rId173" Type="http://schemas.openxmlformats.org/officeDocument/2006/relationships/customXml" Target="../ink/ink86.xml"/><Relationship Id="rId194" Type="http://schemas.openxmlformats.org/officeDocument/2006/relationships/image" Target="../media/image188.emf"/><Relationship Id="rId199" Type="http://schemas.openxmlformats.org/officeDocument/2006/relationships/customXml" Target="../ink/ink99.xml"/><Relationship Id="rId203" Type="http://schemas.openxmlformats.org/officeDocument/2006/relationships/customXml" Target="../ink/ink101.xml"/><Relationship Id="rId19" Type="http://schemas.openxmlformats.org/officeDocument/2006/relationships/customXml" Target="../ink/ink9.xml"/><Relationship Id="rId14" Type="http://schemas.openxmlformats.org/officeDocument/2006/relationships/image" Target="../media/image98.emf"/><Relationship Id="rId30" Type="http://schemas.openxmlformats.org/officeDocument/2006/relationships/image" Target="../media/image106.emf"/><Relationship Id="rId35" Type="http://schemas.openxmlformats.org/officeDocument/2006/relationships/customXml" Target="../ink/ink17.xml"/><Relationship Id="rId56" Type="http://schemas.openxmlformats.org/officeDocument/2006/relationships/image" Target="../media/image119.emf"/><Relationship Id="rId77" Type="http://schemas.openxmlformats.org/officeDocument/2006/relationships/customXml" Target="../ink/ink38.xml"/><Relationship Id="rId100" Type="http://schemas.openxmlformats.org/officeDocument/2006/relationships/image" Target="../media/image141.emf"/><Relationship Id="rId105" Type="http://schemas.openxmlformats.org/officeDocument/2006/relationships/customXml" Target="../ink/ink52.xml"/><Relationship Id="rId126" Type="http://schemas.openxmlformats.org/officeDocument/2006/relationships/image" Target="../media/image154.emf"/><Relationship Id="rId147" Type="http://schemas.openxmlformats.org/officeDocument/2006/relationships/customXml" Target="../ink/ink73.xml"/><Relationship Id="rId168" Type="http://schemas.openxmlformats.org/officeDocument/2006/relationships/image" Target="../media/image175.emf"/><Relationship Id="rId8" Type="http://schemas.openxmlformats.org/officeDocument/2006/relationships/image" Target="../media/image95.emf"/><Relationship Id="rId51" Type="http://schemas.openxmlformats.org/officeDocument/2006/relationships/customXml" Target="../ink/ink25.xml"/><Relationship Id="rId72" Type="http://schemas.openxmlformats.org/officeDocument/2006/relationships/image" Target="../media/image127.emf"/><Relationship Id="rId93" Type="http://schemas.openxmlformats.org/officeDocument/2006/relationships/customXml" Target="../ink/ink46.xml"/><Relationship Id="rId98" Type="http://schemas.openxmlformats.org/officeDocument/2006/relationships/image" Target="../media/image140.emf"/><Relationship Id="rId121" Type="http://schemas.openxmlformats.org/officeDocument/2006/relationships/customXml" Target="../ink/ink60.xml"/><Relationship Id="rId142" Type="http://schemas.openxmlformats.org/officeDocument/2006/relationships/image" Target="../media/image162.emf"/><Relationship Id="rId163" Type="http://schemas.openxmlformats.org/officeDocument/2006/relationships/customXml" Target="../ink/ink81.xml"/><Relationship Id="rId184" Type="http://schemas.openxmlformats.org/officeDocument/2006/relationships/image" Target="../media/image183.emf"/><Relationship Id="rId189" Type="http://schemas.openxmlformats.org/officeDocument/2006/relationships/customXml" Target="../ink/ink94.xml"/><Relationship Id="rId3" Type="http://schemas.openxmlformats.org/officeDocument/2006/relationships/customXml" Target="../ink/ink1.xml"/><Relationship Id="rId25" Type="http://schemas.openxmlformats.org/officeDocument/2006/relationships/customXml" Target="../ink/ink12.xml"/><Relationship Id="rId46" Type="http://schemas.openxmlformats.org/officeDocument/2006/relationships/image" Target="../media/image114.emf"/><Relationship Id="rId67" Type="http://schemas.openxmlformats.org/officeDocument/2006/relationships/customXml" Target="../ink/ink33.xml"/><Relationship Id="rId116" Type="http://schemas.openxmlformats.org/officeDocument/2006/relationships/image" Target="../media/image149.emf"/><Relationship Id="rId137" Type="http://schemas.openxmlformats.org/officeDocument/2006/relationships/customXml" Target="../ink/ink68.xml"/><Relationship Id="rId158" Type="http://schemas.openxmlformats.org/officeDocument/2006/relationships/image" Target="../media/image170.emf"/><Relationship Id="rId20" Type="http://schemas.openxmlformats.org/officeDocument/2006/relationships/image" Target="../media/image101.emf"/><Relationship Id="rId41" Type="http://schemas.openxmlformats.org/officeDocument/2006/relationships/customXml" Target="../ink/ink20.xml"/><Relationship Id="rId62" Type="http://schemas.openxmlformats.org/officeDocument/2006/relationships/image" Target="../media/image122.emf"/><Relationship Id="rId83" Type="http://schemas.openxmlformats.org/officeDocument/2006/relationships/customXml" Target="../ink/ink41.xml"/><Relationship Id="rId88" Type="http://schemas.openxmlformats.org/officeDocument/2006/relationships/image" Target="../media/image135.emf"/><Relationship Id="rId111" Type="http://schemas.openxmlformats.org/officeDocument/2006/relationships/customXml" Target="../ink/ink55.xml"/><Relationship Id="rId132" Type="http://schemas.openxmlformats.org/officeDocument/2006/relationships/image" Target="../media/image157.emf"/><Relationship Id="rId153" Type="http://schemas.openxmlformats.org/officeDocument/2006/relationships/customXml" Target="../ink/ink76.xml"/><Relationship Id="rId174" Type="http://schemas.openxmlformats.org/officeDocument/2006/relationships/image" Target="../media/image178.emf"/><Relationship Id="rId179" Type="http://schemas.openxmlformats.org/officeDocument/2006/relationships/customXml" Target="../ink/ink89.xml"/><Relationship Id="rId195" Type="http://schemas.openxmlformats.org/officeDocument/2006/relationships/customXml" Target="../ink/ink97.xml"/><Relationship Id="rId190" Type="http://schemas.openxmlformats.org/officeDocument/2006/relationships/image" Target="../media/image186.emf"/><Relationship Id="rId204" Type="http://schemas.openxmlformats.org/officeDocument/2006/relationships/image" Target="../media/image193.emf"/><Relationship Id="rId15" Type="http://schemas.openxmlformats.org/officeDocument/2006/relationships/customXml" Target="../ink/ink7.xml"/><Relationship Id="rId36" Type="http://schemas.openxmlformats.org/officeDocument/2006/relationships/image" Target="../media/image109.emf"/><Relationship Id="rId57" Type="http://schemas.openxmlformats.org/officeDocument/2006/relationships/customXml" Target="../ink/ink28.xml"/><Relationship Id="rId106" Type="http://schemas.openxmlformats.org/officeDocument/2006/relationships/image" Target="../media/image144.emf"/><Relationship Id="rId127" Type="http://schemas.openxmlformats.org/officeDocument/2006/relationships/customXml" Target="../ink/ink63.xml"/><Relationship Id="rId10" Type="http://schemas.openxmlformats.org/officeDocument/2006/relationships/image" Target="../media/image96.emf"/><Relationship Id="rId31" Type="http://schemas.openxmlformats.org/officeDocument/2006/relationships/customXml" Target="../ink/ink15.xml"/><Relationship Id="rId52" Type="http://schemas.openxmlformats.org/officeDocument/2006/relationships/image" Target="../media/image117.emf"/><Relationship Id="rId73" Type="http://schemas.openxmlformats.org/officeDocument/2006/relationships/customXml" Target="../ink/ink36.xml"/><Relationship Id="rId78" Type="http://schemas.openxmlformats.org/officeDocument/2006/relationships/image" Target="../media/image130.emf"/><Relationship Id="rId94" Type="http://schemas.openxmlformats.org/officeDocument/2006/relationships/image" Target="../media/image138.emf"/><Relationship Id="rId99" Type="http://schemas.openxmlformats.org/officeDocument/2006/relationships/customXml" Target="../ink/ink49.xml"/><Relationship Id="rId101" Type="http://schemas.openxmlformats.org/officeDocument/2006/relationships/customXml" Target="../ink/ink50.xml"/><Relationship Id="rId122" Type="http://schemas.openxmlformats.org/officeDocument/2006/relationships/image" Target="../media/image152.emf"/><Relationship Id="rId143" Type="http://schemas.openxmlformats.org/officeDocument/2006/relationships/customXml" Target="../ink/ink71.xml"/><Relationship Id="rId148" Type="http://schemas.openxmlformats.org/officeDocument/2006/relationships/image" Target="../media/image165.emf"/><Relationship Id="rId164" Type="http://schemas.openxmlformats.org/officeDocument/2006/relationships/image" Target="../media/image173.emf"/><Relationship Id="rId169" Type="http://schemas.openxmlformats.org/officeDocument/2006/relationships/customXml" Target="../ink/ink84.xml"/><Relationship Id="rId185" Type="http://schemas.openxmlformats.org/officeDocument/2006/relationships/customXml" Target="../ink/ink92.xml"/><Relationship Id="rId4" Type="http://schemas.openxmlformats.org/officeDocument/2006/relationships/image" Target="../media/image93.emf"/><Relationship Id="rId9" Type="http://schemas.openxmlformats.org/officeDocument/2006/relationships/customXml" Target="../ink/ink4.xml"/><Relationship Id="rId180" Type="http://schemas.openxmlformats.org/officeDocument/2006/relationships/image" Target="../media/image181.emf"/><Relationship Id="rId26" Type="http://schemas.openxmlformats.org/officeDocument/2006/relationships/image" Target="../media/image104.emf"/><Relationship Id="rId47" Type="http://schemas.openxmlformats.org/officeDocument/2006/relationships/customXml" Target="../ink/ink23.xml"/><Relationship Id="rId68" Type="http://schemas.openxmlformats.org/officeDocument/2006/relationships/image" Target="../media/image125.emf"/><Relationship Id="rId89" Type="http://schemas.openxmlformats.org/officeDocument/2006/relationships/customXml" Target="../ink/ink44.xml"/><Relationship Id="rId112" Type="http://schemas.openxmlformats.org/officeDocument/2006/relationships/image" Target="../media/image147.emf"/><Relationship Id="rId133" Type="http://schemas.openxmlformats.org/officeDocument/2006/relationships/customXml" Target="../ink/ink66.xml"/><Relationship Id="rId154" Type="http://schemas.openxmlformats.org/officeDocument/2006/relationships/image" Target="../media/image168.emf"/><Relationship Id="rId175" Type="http://schemas.openxmlformats.org/officeDocument/2006/relationships/customXml" Target="../ink/ink87.xml"/><Relationship Id="rId196" Type="http://schemas.openxmlformats.org/officeDocument/2006/relationships/image" Target="../media/image189.emf"/><Relationship Id="rId200" Type="http://schemas.openxmlformats.org/officeDocument/2006/relationships/image" Target="../media/image191.emf"/><Relationship Id="rId16" Type="http://schemas.openxmlformats.org/officeDocument/2006/relationships/image" Target="../media/image99.emf"/><Relationship Id="rId37" Type="http://schemas.openxmlformats.org/officeDocument/2006/relationships/customXml" Target="../ink/ink18.xml"/><Relationship Id="rId58" Type="http://schemas.openxmlformats.org/officeDocument/2006/relationships/image" Target="../media/image120.emf"/><Relationship Id="rId79" Type="http://schemas.openxmlformats.org/officeDocument/2006/relationships/customXml" Target="../ink/ink39.xml"/><Relationship Id="rId102" Type="http://schemas.openxmlformats.org/officeDocument/2006/relationships/image" Target="../media/image142.emf"/><Relationship Id="rId123" Type="http://schemas.openxmlformats.org/officeDocument/2006/relationships/customXml" Target="../ink/ink61.xml"/><Relationship Id="rId144" Type="http://schemas.openxmlformats.org/officeDocument/2006/relationships/image" Target="../media/image163.emf"/><Relationship Id="rId90" Type="http://schemas.openxmlformats.org/officeDocument/2006/relationships/image" Target="../media/image136.emf"/><Relationship Id="rId165" Type="http://schemas.openxmlformats.org/officeDocument/2006/relationships/customXml" Target="../ink/ink82.xml"/><Relationship Id="rId186" Type="http://schemas.openxmlformats.org/officeDocument/2006/relationships/image" Target="../media/image184.emf"/><Relationship Id="rId27" Type="http://schemas.openxmlformats.org/officeDocument/2006/relationships/customXml" Target="../ink/ink13.xml"/><Relationship Id="rId48" Type="http://schemas.openxmlformats.org/officeDocument/2006/relationships/image" Target="../media/image115.emf"/><Relationship Id="rId69" Type="http://schemas.openxmlformats.org/officeDocument/2006/relationships/customXml" Target="../ink/ink34.xml"/><Relationship Id="rId113" Type="http://schemas.openxmlformats.org/officeDocument/2006/relationships/customXml" Target="../ink/ink56.xml"/><Relationship Id="rId134" Type="http://schemas.openxmlformats.org/officeDocument/2006/relationships/image" Target="../media/image158.emf"/><Relationship Id="rId80" Type="http://schemas.openxmlformats.org/officeDocument/2006/relationships/image" Target="../media/image131.emf"/><Relationship Id="rId155" Type="http://schemas.openxmlformats.org/officeDocument/2006/relationships/customXml" Target="../ink/ink77.xml"/><Relationship Id="rId176" Type="http://schemas.openxmlformats.org/officeDocument/2006/relationships/image" Target="../media/image179.emf"/><Relationship Id="rId197" Type="http://schemas.openxmlformats.org/officeDocument/2006/relationships/customXml" Target="../ink/ink98.xml"/><Relationship Id="rId201" Type="http://schemas.openxmlformats.org/officeDocument/2006/relationships/customXml" Target="../ink/ink100.xml"/><Relationship Id="rId17" Type="http://schemas.openxmlformats.org/officeDocument/2006/relationships/customXml" Target="../ink/ink8.xml"/><Relationship Id="rId38" Type="http://schemas.openxmlformats.org/officeDocument/2006/relationships/image" Target="../media/image110.emf"/><Relationship Id="rId59" Type="http://schemas.openxmlformats.org/officeDocument/2006/relationships/customXml" Target="../ink/ink29.xml"/><Relationship Id="rId103" Type="http://schemas.openxmlformats.org/officeDocument/2006/relationships/customXml" Target="../ink/ink51.xml"/><Relationship Id="rId124" Type="http://schemas.openxmlformats.org/officeDocument/2006/relationships/image" Target="../media/image153.emf"/><Relationship Id="rId70" Type="http://schemas.openxmlformats.org/officeDocument/2006/relationships/image" Target="../media/image126.emf"/><Relationship Id="rId91" Type="http://schemas.openxmlformats.org/officeDocument/2006/relationships/customXml" Target="../ink/ink45.xml"/><Relationship Id="rId145" Type="http://schemas.openxmlformats.org/officeDocument/2006/relationships/customXml" Target="../ink/ink72.xml"/><Relationship Id="rId166" Type="http://schemas.openxmlformats.org/officeDocument/2006/relationships/image" Target="../media/image174.emf"/><Relationship Id="rId187" Type="http://schemas.openxmlformats.org/officeDocument/2006/relationships/customXml" Target="../ink/ink93.xml"/><Relationship Id="rId1" Type="http://schemas.openxmlformats.org/officeDocument/2006/relationships/slideLayout" Target="../slideLayouts/slideLayout2.xml"/><Relationship Id="rId28" Type="http://schemas.openxmlformats.org/officeDocument/2006/relationships/image" Target="../media/image105.emf"/><Relationship Id="rId49" Type="http://schemas.openxmlformats.org/officeDocument/2006/relationships/customXml" Target="../ink/ink24.xml"/><Relationship Id="rId114" Type="http://schemas.openxmlformats.org/officeDocument/2006/relationships/image" Target="../media/image148.emf"/><Relationship Id="rId60" Type="http://schemas.openxmlformats.org/officeDocument/2006/relationships/image" Target="../media/image121.emf"/><Relationship Id="rId81" Type="http://schemas.openxmlformats.org/officeDocument/2006/relationships/customXml" Target="../ink/ink40.xml"/><Relationship Id="rId135" Type="http://schemas.openxmlformats.org/officeDocument/2006/relationships/customXml" Target="../ink/ink67.xml"/><Relationship Id="rId156" Type="http://schemas.openxmlformats.org/officeDocument/2006/relationships/image" Target="../media/image169.emf"/><Relationship Id="rId177" Type="http://schemas.openxmlformats.org/officeDocument/2006/relationships/customXml" Target="../ink/ink88.xml"/><Relationship Id="rId198" Type="http://schemas.openxmlformats.org/officeDocument/2006/relationships/image" Target="../media/image190.emf"/><Relationship Id="rId202" Type="http://schemas.openxmlformats.org/officeDocument/2006/relationships/image" Target="../media/image192.emf"/><Relationship Id="rId18" Type="http://schemas.openxmlformats.org/officeDocument/2006/relationships/image" Target="../media/image100.emf"/><Relationship Id="rId39" Type="http://schemas.openxmlformats.org/officeDocument/2006/relationships/customXml" Target="../ink/ink19.xml"/><Relationship Id="rId50" Type="http://schemas.openxmlformats.org/officeDocument/2006/relationships/image" Target="../media/image116.emf"/><Relationship Id="rId104" Type="http://schemas.openxmlformats.org/officeDocument/2006/relationships/image" Target="../media/image143.emf"/><Relationship Id="rId125" Type="http://schemas.openxmlformats.org/officeDocument/2006/relationships/customXml" Target="../ink/ink62.xml"/><Relationship Id="rId146" Type="http://schemas.openxmlformats.org/officeDocument/2006/relationships/image" Target="../media/image164.emf"/><Relationship Id="rId167" Type="http://schemas.openxmlformats.org/officeDocument/2006/relationships/customXml" Target="../ink/ink83.xml"/><Relationship Id="rId188" Type="http://schemas.openxmlformats.org/officeDocument/2006/relationships/image" Target="../media/image185.emf"/><Relationship Id="rId71" Type="http://schemas.openxmlformats.org/officeDocument/2006/relationships/customXml" Target="../ink/ink35.xml"/><Relationship Id="rId92" Type="http://schemas.openxmlformats.org/officeDocument/2006/relationships/image" Target="../media/image137.emf"/></Relationships>
</file>

<file path=ppt/slides/_rels/slide30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405.emf"/><Relationship Id="rId21" Type="http://schemas.openxmlformats.org/officeDocument/2006/relationships/image" Target="../media/image11.emf"/><Relationship Id="rId42" Type="http://schemas.openxmlformats.org/officeDocument/2006/relationships/customXml" Target="../ink/ink2765.xml"/><Relationship Id="rId47" Type="http://schemas.openxmlformats.org/officeDocument/2006/relationships/image" Target="../media/image24.emf"/><Relationship Id="rId63" Type="http://schemas.openxmlformats.org/officeDocument/2006/relationships/image" Target="../media/image32.emf"/><Relationship Id="rId68" Type="http://schemas.openxmlformats.org/officeDocument/2006/relationships/customXml" Target="../ink/ink2778.xml"/><Relationship Id="rId84" Type="http://schemas.openxmlformats.org/officeDocument/2006/relationships/customXml" Target="../ink/ink2786.xml"/><Relationship Id="rId89" Type="http://schemas.openxmlformats.org/officeDocument/2006/relationships/image" Target="../media/image1391.emf"/><Relationship Id="rId112" Type="http://schemas.openxmlformats.org/officeDocument/2006/relationships/customXml" Target="../ink/ink2800.xml"/><Relationship Id="rId16" Type="http://schemas.openxmlformats.org/officeDocument/2006/relationships/customXml" Target="../ink/ink2752.xml"/><Relationship Id="rId107" Type="http://schemas.openxmlformats.org/officeDocument/2006/relationships/image" Target="../media/image1400.emf"/><Relationship Id="rId11" Type="http://schemas.openxmlformats.org/officeDocument/2006/relationships/image" Target="../media/image6.emf"/><Relationship Id="rId32" Type="http://schemas.openxmlformats.org/officeDocument/2006/relationships/customXml" Target="../ink/ink2760.xml"/><Relationship Id="rId37" Type="http://schemas.openxmlformats.org/officeDocument/2006/relationships/image" Target="../media/image19.emf"/><Relationship Id="rId53" Type="http://schemas.openxmlformats.org/officeDocument/2006/relationships/image" Target="../media/image27.emf"/><Relationship Id="rId58" Type="http://schemas.openxmlformats.org/officeDocument/2006/relationships/customXml" Target="../ink/ink2773.xml"/><Relationship Id="rId74" Type="http://schemas.openxmlformats.org/officeDocument/2006/relationships/customXml" Target="../ink/ink2781.xml"/><Relationship Id="rId79" Type="http://schemas.openxmlformats.org/officeDocument/2006/relationships/image" Target="../media/image1386.emf"/><Relationship Id="rId102" Type="http://schemas.openxmlformats.org/officeDocument/2006/relationships/customXml" Target="../ink/ink2795.xml"/><Relationship Id="rId123" Type="http://schemas.openxmlformats.org/officeDocument/2006/relationships/image" Target="../media/image1409.emf"/><Relationship Id="rId128" Type="http://schemas.openxmlformats.org/officeDocument/2006/relationships/customXml" Target="../ink/ink2808.xml"/><Relationship Id="rId5" Type="http://schemas.openxmlformats.org/officeDocument/2006/relationships/image" Target="../media/image3.emf"/><Relationship Id="rId90" Type="http://schemas.openxmlformats.org/officeDocument/2006/relationships/customXml" Target="../ink/ink2789.xml"/><Relationship Id="rId95" Type="http://schemas.openxmlformats.org/officeDocument/2006/relationships/image" Target="../media/image1394.emf"/><Relationship Id="rId22" Type="http://schemas.openxmlformats.org/officeDocument/2006/relationships/customXml" Target="../ink/ink2755.xml"/><Relationship Id="rId27" Type="http://schemas.openxmlformats.org/officeDocument/2006/relationships/image" Target="../media/image14.emf"/><Relationship Id="rId43" Type="http://schemas.openxmlformats.org/officeDocument/2006/relationships/image" Target="../media/image22.emf"/><Relationship Id="rId48" Type="http://schemas.openxmlformats.org/officeDocument/2006/relationships/customXml" Target="../ink/ink2768.xml"/><Relationship Id="rId64" Type="http://schemas.openxmlformats.org/officeDocument/2006/relationships/customXml" Target="../ink/ink2776.xml"/><Relationship Id="rId69" Type="http://schemas.openxmlformats.org/officeDocument/2006/relationships/image" Target="../media/image1342.emf"/><Relationship Id="rId113" Type="http://schemas.openxmlformats.org/officeDocument/2006/relationships/image" Target="../media/image1403.emf"/><Relationship Id="rId118" Type="http://schemas.openxmlformats.org/officeDocument/2006/relationships/customXml" Target="../ink/ink2803.xml"/><Relationship Id="rId80" Type="http://schemas.openxmlformats.org/officeDocument/2006/relationships/customXml" Target="../ink/ink2784.xml"/><Relationship Id="rId85" Type="http://schemas.openxmlformats.org/officeDocument/2006/relationships/image" Target="../media/image1389.emf"/><Relationship Id="rId12" Type="http://schemas.openxmlformats.org/officeDocument/2006/relationships/customXml" Target="../ink/ink2750.xml"/><Relationship Id="rId17" Type="http://schemas.openxmlformats.org/officeDocument/2006/relationships/image" Target="../media/image9.emf"/><Relationship Id="rId33" Type="http://schemas.openxmlformats.org/officeDocument/2006/relationships/image" Target="../media/image17.emf"/><Relationship Id="rId38" Type="http://schemas.openxmlformats.org/officeDocument/2006/relationships/customXml" Target="../ink/ink2763.xml"/><Relationship Id="rId59" Type="http://schemas.openxmlformats.org/officeDocument/2006/relationships/image" Target="../media/image30.emf"/><Relationship Id="rId103" Type="http://schemas.openxmlformats.org/officeDocument/2006/relationships/image" Target="../media/image1398.emf"/><Relationship Id="rId108" Type="http://schemas.openxmlformats.org/officeDocument/2006/relationships/customXml" Target="../ink/ink2798.xml"/><Relationship Id="rId124" Type="http://schemas.openxmlformats.org/officeDocument/2006/relationships/customXml" Target="../ink/ink2806.xml"/><Relationship Id="rId129" Type="http://schemas.openxmlformats.org/officeDocument/2006/relationships/image" Target="../media/image1529.emf"/><Relationship Id="rId54" Type="http://schemas.openxmlformats.org/officeDocument/2006/relationships/customXml" Target="../ink/ink2771.xml"/><Relationship Id="rId70" Type="http://schemas.openxmlformats.org/officeDocument/2006/relationships/customXml" Target="../ink/ink2779.xml"/><Relationship Id="rId75" Type="http://schemas.openxmlformats.org/officeDocument/2006/relationships/image" Target="../media/image1384.emf"/><Relationship Id="rId91" Type="http://schemas.openxmlformats.org/officeDocument/2006/relationships/image" Target="../media/image1392.emf"/><Relationship Id="rId96" Type="http://schemas.openxmlformats.org/officeDocument/2006/relationships/customXml" Target="../ink/ink279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47.xml"/><Relationship Id="rId23" Type="http://schemas.openxmlformats.org/officeDocument/2006/relationships/image" Target="../media/image12.emf"/><Relationship Id="rId28" Type="http://schemas.openxmlformats.org/officeDocument/2006/relationships/customXml" Target="../ink/ink2758.xml"/><Relationship Id="rId49" Type="http://schemas.openxmlformats.org/officeDocument/2006/relationships/image" Target="../media/image25.emf"/><Relationship Id="rId114" Type="http://schemas.openxmlformats.org/officeDocument/2006/relationships/customXml" Target="../ink/ink2801.xml"/><Relationship Id="rId119" Type="http://schemas.openxmlformats.org/officeDocument/2006/relationships/image" Target="../media/image1406.emf"/><Relationship Id="rId44" Type="http://schemas.openxmlformats.org/officeDocument/2006/relationships/customXml" Target="../ink/ink2766.xml"/><Relationship Id="rId60" Type="http://schemas.openxmlformats.org/officeDocument/2006/relationships/customXml" Target="../ink/ink2774.xml"/><Relationship Id="rId65" Type="http://schemas.openxmlformats.org/officeDocument/2006/relationships/image" Target="../media/image1340.emf"/><Relationship Id="rId81" Type="http://schemas.openxmlformats.org/officeDocument/2006/relationships/image" Target="../media/image1387.emf"/><Relationship Id="rId86" Type="http://schemas.openxmlformats.org/officeDocument/2006/relationships/customXml" Target="../ink/ink2787.xml"/><Relationship Id="rId130" Type="http://schemas.openxmlformats.org/officeDocument/2006/relationships/customXml" Target="../ink/ink2809.xml"/><Relationship Id="rId13" Type="http://schemas.openxmlformats.org/officeDocument/2006/relationships/image" Target="../media/image7.emf"/><Relationship Id="rId18" Type="http://schemas.openxmlformats.org/officeDocument/2006/relationships/customXml" Target="../ink/ink2753.xml"/><Relationship Id="rId39" Type="http://schemas.openxmlformats.org/officeDocument/2006/relationships/image" Target="../media/image20.emf"/><Relationship Id="rId109" Type="http://schemas.openxmlformats.org/officeDocument/2006/relationships/image" Target="../media/image1401.emf"/><Relationship Id="rId34" Type="http://schemas.openxmlformats.org/officeDocument/2006/relationships/customXml" Target="../ink/ink2761.xml"/><Relationship Id="rId50" Type="http://schemas.openxmlformats.org/officeDocument/2006/relationships/customXml" Target="../ink/ink2769.xml"/><Relationship Id="rId55" Type="http://schemas.openxmlformats.org/officeDocument/2006/relationships/image" Target="../media/image28.emf"/><Relationship Id="rId76" Type="http://schemas.openxmlformats.org/officeDocument/2006/relationships/customXml" Target="../ink/ink2782.xml"/><Relationship Id="rId97" Type="http://schemas.openxmlformats.org/officeDocument/2006/relationships/image" Target="../media/image1395.emf"/><Relationship Id="rId104" Type="http://schemas.openxmlformats.org/officeDocument/2006/relationships/customXml" Target="../ink/ink2796.xml"/><Relationship Id="rId120" Type="http://schemas.openxmlformats.org/officeDocument/2006/relationships/customXml" Target="../ink/ink2804.xml"/><Relationship Id="rId125" Type="http://schemas.openxmlformats.org/officeDocument/2006/relationships/image" Target="../media/image1527.emf"/><Relationship Id="rId7" Type="http://schemas.openxmlformats.org/officeDocument/2006/relationships/image" Target="../media/image4.emf"/><Relationship Id="rId71" Type="http://schemas.openxmlformats.org/officeDocument/2006/relationships/image" Target="../media/image1343.emf"/><Relationship Id="rId92" Type="http://schemas.openxmlformats.org/officeDocument/2006/relationships/customXml" Target="../ink/ink2790.xml"/><Relationship Id="rId2" Type="http://schemas.openxmlformats.org/officeDocument/2006/relationships/customXml" Target="../ink/ink2745.xml"/><Relationship Id="rId29" Type="http://schemas.openxmlformats.org/officeDocument/2006/relationships/image" Target="../media/image15.emf"/><Relationship Id="rId24" Type="http://schemas.openxmlformats.org/officeDocument/2006/relationships/customXml" Target="../ink/ink2756.xml"/><Relationship Id="rId40" Type="http://schemas.openxmlformats.org/officeDocument/2006/relationships/customXml" Target="../ink/ink2764.xml"/><Relationship Id="rId45" Type="http://schemas.openxmlformats.org/officeDocument/2006/relationships/image" Target="../media/image23.emf"/><Relationship Id="rId66" Type="http://schemas.openxmlformats.org/officeDocument/2006/relationships/customXml" Target="../ink/ink2777.xml"/><Relationship Id="rId87" Type="http://schemas.openxmlformats.org/officeDocument/2006/relationships/image" Target="../media/image1390.emf"/><Relationship Id="rId110" Type="http://schemas.openxmlformats.org/officeDocument/2006/relationships/customXml" Target="../ink/ink2799.xml"/><Relationship Id="rId115" Type="http://schemas.openxmlformats.org/officeDocument/2006/relationships/image" Target="../media/image1404.emf"/><Relationship Id="rId131" Type="http://schemas.openxmlformats.org/officeDocument/2006/relationships/image" Target="../media/image1530.emf"/><Relationship Id="rId61" Type="http://schemas.openxmlformats.org/officeDocument/2006/relationships/image" Target="../media/image31.emf"/><Relationship Id="rId82" Type="http://schemas.openxmlformats.org/officeDocument/2006/relationships/customXml" Target="../ink/ink2785.xml"/><Relationship Id="rId19" Type="http://schemas.openxmlformats.org/officeDocument/2006/relationships/image" Target="../media/image10.emf"/><Relationship Id="rId14" Type="http://schemas.openxmlformats.org/officeDocument/2006/relationships/customXml" Target="../ink/ink2751.xml"/><Relationship Id="rId30" Type="http://schemas.openxmlformats.org/officeDocument/2006/relationships/customXml" Target="../ink/ink2759.xml"/><Relationship Id="rId35" Type="http://schemas.openxmlformats.org/officeDocument/2006/relationships/image" Target="../media/image18.emf"/><Relationship Id="rId56" Type="http://schemas.openxmlformats.org/officeDocument/2006/relationships/customXml" Target="../ink/ink2772.xml"/><Relationship Id="rId77" Type="http://schemas.openxmlformats.org/officeDocument/2006/relationships/image" Target="../media/image1385.emf"/><Relationship Id="rId100" Type="http://schemas.openxmlformats.org/officeDocument/2006/relationships/customXml" Target="../ink/ink2794.xml"/><Relationship Id="rId105" Type="http://schemas.openxmlformats.org/officeDocument/2006/relationships/image" Target="../media/image1399.emf"/><Relationship Id="rId126" Type="http://schemas.openxmlformats.org/officeDocument/2006/relationships/customXml" Target="../ink/ink2807.xml"/><Relationship Id="rId8" Type="http://schemas.openxmlformats.org/officeDocument/2006/relationships/customXml" Target="../ink/ink2748.xml"/><Relationship Id="rId51" Type="http://schemas.openxmlformats.org/officeDocument/2006/relationships/image" Target="../media/image26.emf"/><Relationship Id="rId72" Type="http://schemas.openxmlformats.org/officeDocument/2006/relationships/customXml" Target="../ink/ink2780.xml"/><Relationship Id="rId93" Type="http://schemas.openxmlformats.org/officeDocument/2006/relationships/image" Target="../media/image1393.emf"/><Relationship Id="rId98" Type="http://schemas.openxmlformats.org/officeDocument/2006/relationships/customXml" Target="../ink/ink2793.xml"/><Relationship Id="rId121" Type="http://schemas.openxmlformats.org/officeDocument/2006/relationships/image" Target="../media/image1408.emf"/><Relationship Id="rId3" Type="http://schemas.openxmlformats.org/officeDocument/2006/relationships/image" Target="../media/image2100.emf"/><Relationship Id="rId25" Type="http://schemas.openxmlformats.org/officeDocument/2006/relationships/image" Target="../media/image13.emf"/><Relationship Id="rId46" Type="http://schemas.openxmlformats.org/officeDocument/2006/relationships/customXml" Target="../ink/ink2767.xml"/><Relationship Id="rId67" Type="http://schemas.openxmlformats.org/officeDocument/2006/relationships/image" Target="../media/image1341.emf"/><Relationship Id="rId116" Type="http://schemas.openxmlformats.org/officeDocument/2006/relationships/customXml" Target="../ink/ink2802.xml"/><Relationship Id="rId20" Type="http://schemas.openxmlformats.org/officeDocument/2006/relationships/customXml" Target="../ink/ink2754.xml"/><Relationship Id="rId41" Type="http://schemas.openxmlformats.org/officeDocument/2006/relationships/image" Target="../media/image21.emf"/><Relationship Id="rId62" Type="http://schemas.openxmlformats.org/officeDocument/2006/relationships/customXml" Target="../ink/ink2775.xml"/><Relationship Id="rId83" Type="http://schemas.openxmlformats.org/officeDocument/2006/relationships/image" Target="../media/image1388.emf"/><Relationship Id="rId88" Type="http://schemas.openxmlformats.org/officeDocument/2006/relationships/customXml" Target="../ink/ink2788.xml"/><Relationship Id="rId111" Type="http://schemas.openxmlformats.org/officeDocument/2006/relationships/image" Target="../media/image1402.emf"/><Relationship Id="rId15" Type="http://schemas.openxmlformats.org/officeDocument/2006/relationships/image" Target="../media/image8.emf"/><Relationship Id="rId36" Type="http://schemas.openxmlformats.org/officeDocument/2006/relationships/customXml" Target="../ink/ink2762.xml"/><Relationship Id="rId57" Type="http://schemas.openxmlformats.org/officeDocument/2006/relationships/image" Target="../media/image29.emf"/><Relationship Id="rId106" Type="http://schemas.openxmlformats.org/officeDocument/2006/relationships/customXml" Target="../ink/ink2797.xml"/><Relationship Id="rId127" Type="http://schemas.openxmlformats.org/officeDocument/2006/relationships/image" Target="../media/image1528.emf"/><Relationship Id="rId10" Type="http://schemas.openxmlformats.org/officeDocument/2006/relationships/customXml" Target="../ink/ink2749.xml"/><Relationship Id="rId31" Type="http://schemas.openxmlformats.org/officeDocument/2006/relationships/image" Target="../media/image16.emf"/><Relationship Id="rId52" Type="http://schemas.openxmlformats.org/officeDocument/2006/relationships/customXml" Target="../ink/ink2770.xml"/><Relationship Id="rId73" Type="http://schemas.openxmlformats.org/officeDocument/2006/relationships/image" Target="../media/image1344.emf"/><Relationship Id="rId78" Type="http://schemas.openxmlformats.org/officeDocument/2006/relationships/customXml" Target="../ink/ink2783.xml"/><Relationship Id="rId94" Type="http://schemas.openxmlformats.org/officeDocument/2006/relationships/customXml" Target="../ink/ink2791.xml"/><Relationship Id="rId99" Type="http://schemas.openxmlformats.org/officeDocument/2006/relationships/image" Target="../media/image1396.emf"/><Relationship Id="rId101" Type="http://schemas.openxmlformats.org/officeDocument/2006/relationships/image" Target="../media/image1397.emf"/><Relationship Id="rId122" Type="http://schemas.openxmlformats.org/officeDocument/2006/relationships/customXml" Target="../ink/ink2805.xml"/><Relationship Id="rId4" Type="http://schemas.openxmlformats.org/officeDocument/2006/relationships/customXml" Target="../ink/ink2746.xml"/><Relationship Id="rId9" Type="http://schemas.openxmlformats.org/officeDocument/2006/relationships/image" Target="../media/image5.emf"/><Relationship Id="rId26" Type="http://schemas.openxmlformats.org/officeDocument/2006/relationships/customXml" Target="../ink/ink2757.xml"/></Relationships>
</file>

<file path=ppt/slides/_rels/slide31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474.emf"/><Relationship Id="rId303" Type="http://schemas.openxmlformats.org/officeDocument/2006/relationships/customXml" Target="../ink/ink2872.xml"/><Relationship Id="rId21" Type="http://schemas.openxmlformats.org/officeDocument/2006/relationships/image" Target="../media/image1422.emf"/><Relationship Id="rId42" Type="http://schemas.openxmlformats.org/officeDocument/2006/relationships/customXml" Target="../ink/ink2828.xml"/><Relationship Id="rId63" Type="http://schemas.openxmlformats.org/officeDocument/2006/relationships/image" Target="../media/image1445.emf"/><Relationship Id="rId84" Type="http://schemas.openxmlformats.org/officeDocument/2006/relationships/customXml" Target="../ink/ink2848.xml"/><Relationship Id="rId324" Type="http://schemas.openxmlformats.org/officeDocument/2006/relationships/customXml" Target="../ink/ink2893.xml"/><Relationship Id="rId345" Type="http://schemas.openxmlformats.org/officeDocument/2006/relationships/customXml" Target="../ink/ink2914.xml"/><Relationship Id="rId366" Type="http://schemas.openxmlformats.org/officeDocument/2006/relationships/customXml" Target="../ink/ink2931.xml"/><Relationship Id="rId387" Type="http://schemas.openxmlformats.org/officeDocument/2006/relationships/image" Target="../media/image1571.emf"/><Relationship Id="rId107" Type="http://schemas.openxmlformats.org/officeDocument/2006/relationships/image" Target="../media/image1469.emf"/><Relationship Id="rId11" Type="http://schemas.openxmlformats.org/officeDocument/2006/relationships/image" Target="../media/image1413.emf"/><Relationship Id="rId32" Type="http://schemas.openxmlformats.org/officeDocument/2006/relationships/customXml" Target="../ink/ink2823.xml"/><Relationship Id="rId74" Type="http://schemas.openxmlformats.org/officeDocument/2006/relationships/customXml" Target="../ink/ink2843.xml"/><Relationship Id="rId149" Type="http://schemas.openxmlformats.org/officeDocument/2006/relationships/image" Target="../media/image1533.emf"/><Relationship Id="rId314" Type="http://schemas.openxmlformats.org/officeDocument/2006/relationships/customXml" Target="../ink/ink2883.xml"/><Relationship Id="rId335" Type="http://schemas.openxmlformats.org/officeDocument/2006/relationships/customXml" Target="../ink/ink2904.xml"/><Relationship Id="rId356" Type="http://schemas.openxmlformats.org/officeDocument/2006/relationships/customXml" Target="../ink/ink2925.xml"/><Relationship Id="rId377" Type="http://schemas.openxmlformats.org/officeDocument/2006/relationships/image" Target="../media/image1566.emf"/><Relationship Id="rId95" Type="http://schemas.openxmlformats.org/officeDocument/2006/relationships/image" Target="../media/image1463.emf"/><Relationship Id="rId22" Type="http://schemas.openxmlformats.org/officeDocument/2006/relationships/customXml" Target="../ink/ink2818.xml"/><Relationship Id="rId43" Type="http://schemas.openxmlformats.org/officeDocument/2006/relationships/image" Target="../media/image1433.emf"/><Relationship Id="rId64" Type="http://schemas.openxmlformats.org/officeDocument/2006/relationships/customXml" Target="../ink/ink2838.xml"/><Relationship Id="rId118" Type="http://schemas.openxmlformats.org/officeDocument/2006/relationships/customXml" Target="../ink/ink2860.xml"/><Relationship Id="rId304" Type="http://schemas.openxmlformats.org/officeDocument/2006/relationships/customXml" Target="../ink/ink2873.xml"/><Relationship Id="rId325" Type="http://schemas.openxmlformats.org/officeDocument/2006/relationships/customXml" Target="../ink/ink2894.xml"/><Relationship Id="rId346" Type="http://schemas.openxmlformats.org/officeDocument/2006/relationships/customXml" Target="../ink/ink2915.xml"/><Relationship Id="rId367" Type="http://schemas.openxmlformats.org/officeDocument/2006/relationships/image" Target="../media/image1561.emf"/><Relationship Id="rId388" Type="http://schemas.openxmlformats.org/officeDocument/2006/relationships/customXml" Target="../ink/ink2942.xml"/><Relationship Id="rId85" Type="http://schemas.openxmlformats.org/officeDocument/2006/relationships/image" Target="../media/image1457.emf"/><Relationship Id="rId150" Type="http://schemas.openxmlformats.org/officeDocument/2006/relationships/customXml" Target="../ink/ink2867.xml"/><Relationship Id="rId12" Type="http://schemas.openxmlformats.org/officeDocument/2006/relationships/customXml" Target="../ink/ink2814.xml"/><Relationship Id="rId33" Type="http://schemas.openxmlformats.org/officeDocument/2006/relationships/image" Target="../media/image1428.emf"/><Relationship Id="rId108" Type="http://schemas.openxmlformats.org/officeDocument/2006/relationships/customXml" Target="../ink/ink2855.xml"/><Relationship Id="rId315" Type="http://schemas.openxmlformats.org/officeDocument/2006/relationships/customXml" Target="../ink/ink2884.xml"/><Relationship Id="rId336" Type="http://schemas.openxmlformats.org/officeDocument/2006/relationships/customXml" Target="../ink/ink2905.xml"/><Relationship Id="rId357" Type="http://schemas.openxmlformats.org/officeDocument/2006/relationships/customXml" Target="../ink/ink2926.xml"/><Relationship Id="rId75" Type="http://schemas.openxmlformats.org/officeDocument/2006/relationships/image" Target="../media/image1452.emf"/><Relationship Id="rId378" Type="http://schemas.openxmlformats.org/officeDocument/2006/relationships/customXml" Target="../ink/ink2937.xml"/><Relationship Id="rId23" Type="http://schemas.openxmlformats.org/officeDocument/2006/relationships/image" Target="../media/image1423.emf"/><Relationship Id="rId119" Type="http://schemas.openxmlformats.org/officeDocument/2006/relationships/image" Target="../media/image1475.emf"/><Relationship Id="rId305" Type="http://schemas.openxmlformats.org/officeDocument/2006/relationships/customXml" Target="../ink/ink2874.xml"/><Relationship Id="rId326" Type="http://schemas.openxmlformats.org/officeDocument/2006/relationships/customXml" Target="../ink/ink2895.xml"/><Relationship Id="rId347" Type="http://schemas.openxmlformats.org/officeDocument/2006/relationships/customXml" Target="../ink/ink2916.xml"/><Relationship Id="rId44" Type="http://schemas.openxmlformats.org/officeDocument/2006/relationships/customXml" Target="../ink/ink2829.xml"/><Relationship Id="rId65" Type="http://schemas.openxmlformats.org/officeDocument/2006/relationships/image" Target="../media/image1446.emf"/><Relationship Id="rId86" Type="http://schemas.openxmlformats.org/officeDocument/2006/relationships/customXml" Target="../ink/ink2849.xml"/><Relationship Id="rId368" Type="http://schemas.openxmlformats.org/officeDocument/2006/relationships/customXml" Target="../ink/ink2932.xml"/><Relationship Id="rId389" Type="http://schemas.openxmlformats.org/officeDocument/2006/relationships/image" Target="../media/image1331.emf"/><Relationship Id="rId109" Type="http://schemas.openxmlformats.org/officeDocument/2006/relationships/image" Target="../media/image1470.emf"/><Relationship Id="rId316" Type="http://schemas.openxmlformats.org/officeDocument/2006/relationships/customXml" Target="../ink/ink2885.xml"/><Relationship Id="rId337" Type="http://schemas.openxmlformats.org/officeDocument/2006/relationships/customXml" Target="../ink/ink2906.xml"/><Relationship Id="rId34" Type="http://schemas.openxmlformats.org/officeDocument/2006/relationships/customXml" Target="../ink/ink2824.xml"/><Relationship Id="rId55" Type="http://schemas.openxmlformats.org/officeDocument/2006/relationships/image" Target="../media/image1440.emf"/><Relationship Id="rId76" Type="http://schemas.openxmlformats.org/officeDocument/2006/relationships/customXml" Target="../ink/ink2844.xml"/><Relationship Id="rId120" Type="http://schemas.openxmlformats.org/officeDocument/2006/relationships/customXml" Target="../ink/ink2861.xml"/><Relationship Id="rId97" Type="http://schemas.openxmlformats.org/officeDocument/2006/relationships/image" Target="../media/image1464.emf"/><Relationship Id="rId358" Type="http://schemas.openxmlformats.org/officeDocument/2006/relationships/customXml" Target="../ink/ink2927.xml"/><Relationship Id="rId379" Type="http://schemas.openxmlformats.org/officeDocument/2006/relationships/image" Target="../media/image1567.emf"/><Relationship Id="rId7" Type="http://schemas.openxmlformats.org/officeDocument/2006/relationships/image" Target="../media/image1411.emf"/><Relationship Id="rId390" Type="http://schemas.openxmlformats.org/officeDocument/2006/relationships/customXml" Target="../ink/ink2943.xml"/><Relationship Id="rId306" Type="http://schemas.openxmlformats.org/officeDocument/2006/relationships/customXml" Target="../ink/ink2875.xml"/><Relationship Id="rId24" Type="http://schemas.openxmlformats.org/officeDocument/2006/relationships/customXml" Target="../ink/ink2819.xml"/><Relationship Id="rId45" Type="http://schemas.openxmlformats.org/officeDocument/2006/relationships/image" Target="../media/image1435.emf"/><Relationship Id="rId66" Type="http://schemas.openxmlformats.org/officeDocument/2006/relationships/customXml" Target="../ink/ink2839.xml"/><Relationship Id="rId87" Type="http://schemas.openxmlformats.org/officeDocument/2006/relationships/image" Target="../media/image1458.emf"/><Relationship Id="rId110" Type="http://schemas.openxmlformats.org/officeDocument/2006/relationships/customXml" Target="../ink/ink2856.xml"/><Relationship Id="rId327" Type="http://schemas.openxmlformats.org/officeDocument/2006/relationships/customXml" Target="../ink/ink2896.xml"/><Relationship Id="rId348" Type="http://schemas.openxmlformats.org/officeDocument/2006/relationships/customXml" Target="../ink/ink2917.xml"/><Relationship Id="rId369" Type="http://schemas.openxmlformats.org/officeDocument/2006/relationships/image" Target="../media/image1562.emf"/><Relationship Id="rId229" Type="http://schemas.openxmlformats.org/officeDocument/2006/relationships/image" Target="../media/image1551.emf"/><Relationship Id="rId380" Type="http://schemas.openxmlformats.org/officeDocument/2006/relationships/customXml" Target="../ink/ink2938.xml"/><Relationship Id="rId35" Type="http://schemas.openxmlformats.org/officeDocument/2006/relationships/image" Target="../media/image1429.emf"/><Relationship Id="rId56" Type="http://schemas.openxmlformats.org/officeDocument/2006/relationships/customXml" Target="../ink/ink2834.xml"/><Relationship Id="rId77" Type="http://schemas.openxmlformats.org/officeDocument/2006/relationships/image" Target="../media/image1453.emf"/><Relationship Id="rId317" Type="http://schemas.openxmlformats.org/officeDocument/2006/relationships/customXml" Target="../ink/ink2886.xml"/><Relationship Id="rId338" Type="http://schemas.openxmlformats.org/officeDocument/2006/relationships/customXml" Target="../ink/ink2907.xml"/><Relationship Id="rId359" Type="http://schemas.openxmlformats.org/officeDocument/2006/relationships/image" Target="../media/image1557.emf"/><Relationship Id="rId8" Type="http://schemas.openxmlformats.org/officeDocument/2006/relationships/customXml" Target="../ink/ink2812.xml"/><Relationship Id="rId121" Type="http://schemas.openxmlformats.org/officeDocument/2006/relationships/image" Target="../media/image1476.emf"/><Relationship Id="rId370" Type="http://schemas.openxmlformats.org/officeDocument/2006/relationships/customXml" Target="../ink/ink2933.xml"/><Relationship Id="rId391" Type="http://schemas.openxmlformats.org/officeDocument/2006/relationships/image" Target="../media/image1332.emf"/><Relationship Id="rId3" Type="http://schemas.openxmlformats.org/officeDocument/2006/relationships/image" Target="../media/image1399.emf"/><Relationship Id="rId230" Type="http://schemas.openxmlformats.org/officeDocument/2006/relationships/customXml" Target="../ink/ink2869.xml"/><Relationship Id="rId25" Type="http://schemas.openxmlformats.org/officeDocument/2006/relationships/image" Target="../media/image1424.emf"/><Relationship Id="rId46" Type="http://schemas.openxmlformats.org/officeDocument/2006/relationships/customXml" Target="../ink/ink2830.xml"/><Relationship Id="rId67" Type="http://schemas.openxmlformats.org/officeDocument/2006/relationships/image" Target="../media/image1447.emf"/><Relationship Id="rId116" Type="http://schemas.openxmlformats.org/officeDocument/2006/relationships/customXml" Target="../ink/ink2859.xml"/><Relationship Id="rId302" Type="http://schemas.openxmlformats.org/officeDocument/2006/relationships/image" Target="../media/image1556.emf"/><Relationship Id="rId307" Type="http://schemas.openxmlformats.org/officeDocument/2006/relationships/customXml" Target="../ink/ink2876.xml"/><Relationship Id="rId323" Type="http://schemas.openxmlformats.org/officeDocument/2006/relationships/customXml" Target="../ink/ink2892.xml"/><Relationship Id="rId328" Type="http://schemas.openxmlformats.org/officeDocument/2006/relationships/customXml" Target="../ink/ink2897.xml"/><Relationship Id="rId344" Type="http://schemas.openxmlformats.org/officeDocument/2006/relationships/customXml" Target="../ink/ink2913.xml"/><Relationship Id="rId349" Type="http://schemas.openxmlformats.org/officeDocument/2006/relationships/customXml" Target="../ink/ink2918.xml"/><Relationship Id="rId20" Type="http://schemas.openxmlformats.org/officeDocument/2006/relationships/customXml" Target="../ink/ink2817.xml"/><Relationship Id="rId41" Type="http://schemas.openxmlformats.org/officeDocument/2006/relationships/image" Target="../media/image1432.emf"/><Relationship Id="rId62" Type="http://schemas.openxmlformats.org/officeDocument/2006/relationships/customXml" Target="../ink/ink2837.xml"/><Relationship Id="rId83" Type="http://schemas.openxmlformats.org/officeDocument/2006/relationships/image" Target="../media/image1456.emf"/><Relationship Id="rId88" Type="http://schemas.openxmlformats.org/officeDocument/2006/relationships/customXml" Target="../ink/ink2850.xml"/><Relationship Id="rId111" Type="http://schemas.openxmlformats.org/officeDocument/2006/relationships/image" Target="../media/image1471.emf"/><Relationship Id="rId153" Type="http://schemas.openxmlformats.org/officeDocument/2006/relationships/image" Target="../media/image1544.emf"/><Relationship Id="rId360" Type="http://schemas.openxmlformats.org/officeDocument/2006/relationships/customXml" Target="../ink/ink2928.xml"/><Relationship Id="rId365" Type="http://schemas.openxmlformats.org/officeDocument/2006/relationships/image" Target="../media/image1560.emf"/><Relationship Id="rId381" Type="http://schemas.openxmlformats.org/officeDocument/2006/relationships/image" Target="../media/image1568.emf"/><Relationship Id="rId386" Type="http://schemas.openxmlformats.org/officeDocument/2006/relationships/customXml" Target="../ink/ink2941.xml"/><Relationship Id="rId15" Type="http://schemas.openxmlformats.org/officeDocument/2006/relationships/image" Target="../media/image1417.emf"/><Relationship Id="rId36" Type="http://schemas.openxmlformats.org/officeDocument/2006/relationships/customXml" Target="../ink/ink2825.xml"/><Relationship Id="rId57" Type="http://schemas.openxmlformats.org/officeDocument/2006/relationships/image" Target="../media/image1442.emf"/><Relationship Id="rId106" Type="http://schemas.openxmlformats.org/officeDocument/2006/relationships/customXml" Target="../ink/ink2854.xml"/><Relationship Id="rId313" Type="http://schemas.openxmlformats.org/officeDocument/2006/relationships/customXml" Target="../ink/ink2882.xml"/><Relationship Id="rId318" Type="http://schemas.openxmlformats.org/officeDocument/2006/relationships/customXml" Target="../ink/ink2887.xml"/><Relationship Id="rId339" Type="http://schemas.openxmlformats.org/officeDocument/2006/relationships/customXml" Target="../ink/ink2908.xml"/><Relationship Id="rId10" Type="http://schemas.openxmlformats.org/officeDocument/2006/relationships/customXml" Target="../ink/ink2813.xml"/><Relationship Id="rId31" Type="http://schemas.openxmlformats.org/officeDocument/2006/relationships/image" Target="../media/image1427.emf"/><Relationship Id="rId52" Type="http://schemas.openxmlformats.org/officeDocument/2006/relationships/customXml" Target="../ink/ink2833.xml"/><Relationship Id="rId73" Type="http://schemas.openxmlformats.org/officeDocument/2006/relationships/image" Target="../media/image1451.emf"/><Relationship Id="rId78" Type="http://schemas.openxmlformats.org/officeDocument/2006/relationships/customXml" Target="../ink/ink2845.xml"/><Relationship Id="rId94" Type="http://schemas.openxmlformats.org/officeDocument/2006/relationships/customXml" Target="../ink/ink2853.xml"/><Relationship Id="rId122" Type="http://schemas.openxmlformats.org/officeDocument/2006/relationships/customXml" Target="../ink/ink2862.xml"/><Relationship Id="rId148" Type="http://schemas.openxmlformats.org/officeDocument/2006/relationships/customXml" Target="../ink/ink2866.xml"/><Relationship Id="rId334" Type="http://schemas.openxmlformats.org/officeDocument/2006/relationships/customXml" Target="../ink/ink2903.xml"/><Relationship Id="rId99" Type="http://schemas.openxmlformats.org/officeDocument/2006/relationships/image" Target="../media/image1465.emf"/><Relationship Id="rId101" Type="http://schemas.openxmlformats.org/officeDocument/2006/relationships/image" Target="../media/image1466.emf"/><Relationship Id="rId350" Type="http://schemas.openxmlformats.org/officeDocument/2006/relationships/customXml" Target="../ink/ink2919.xml"/><Relationship Id="rId355" Type="http://schemas.openxmlformats.org/officeDocument/2006/relationships/customXml" Target="../ink/ink2924.xml"/><Relationship Id="rId371" Type="http://schemas.openxmlformats.org/officeDocument/2006/relationships/image" Target="../media/image1563.emf"/><Relationship Id="rId376" Type="http://schemas.openxmlformats.org/officeDocument/2006/relationships/customXml" Target="../ink/ink2936.xml"/><Relationship Id="rId397" Type="http://schemas.openxmlformats.org/officeDocument/2006/relationships/image" Target="../media/image1335.emf"/><Relationship Id="rId4" Type="http://schemas.openxmlformats.org/officeDocument/2006/relationships/customXml" Target="../ink/ink2811.xml"/><Relationship Id="rId9" Type="http://schemas.openxmlformats.org/officeDocument/2006/relationships/image" Target="../media/image1412.emf"/><Relationship Id="rId392" Type="http://schemas.openxmlformats.org/officeDocument/2006/relationships/customXml" Target="../ink/ink2944.xml"/><Relationship Id="rId26" Type="http://schemas.openxmlformats.org/officeDocument/2006/relationships/customXml" Target="../ink/ink2820.xml"/><Relationship Id="rId308" Type="http://schemas.openxmlformats.org/officeDocument/2006/relationships/customXml" Target="../ink/ink2877.xml"/><Relationship Id="rId329" Type="http://schemas.openxmlformats.org/officeDocument/2006/relationships/customXml" Target="../ink/ink2898.xml"/><Relationship Id="rId231" Type="http://schemas.openxmlformats.org/officeDocument/2006/relationships/image" Target="../media/image1552.emf"/><Relationship Id="rId47" Type="http://schemas.openxmlformats.org/officeDocument/2006/relationships/image" Target="../media/image1436.emf"/><Relationship Id="rId68" Type="http://schemas.openxmlformats.org/officeDocument/2006/relationships/customXml" Target="../ink/ink2840.xml"/><Relationship Id="rId89" Type="http://schemas.openxmlformats.org/officeDocument/2006/relationships/image" Target="../media/image1459.emf"/><Relationship Id="rId112" Type="http://schemas.openxmlformats.org/officeDocument/2006/relationships/customXml" Target="../ink/ink2857.xml"/><Relationship Id="rId154" Type="http://schemas.openxmlformats.org/officeDocument/2006/relationships/customXml" Target="../ink/ink2868.xml"/><Relationship Id="rId340" Type="http://schemas.openxmlformats.org/officeDocument/2006/relationships/customXml" Target="../ink/ink2909.xml"/><Relationship Id="rId361" Type="http://schemas.openxmlformats.org/officeDocument/2006/relationships/image" Target="../media/image1558.emf"/><Relationship Id="rId382" Type="http://schemas.openxmlformats.org/officeDocument/2006/relationships/customXml" Target="../ink/ink2939.xml"/><Relationship Id="rId16" Type="http://schemas.openxmlformats.org/officeDocument/2006/relationships/customXml" Target="../ink/ink2815.xml"/><Relationship Id="rId319" Type="http://schemas.openxmlformats.org/officeDocument/2006/relationships/customXml" Target="../ink/ink2888.xml"/><Relationship Id="rId37" Type="http://schemas.openxmlformats.org/officeDocument/2006/relationships/image" Target="../media/image1430.emf"/><Relationship Id="rId58" Type="http://schemas.openxmlformats.org/officeDocument/2006/relationships/customXml" Target="../ink/ink2835.xml"/><Relationship Id="rId79" Type="http://schemas.openxmlformats.org/officeDocument/2006/relationships/image" Target="../media/image1454.emf"/><Relationship Id="rId123" Type="http://schemas.openxmlformats.org/officeDocument/2006/relationships/image" Target="../media/image1477.emf"/><Relationship Id="rId330" Type="http://schemas.openxmlformats.org/officeDocument/2006/relationships/customXml" Target="../ink/ink2899.xml"/><Relationship Id="rId90" Type="http://schemas.openxmlformats.org/officeDocument/2006/relationships/customXml" Target="../ink/ink2851.xml"/><Relationship Id="rId351" Type="http://schemas.openxmlformats.org/officeDocument/2006/relationships/customXml" Target="../ink/ink2920.xml"/><Relationship Id="rId372" Type="http://schemas.openxmlformats.org/officeDocument/2006/relationships/customXml" Target="../ink/ink2934.xml"/><Relationship Id="rId393" Type="http://schemas.openxmlformats.org/officeDocument/2006/relationships/image" Target="../media/image1333.emf"/><Relationship Id="rId309" Type="http://schemas.openxmlformats.org/officeDocument/2006/relationships/customXml" Target="../ink/ink2878.xml"/><Relationship Id="rId27" Type="http://schemas.openxmlformats.org/officeDocument/2006/relationships/image" Target="../media/image1425.emf"/><Relationship Id="rId48" Type="http://schemas.openxmlformats.org/officeDocument/2006/relationships/customXml" Target="../ink/ink2831.xml"/><Relationship Id="rId69" Type="http://schemas.openxmlformats.org/officeDocument/2006/relationships/image" Target="../media/image1448.emf"/><Relationship Id="rId113" Type="http://schemas.openxmlformats.org/officeDocument/2006/relationships/image" Target="../media/image1472.emf"/><Relationship Id="rId320" Type="http://schemas.openxmlformats.org/officeDocument/2006/relationships/customXml" Target="../ink/ink2889.xml"/><Relationship Id="rId80" Type="http://schemas.openxmlformats.org/officeDocument/2006/relationships/customXml" Target="../ink/ink2846.xml"/><Relationship Id="rId341" Type="http://schemas.openxmlformats.org/officeDocument/2006/relationships/customXml" Target="../ink/ink2910.xml"/><Relationship Id="rId362" Type="http://schemas.openxmlformats.org/officeDocument/2006/relationships/customXml" Target="../ink/ink2929.xml"/><Relationship Id="rId383" Type="http://schemas.openxmlformats.org/officeDocument/2006/relationships/image" Target="../media/image1569.emf"/><Relationship Id="rId17" Type="http://schemas.openxmlformats.org/officeDocument/2006/relationships/image" Target="../media/image1418.emf"/><Relationship Id="rId38" Type="http://schemas.openxmlformats.org/officeDocument/2006/relationships/customXml" Target="../ink/ink2826.xml"/><Relationship Id="rId59" Type="http://schemas.openxmlformats.org/officeDocument/2006/relationships/image" Target="../media/image1443.emf"/><Relationship Id="rId124" Type="http://schemas.openxmlformats.org/officeDocument/2006/relationships/customXml" Target="../ink/ink2863.xml"/><Relationship Id="rId310" Type="http://schemas.openxmlformats.org/officeDocument/2006/relationships/customXml" Target="../ink/ink2879.xml"/><Relationship Id="rId103" Type="http://schemas.openxmlformats.org/officeDocument/2006/relationships/image" Target="../media/image1467.emf"/><Relationship Id="rId70" Type="http://schemas.openxmlformats.org/officeDocument/2006/relationships/customXml" Target="../ink/ink2841.xml"/><Relationship Id="rId91" Type="http://schemas.openxmlformats.org/officeDocument/2006/relationships/image" Target="../media/image1461.emf"/><Relationship Id="rId145" Type="http://schemas.openxmlformats.org/officeDocument/2006/relationships/image" Target="../media/image1531.emf"/><Relationship Id="rId331" Type="http://schemas.openxmlformats.org/officeDocument/2006/relationships/customXml" Target="../ink/ink2900.xml"/><Relationship Id="rId352" Type="http://schemas.openxmlformats.org/officeDocument/2006/relationships/customXml" Target="../ink/ink2921.xml"/><Relationship Id="rId373" Type="http://schemas.openxmlformats.org/officeDocument/2006/relationships/image" Target="../media/image1564.emf"/><Relationship Id="rId394" Type="http://schemas.openxmlformats.org/officeDocument/2006/relationships/customXml" Target="../ink/ink2945.xml"/><Relationship Id="rId1" Type="http://schemas.openxmlformats.org/officeDocument/2006/relationships/slideLayout" Target="../slideLayouts/slideLayout2.xml"/><Relationship Id="rId233" Type="http://schemas.openxmlformats.org/officeDocument/2006/relationships/image" Target="../media/image1553.emf"/><Relationship Id="rId28" Type="http://schemas.openxmlformats.org/officeDocument/2006/relationships/customXml" Target="../ink/ink2821.xml"/><Relationship Id="rId49" Type="http://schemas.openxmlformats.org/officeDocument/2006/relationships/image" Target="../media/image1437.emf"/><Relationship Id="rId114" Type="http://schemas.openxmlformats.org/officeDocument/2006/relationships/customXml" Target="../ink/ink2858.xml"/><Relationship Id="rId300" Type="http://schemas.openxmlformats.org/officeDocument/2006/relationships/image" Target="../media/image1546.emf"/><Relationship Id="rId60" Type="http://schemas.openxmlformats.org/officeDocument/2006/relationships/customXml" Target="../ink/ink2836.xml"/><Relationship Id="rId81" Type="http://schemas.openxmlformats.org/officeDocument/2006/relationships/image" Target="../media/image1455.emf"/><Relationship Id="rId321" Type="http://schemas.openxmlformats.org/officeDocument/2006/relationships/customXml" Target="../ink/ink2890.xml"/><Relationship Id="rId342" Type="http://schemas.openxmlformats.org/officeDocument/2006/relationships/customXml" Target="../ink/ink2911.xml"/><Relationship Id="rId363" Type="http://schemas.openxmlformats.org/officeDocument/2006/relationships/image" Target="../media/image1559.emf"/><Relationship Id="rId384" Type="http://schemas.openxmlformats.org/officeDocument/2006/relationships/customXml" Target="../ink/ink2940.xml"/><Relationship Id="rId18" Type="http://schemas.openxmlformats.org/officeDocument/2006/relationships/customXml" Target="../ink/ink2816.xml"/><Relationship Id="rId39" Type="http://schemas.openxmlformats.org/officeDocument/2006/relationships/image" Target="../media/image1431.emf"/><Relationship Id="rId50" Type="http://schemas.openxmlformats.org/officeDocument/2006/relationships/customXml" Target="../ink/ink2832.xml"/><Relationship Id="rId125" Type="http://schemas.openxmlformats.org/officeDocument/2006/relationships/image" Target="../media/image1478.emf"/><Relationship Id="rId146" Type="http://schemas.openxmlformats.org/officeDocument/2006/relationships/customXml" Target="../ink/ink2865.xml"/><Relationship Id="rId311" Type="http://schemas.openxmlformats.org/officeDocument/2006/relationships/customXml" Target="../ink/ink2880.xml"/><Relationship Id="rId332" Type="http://schemas.openxmlformats.org/officeDocument/2006/relationships/customXml" Target="../ink/ink2901.xml"/><Relationship Id="rId353" Type="http://schemas.openxmlformats.org/officeDocument/2006/relationships/customXml" Target="../ink/ink2922.xml"/><Relationship Id="rId374" Type="http://schemas.openxmlformats.org/officeDocument/2006/relationships/customXml" Target="../ink/ink2935.xml"/><Relationship Id="rId395" Type="http://schemas.openxmlformats.org/officeDocument/2006/relationships/image" Target="../media/image1334.emf"/><Relationship Id="rId71" Type="http://schemas.openxmlformats.org/officeDocument/2006/relationships/image" Target="../media/image1449.emf"/><Relationship Id="rId92" Type="http://schemas.openxmlformats.org/officeDocument/2006/relationships/customXml" Target="../ink/ink2852.xml"/><Relationship Id="rId234" Type="http://schemas.openxmlformats.org/officeDocument/2006/relationships/customXml" Target="../ink/ink2870.xml"/><Relationship Id="rId2" Type="http://schemas.openxmlformats.org/officeDocument/2006/relationships/customXml" Target="../ink/ink2810.xml"/><Relationship Id="rId29" Type="http://schemas.openxmlformats.org/officeDocument/2006/relationships/image" Target="../media/image1426.emf"/><Relationship Id="rId40" Type="http://schemas.openxmlformats.org/officeDocument/2006/relationships/customXml" Target="../ink/ink2827.xml"/><Relationship Id="rId115" Type="http://schemas.openxmlformats.org/officeDocument/2006/relationships/image" Target="../media/image1473.emf"/><Relationship Id="rId301" Type="http://schemas.openxmlformats.org/officeDocument/2006/relationships/customXml" Target="../ink/ink2871.xml"/><Relationship Id="rId322" Type="http://schemas.openxmlformats.org/officeDocument/2006/relationships/customXml" Target="../ink/ink2891.xml"/><Relationship Id="rId343" Type="http://schemas.openxmlformats.org/officeDocument/2006/relationships/customXml" Target="../ink/ink2912.xml"/><Relationship Id="rId364" Type="http://schemas.openxmlformats.org/officeDocument/2006/relationships/customXml" Target="../ink/ink2930.xml"/><Relationship Id="rId61" Type="http://schemas.openxmlformats.org/officeDocument/2006/relationships/image" Target="../media/image1444.emf"/><Relationship Id="rId82" Type="http://schemas.openxmlformats.org/officeDocument/2006/relationships/customXml" Target="../ink/ink2847.xml"/><Relationship Id="rId385" Type="http://schemas.openxmlformats.org/officeDocument/2006/relationships/image" Target="../media/image1570.emf"/><Relationship Id="rId19" Type="http://schemas.openxmlformats.org/officeDocument/2006/relationships/image" Target="../media/image1421.emf"/><Relationship Id="rId30" Type="http://schemas.openxmlformats.org/officeDocument/2006/relationships/customXml" Target="../ink/ink2822.xml"/><Relationship Id="rId105" Type="http://schemas.openxmlformats.org/officeDocument/2006/relationships/image" Target="../media/image1468.emf"/><Relationship Id="rId126" Type="http://schemas.openxmlformats.org/officeDocument/2006/relationships/customXml" Target="../ink/ink2864.xml"/><Relationship Id="rId147" Type="http://schemas.openxmlformats.org/officeDocument/2006/relationships/image" Target="../media/image1532.emf"/><Relationship Id="rId312" Type="http://schemas.openxmlformats.org/officeDocument/2006/relationships/customXml" Target="../ink/ink2881.xml"/><Relationship Id="rId333" Type="http://schemas.openxmlformats.org/officeDocument/2006/relationships/customXml" Target="../ink/ink2902.xml"/><Relationship Id="rId354" Type="http://schemas.openxmlformats.org/officeDocument/2006/relationships/customXml" Target="../ink/ink2923.xml"/><Relationship Id="rId51" Type="http://schemas.openxmlformats.org/officeDocument/2006/relationships/image" Target="../media/image1438.emf"/><Relationship Id="rId72" Type="http://schemas.openxmlformats.org/officeDocument/2006/relationships/customXml" Target="../ink/ink2842.xml"/><Relationship Id="rId93" Type="http://schemas.openxmlformats.org/officeDocument/2006/relationships/image" Target="../media/image1462.emf"/><Relationship Id="rId375" Type="http://schemas.openxmlformats.org/officeDocument/2006/relationships/image" Target="../media/image1565.emf"/><Relationship Id="rId396" Type="http://schemas.openxmlformats.org/officeDocument/2006/relationships/customXml" Target="../ink/ink2946.xml"/></Relationships>
</file>

<file path=ppt/slides/_rels/slide32.xml.rels><?xml version="1.0" encoding="UTF-8" standalone="yes"?>
<Relationships xmlns="http://schemas.openxmlformats.org/package/2006/relationships"><Relationship Id="rId303" Type="http://schemas.openxmlformats.org/officeDocument/2006/relationships/customXml" Target="../ink/ink2985.xml"/><Relationship Id="rId42" Type="http://schemas.openxmlformats.org/officeDocument/2006/relationships/customXml" Target="../ink/ink2959.xml"/><Relationship Id="rId63" Type="http://schemas.openxmlformats.org/officeDocument/2006/relationships/image" Target="../media/image1445.emf"/><Relationship Id="rId84" Type="http://schemas.openxmlformats.org/officeDocument/2006/relationships/customXml" Target="../ink/ink2975.xml"/><Relationship Id="rId324" Type="http://schemas.openxmlformats.org/officeDocument/2006/relationships/customXml" Target="../ink/ink3006.xml"/><Relationship Id="rId366" Type="http://schemas.openxmlformats.org/officeDocument/2006/relationships/customXml" Target="../ink/ink3014.xml"/><Relationship Id="rId387" Type="http://schemas.openxmlformats.org/officeDocument/2006/relationships/image" Target="../media/image1571.emf"/><Relationship Id="rId382" Type="http://schemas.openxmlformats.org/officeDocument/2006/relationships/customXml" Target="../ink/ink3022.xml"/><Relationship Id="rId16" Type="http://schemas.openxmlformats.org/officeDocument/2006/relationships/customXml" Target="../ink/ink2952.xml"/><Relationship Id="rId319" Type="http://schemas.openxmlformats.org/officeDocument/2006/relationships/customXml" Target="../ink/ink3001.xml"/><Relationship Id="rId11" Type="http://schemas.openxmlformats.org/officeDocument/2006/relationships/image" Target="../media/image1413.emf"/><Relationship Id="rId32" Type="http://schemas.openxmlformats.org/officeDocument/2006/relationships/customXml" Target="../ink/ink2954.xml"/><Relationship Id="rId37" Type="http://schemas.openxmlformats.org/officeDocument/2006/relationships/image" Target="../media/image1430.emf"/><Relationship Id="rId58" Type="http://schemas.openxmlformats.org/officeDocument/2006/relationships/customXml" Target="../ink/ink2966.xml"/><Relationship Id="rId149" Type="http://schemas.openxmlformats.org/officeDocument/2006/relationships/image" Target="../media/image1533.emf"/><Relationship Id="rId314" Type="http://schemas.openxmlformats.org/officeDocument/2006/relationships/customXml" Target="../ink/ink2996.xml"/><Relationship Id="rId377" Type="http://schemas.openxmlformats.org/officeDocument/2006/relationships/image" Target="../media/image1566.emf"/><Relationship Id="rId90" Type="http://schemas.openxmlformats.org/officeDocument/2006/relationships/customXml" Target="../ink/ink2978.xml"/><Relationship Id="rId372" Type="http://schemas.openxmlformats.org/officeDocument/2006/relationships/customXml" Target="../ink/ink3017.xml"/><Relationship Id="rId309" Type="http://schemas.openxmlformats.org/officeDocument/2006/relationships/customXml" Target="../ink/ink2991.xml"/><Relationship Id="rId43" Type="http://schemas.openxmlformats.org/officeDocument/2006/relationships/image" Target="../media/image1433.emf"/><Relationship Id="rId48" Type="http://schemas.openxmlformats.org/officeDocument/2006/relationships/customXml" Target="../ink/ink2962.xml"/><Relationship Id="rId64" Type="http://schemas.openxmlformats.org/officeDocument/2006/relationships/customXml" Target="../ink/ink2969.xml"/><Relationship Id="rId69" Type="http://schemas.openxmlformats.org/officeDocument/2006/relationships/image" Target="../media/image1448.emf"/><Relationship Id="rId304" Type="http://schemas.openxmlformats.org/officeDocument/2006/relationships/customXml" Target="../ink/ink2986.xml"/><Relationship Id="rId320" Type="http://schemas.openxmlformats.org/officeDocument/2006/relationships/customXml" Target="../ink/ink3002.xml"/><Relationship Id="rId325" Type="http://schemas.openxmlformats.org/officeDocument/2006/relationships/customXml" Target="../ink/ink3007.xml"/><Relationship Id="rId367" Type="http://schemas.openxmlformats.org/officeDocument/2006/relationships/image" Target="../media/image1561.emf"/><Relationship Id="rId85" Type="http://schemas.openxmlformats.org/officeDocument/2006/relationships/image" Target="../media/image1457.emf"/><Relationship Id="rId150" Type="http://schemas.openxmlformats.org/officeDocument/2006/relationships/customXml" Target="../ink/ink2980.xml"/><Relationship Id="rId362" Type="http://schemas.openxmlformats.org/officeDocument/2006/relationships/customXml" Target="../ink/ink3012.xml"/><Relationship Id="rId383" Type="http://schemas.openxmlformats.org/officeDocument/2006/relationships/image" Target="../media/image1569.emf"/><Relationship Id="rId12" Type="http://schemas.openxmlformats.org/officeDocument/2006/relationships/customXml" Target="../ink/ink2951.xml"/><Relationship Id="rId17" Type="http://schemas.openxmlformats.org/officeDocument/2006/relationships/image" Target="../media/image1418.emf"/><Relationship Id="rId33" Type="http://schemas.openxmlformats.org/officeDocument/2006/relationships/image" Target="../media/image1428.emf"/><Relationship Id="rId38" Type="http://schemas.openxmlformats.org/officeDocument/2006/relationships/customXml" Target="../ink/ink2957.xml"/><Relationship Id="rId59" Type="http://schemas.openxmlformats.org/officeDocument/2006/relationships/image" Target="../media/image1443.emf"/><Relationship Id="rId310" Type="http://schemas.openxmlformats.org/officeDocument/2006/relationships/customXml" Target="../ink/ink2992.xml"/><Relationship Id="rId315" Type="http://schemas.openxmlformats.org/officeDocument/2006/relationships/customXml" Target="../ink/ink2997.xml"/><Relationship Id="rId70" Type="http://schemas.openxmlformats.org/officeDocument/2006/relationships/customXml" Target="../ink/ink2972.xml"/><Relationship Id="rId145" Type="http://schemas.openxmlformats.org/officeDocument/2006/relationships/image" Target="../media/image1531.emf"/><Relationship Id="rId373" Type="http://schemas.openxmlformats.org/officeDocument/2006/relationships/image" Target="../media/image1564.emf"/><Relationship Id="rId378" Type="http://schemas.openxmlformats.org/officeDocument/2006/relationships/customXml" Target="../ink/ink3020.xml"/><Relationship Id="rId1" Type="http://schemas.openxmlformats.org/officeDocument/2006/relationships/slideLayout" Target="../slideLayouts/slideLayout2.xml"/><Relationship Id="rId233" Type="http://schemas.openxmlformats.org/officeDocument/2006/relationships/image" Target="../media/image1553.emf"/><Relationship Id="rId49" Type="http://schemas.openxmlformats.org/officeDocument/2006/relationships/image" Target="../media/image1437.emf"/><Relationship Id="rId300" Type="http://schemas.openxmlformats.org/officeDocument/2006/relationships/image" Target="../media/image1546.emf"/><Relationship Id="rId305" Type="http://schemas.openxmlformats.org/officeDocument/2006/relationships/customXml" Target="../ink/ink2987.xml"/><Relationship Id="rId326" Type="http://schemas.openxmlformats.org/officeDocument/2006/relationships/customXml" Target="../ink/ink3008.xml"/><Relationship Id="rId44" Type="http://schemas.openxmlformats.org/officeDocument/2006/relationships/customXml" Target="../ink/ink2960.xml"/><Relationship Id="rId60" Type="http://schemas.openxmlformats.org/officeDocument/2006/relationships/customXml" Target="../ink/ink2967.xml"/><Relationship Id="rId65" Type="http://schemas.openxmlformats.org/officeDocument/2006/relationships/image" Target="../media/image1446.emf"/><Relationship Id="rId81" Type="http://schemas.openxmlformats.org/officeDocument/2006/relationships/image" Target="../media/image1455.emf"/><Relationship Id="rId86" Type="http://schemas.openxmlformats.org/officeDocument/2006/relationships/customXml" Target="../ink/ink2976.xml"/><Relationship Id="rId321" Type="http://schemas.openxmlformats.org/officeDocument/2006/relationships/customXml" Target="../ink/ink3003.xml"/><Relationship Id="rId363" Type="http://schemas.openxmlformats.org/officeDocument/2006/relationships/image" Target="../media/image1559.emf"/><Relationship Id="rId368" Type="http://schemas.openxmlformats.org/officeDocument/2006/relationships/customXml" Target="../ink/ink3015.xml"/><Relationship Id="rId384" Type="http://schemas.openxmlformats.org/officeDocument/2006/relationships/customXml" Target="../ink/ink3023.xml"/><Relationship Id="rId18" Type="http://schemas.openxmlformats.org/officeDocument/2006/relationships/customXml" Target="../ink/ink2953.xml"/><Relationship Id="rId39" Type="http://schemas.openxmlformats.org/officeDocument/2006/relationships/image" Target="../media/image1431.emf"/><Relationship Id="rId316" Type="http://schemas.openxmlformats.org/officeDocument/2006/relationships/customXml" Target="../ink/ink2998.xml"/><Relationship Id="rId34" Type="http://schemas.openxmlformats.org/officeDocument/2006/relationships/customXml" Target="../ink/ink2955.xml"/><Relationship Id="rId50" Type="http://schemas.openxmlformats.org/officeDocument/2006/relationships/customXml" Target="../ink/ink2963.xml"/><Relationship Id="rId55" Type="http://schemas.openxmlformats.org/officeDocument/2006/relationships/image" Target="../media/image1440.emf"/><Relationship Id="rId146" Type="http://schemas.openxmlformats.org/officeDocument/2006/relationships/customXml" Target="../ink/ink2979.xml"/><Relationship Id="rId311" Type="http://schemas.openxmlformats.org/officeDocument/2006/relationships/customXml" Target="../ink/ink2993.xml"/><Relationship Id="rId374" Type="http://schemas.openxmlformats.org/officeDocument/2006/relationships/customXml" Target="../ink/ink3018.xml"/><Relationship Id="rId379" Type="http://schemas.openxmlformats.org/officeDocument/2006/relationships/image" Target="../media/image1567.emf"/><Relationship Id="rId7" Type="http://schemas.openxmlformats.org/officeDocument/2006/relationships/image" Target="../media/image1411.emf"/><Relationship Id="rId71" Type="http://schemas.openxmlformats.org/officeDocument/2006/relationships/image" Target="../media/image1449.emf"/><Relationship Id="rId234" Type="http://schemas.openxmlformats.org/officeDocument/2006/relationships/customXml" Target="../ink/ink2983.xml"/><Relationship Id="rId2" Type="http://schemas.openxmlformats.org/officeDocument/2006/relationships/customXml" Target="../ink/ink2947.xml"/><Relationship Id="rId306" Type="http://schemas.openxmlformats.org/officeDocument/2006/relationships/customXml" Target="../ink/ink2988.xml"/><Relationship Id="rId40" Type="http://schemas.openxmlformats.org/officeDocument/2006/relationships/customXml" Target="../ink/ink2958.xml"/><Relationship Id="rId45" Type="http://schemas.openxmlformats.org/officeDocument/2006/relationships/image" Target="../media/image1435.emf"/><Relationship Id="rId66" Type="http://schemas.openxmlformats.org/officeDocument/2006/relationships/customXml" Target="../ink/ink2970.xml"/><Relationship Id="rId87" Type="http://schemas.openxmlformats.org/officeDocument/2006/relationships/image" Target="../media/image1458.emf"/><Relationship Id="rId301" Type="http://schemas.openxmlformats.org/officeDocument/2006/relationships/customXml" Target="../ink/ink2984.xml"/><Relationship Id="rId322" Type="http://schemas.openxmlformats.org/officeDocument/2006/relationships/customXml" Target="../ink/ink3004.xml"/><Relationship Id="rId327" Type="http://schemas.openxmlformats.org/officeDocument/2006/relationships/customXml" Target="../ink/ink3009.xml"/><Relationship Id="rId364" Type="http://schemas.openxmlformats.org/officeDocument/2006/relationships/customXml" Target="../ink/ink3013.xml"/><Relationship Id="rId369" Type="http://schemas.openxmlformats.org/officeDocument/2006/relationships/image" Target="../media/image1562.emf"/><Relationship Id="rId61" Type="http://schemas.openxmlformats.org/officeDocument/2006/relationships/image" Target="../media/image1444.emf"/><Relationship Id="rId82" Type="http://schemas.openxmlformats.org/officeDocument/2006/relationships/customXml" Target="../ink/ink2974.xml"/><Relationship Id="rId229" Type="http://schemas.openxmlformats.org/officeDocument/2006/relationships/image" Target="../media/image1551.emf"/><Relationship Id="rId380" Type="http://schemas.openxmlformats.org/officeDocument/2006/relationships/customXml" Target="../ink/ink3021.xml"/><Relationship Id="rId385" Type="http://schemas.openxmlformats.org/officeDocument/2006/relationships/image" Target="../media/image1570.emf"/><Relationship Id="rId35" Type="http://schemas.openxmlformats.org/officeDocument/2006/relationships/image" Target="../media/image1429.emf"/><Relationship Id="rId56" Type="http://schemas.openxmlformats.org/officeDocument/2006/relationships/customXml" Target="../ink/ink2965.xml"/><Relationship Id="rId312" Type="http://schemas.openxmlformats.org/officeDocument/2006/relationships/customXml" Target="../ink/ink2994.xml"/><Relationship Id="rId317" Type="http://schemas.openxmlformats.org/officeDocument/2006/relationships/customXml" Target="../ink/ink2999.xml"/><Relationship Id="rId359" Type="http://schemas.openxmlformats.org/officeDocument/2006/relationships/image" Target="../media/image1557.emf"/><Relationship Id="rId8" Type="http://schemas.openxmlformats.org/officeDocument/2006/relationships/customXml" Target="../ink/ink2949.xml"/><Relationship Id="rId51" Type="http://schemas.openxmlformats.org/officeDocument/2006/relationships/image" Target="../media/image1438.emf"/><Relationship Id="rId72" Type="http://schemas.openxmlformats.org/officeDocument/2006/relationships/customXml" Target="../ink/ink2973.xml"/><Relationship Id="rId370" Type="http://schemas.openxmlformats.org/officeDocument/2006/relationships/customXml" Target="../ink/ink3016.xml"/><Relationship Id="rId375" Type="http://schemas.openxmlformats.org/officeDocument/2006/relationships/image" Target="../media/image1565.emf"/><Relationship Id="rId3" Type="http://schemas.openxmlformats.org/officeDocument/2006/relationships/image" Target="../media/image1399.emf"/><Relationship Id="rId230" Type="http://schemas.openxmlformats.org/officeDocument/2006/relationships/customXml" Target="../ink/ink2982.xml"/><Relationship Id="rId46" Type="http://schemas.openxmlformats.org/officeDocument/2006/relationships/customXml" Target="../ink/ink2961.xml"/><Relationship Id="rId67" Type="http://schemas.openxmlformats.org/officeDocument/2006/relationships/image" Target="../media/image1447.emf"/><Relationship Id="rId302" Type="http://schemas.openxmlformats.org/officeDocument/2006/relationships/image" Target="../media/image1556.emf"/><Relationship Id="rId307" Type="http://schemas.openxmlformats.org/officeDocument/2006/relationships/customXml" Target="../ink/ink2989.xml"/><Relationship Id="rId323" Type="http://schemas.openxmlformats.org/officeDocument/2006/relationships/customXml" Target="../ink/ink3005.xml"/><Relationship Id="rId328" Type="http://schemas.openxmlformats.org/officeDocument/2006/relationships/customXml" Target="../ink/ink3010.xml"/><Relationship Id="rId41" Type="http://schemas.openxmlformats.org/officeDocument/2006/relationships/image" Target="../media/image1432.emf"/><Relationship Id="rId62" Type="http://schemas.openxmlformats.org/officeDocument/2006/relationships/customXml" Target="../ink/ink2968.xml"/><Relationship Id="rId83" Type="http://schemas.openxmlformats.org/officeDocument/2006/relationships/image" Target="../media/image1456.emf"/><Relationship Id="rId88" Type="http://schemas.openxmlformats.org/officeDocument/2006/relationships/customXml" Target="../ink/ink2977.xml"/><Relationship Id="rId153" Type="http://schemas.openxmlformats.org/officeDocument/2006/relationships/image" Target="../media/image1544.emf"/><Relationship Id="rId360" Type="http://schemas.openxmlformats.org/officeDocument/2006/relationships/customXml" Target="../ink/ink3011.xml"/><Relationship Id="rId365" Type="http://schemas.openxmlformats.org/officeDocument/2006/relationships/image" Target="../media/image1560.emf"/><Relationship Id="rId381" Type="http://schemas.openxmlformats.org/officeDocument/2006/relationships/image" Target="../media/image1568.emf"/><Relationship Id="rId386" Type="http://schemas.openxmlformats.org/officeDocument/2006/relationships/customXml" Target="../ink/ink3024.xml"/><Relationship Id="rId15" Type="http://schemas.openxmlformats.org/officeDocument/2006/relationships/image" Target="../media/image1417.emf"/><Relationship Id="rId36" Type="http://schemas.openxmlformats.org/officeDocument/2006/relationships/customXml" Target="../ink/ink2956.xml"/><Relationship Id="rId57" Type="http://schemas.openxmlformats.org/officeDocument/2006/relationships/image" Target="../media/image1442.emf"/><Relationship Id="rId313" Type="http://schemas.openxmlformats.org/officeDocument/2006/relationships/customXml" Target="../ink/ink2995.xml"/><Relationship Id="rId318" Type="http://schemas.openxmlformats.org/officeDocument/2006/relationships/customXml" Target="../ink/ink3000.xml"/><Relationship Id="rId10" Type="http://schemas.openxmlformats.org/officeDocument/2006/relationships/customXml" Target="../ink/ink2950.xml"/><Relationship Id="rId31" Type="http://schemas.openxmlformats.org/officeDocument/2006/relationships/image" Target="../media/image1427.emf"/><Relationship Id="rId52" Type="http://schemas.openxmlformats.org/officeDocument/2006/relationships/customXml" Target="../ink/ink2964.xml"/><Relationship Id="rId371" Type="http://schemas.openxmlformats.org/officeDocument/2006/relationships/image" Target="../media/image1563.emf"/><Relationship Id="rId376" Type="http://schemas.openxmlformats.org/officeDocument/2006/relationships/customXml" Target="../ink/ink3019.xml"/><Relationship Id="rId4" Type="http://schemas.openxmlformats.org/officeDocument/2006/relationships/customXml" Target="../ink/ink2948.xml"/><Relationship Id="rId9" Type="http://schemas.openxmlformats.org/officeDocument/2006/relationships/image" Target="../media/image1412.emf"/><Relationship Id="rId308" Type="http://schemas.openxmlformats.org/officeDocument/2006/relationships/customXml" Target="../ink/ink2990.xml"/><Relationship Id="rId231" Type="http://schemas.openxmlformats.org/officeDocument/2006/relationships/image" Target="../media/image1552.emf"/><Relationship Id="rId47" Type="http://schemas.openxmlformats.org/officeDocument/2006/relationships/image" Target="../media/image1436.emf"/><Relationship Id="rId68" Type="http://schemas.openxmlformats.org/officeDocument/2006/relationships/customXml" Target="../ink/ink2971.xml"/><Relationship Id="rId89" Type="http://schemas.openxmlformats.org/officeDocument/2006/relationships/image" Target="../media/image1459.emf"/><Relationship Id="rId154" Type="http://schemas.openxmlformats.org/officeDocument/2006/relationships/customXml" Target="../ink/ink2981.xml"/><Relationship Id="rId361" Type="http://schemas.openxmlformats.org/officeDocument/2006/relationships/image" Target="../media/image1558.emf"/></Relationships>
</file>

<file path=ppt/slides/_rels/slide33.xml.rels><?xml version="1.0" encoding="UTF-8" standalone="yes"?>
<Relationships xmlns="http://schemas.openxmlformats.org/package/2006/relationships"><Relationship Id="rId21" Type="http://schemas.openxmlformats.org/officeDocument/2006/relationships/image" Target="../media/image11.emf"/><Relationship Id="rId63" Type="http://schemas.openxmlformats.org/officeDocument/2006/relationships/image" Target="../media/image32.emf"/><Relationship Id="rId366" Type="http://schemas.openxmlformats.org/officeDocument/2006/relationships/customXml" Target="../ink/ink3080.xml"/><Relationship Id="rId226" Type="http://schemas.openxmlformats.org/officeDocument/2006/relationships/image" Target="../media/image1607.emf"/><Relationship Id="rId433" Type="http://schemas.openxmlformats.org/officeDocument/2006/relationships/image" Target="../media/image1648.emf"/><Relationship Id="rId475" Type="http://schemas.openxmlformats.org/officeDocument/2006/relationships/image" Target="../media/image1669.emf"/><Relationship Id="rId32" Type="http://schemas.openxmlformats.org/officeDocument/2006/relationships/customXml" Target="../ink/ink3040.xml"/><Relationship Id="rId74" Type="http://schemas.openxmlformats.org/officeDocument/2006/relationships/customXml" Target="../ink/ink3061.xml"/><Relationship Id="rId128" Type="http://schemas.openxmlformats.org/officeDocument/2006/relationships/customXml" Target="../ink/ink3064.xml"/><Relationship Id="rId377" Type="http://schemas.openxmlformats.org/officeDocument/2006/relationships/customXml" Target="../ink/ink3091.xml"/><Relationship Id="rId5" Type="http://schemas.openxmlformats.org/officeDocument/2006/relationships/image" Target="../media/image3.emf"/><Relationship Id="rId402" Type="http://schemas.openxmlformats.org/officeDocument/2006/relationships/customXml" Target="../ink/ink3116.xml"/><Relationship Id="rId444" Type="http://schemas.openxmlformats.org/officeDocument/2006/relationships/customXml" Target="../ink/ink3139.xml"/><Relationship Id="rId486" Type="http://schemas.openxmlformats.org/officeDocument/2006/relationships/customXml" Target="../ink/ink3160.xml"/><Relationship Id="rId22" Type="http://schemas.openxmlformats.org/officeDocument/2006/relationships/customXml" Target="../ink/ink3035.xml"/><Relationship Id="rId43" Type="http://schemas.openxmlformats.org/officeDocument/2006/relationships/image" Target="../media/image22.emf"/><Relationship Id="rId64" Type="http://schemas.openxmlformats.org/officeDocument/2006/relationships/customXml" Target="../ink/ink3056.xml"/><Relationship Id="rId346" Type="http://schemas.openxmlformats.org/officeDocument/2006/relationships/customXml" Target="../ink/ink3069.xml"/><Relationship Id="rId367" Type="http://schemas.openxmlformats.org/officeDocument/2006/relationships/customXml" Target="../ink/ink3081.xml"/><Relationship Id="rId388" Type="http://schemas.openxmlformats.org/officeDocument/2006/relationships/customXml" Target="../ink/ink3102.xml"/><Relationship Id="rId192" Type="http://schemas.openxmlformats.org/officeDocument/2006/relationships/image" Target="../media/image1590.emf"/><Relationship Id="rId206" Type="http://schemas.openxmlformats.org/officeDocument/2006/relationships/image" Target="../media/image1597.emf"/><Relationship Id="rId413" Type="http://schemas.openxmlformats.org/officeDocument/2006/relationships/image" Target="../media/image1638.emf"/><Relationship Id="rId248" Type="http://schemas.openxmlformats.org/officeDocument/2006/relationships/image" Target="../media/image1618.emf"/><Relationship Id="rId434" Type="http://schemas.openxmlformats.org/officeDocument/2006/relationships/customXml" Target="../ink/ink3134.xml"/><Relationship Id="rId455" Type="http://schemas.openxmlformats.org/officeDocument/2006/relationships/image" Target="../media/image1659.emf"/><Relationship Id="rId476" Type="http://schemas.openxmlformats.org/officeDocument/2006/relationships/customXml" Target="../ink/ink3155.xml"/><Relationship Id="rId497" Type="http://schemas.openxmlformats.org/officeDocument/2006/relationships/image" Target="../media/image1680.emf"/><Relationship Id="rId12" Type="http://schemas.openxmlformats.org/officeDocument/2006/relationships/customXml" Target="../ink/ink3030.xml"/><Relationship Id="rId33" Type="http://schemas.openxmlformats.org/officeDocument/2006/relationships/image" Target="../media/image17.emf"/><Relationship Id="rId129" Type="http://schemas.openxmlformats.org/officeDocument/2006/relationships/image" Target="../media/image1529.emf"/><Relationship Id="rId357" Type="http://schemas.openxmlformats.org/officeDocument/2006/relationships/image" Target="../media/image1631.emf"/><Relationship Id="rId54" Type="http://schemas.openxmlformats.org/officeDocument/2006/relationships/customXml" Target="../ink/ink3051.xml"/><Relationship Id="rId182" Type="http://schemas.openxmlformats.org/officeDocument/2006/relationships/image" Target="../media/image1585.emf"/><Relationship Id="rId378" Type="http://schemas.openxmlformats.org/officeDocument/2006/relationships/customXml" Target="../ink/ink3092.xml"/><Relationship Id="rId399" Type="http://schemas.openxmlformats.org/officeDocument/2006/relationships/customXml" Target="../ink/ink3113.xml"/><Relationship Id="rId403" Type="http://schemas.openxmlformats.org/officeDocument/2006/relationships/customXml" Target="../ink/ink3117.xml"/><Relationship Id="rId6" Type="http://schemas.openxmlformats.org/officeDocument/2006/relationships/customXml" Target="../ink/ink3027.xml"/><Relationship Id="rId238" Type="http://schemas.openxmlformats.org/officeDocument/2006/relationships/image" Target="../media/image1613.emf"/><Relationship Id="rId424" Type="http://schemas.openxmlformats.org/officeDocument/2006/relationships/customXml" Target="../ink/ink3129.xml"/><Relationship Id="rId445" Type="http://schemas.openxmlformats.org/officeDocument/2006/relationships/image" Target="../media/image1654.emf"/><Relationship Id="rId466" Type="http://schemas.openxmlformats.org/officeDocument/2006/relationships/customXml" Target="../ink/ink3150.xml"/><Relationship Id="rId487" Type="http://schemas.openxmlformats.org/officeDocument/2006/relationships/image" Target="../media/image1675.emf"/><Relationship Id="rId23" Type="http://schemas.openxmlformats.org/officeDocument/2006/relationships/image" Target="../media/image12.emf"/><Relationship Id="rId347" Type="http://schemas.openxmlformats.org/officeDocument/2006/relationships/image" Target="../media/image1626.emf"/><Relationship Id="rId44" Type="http://schemas.openxmlformats.org/officeDocument/2006/relationships/customXml" Target="../ink/ink3046.xml"/><Relationship Id="rId65" Type="http://schemas.openxmlformats.org/officeDocument/2006/relationships/image" Target="../media/image1340.emf"/><Relationship Id="rId130" Type="http://schemas.openxmlformats.org/officeDocument/2006/relationships/customXml" Target="../ink/ink3065.xml"/><Relationship Id="rId368" Type="http://schemas.openxmlformats.org/officeDocument/2006/relationships/customXml" Target="../ink/ink3082.xml"/><Relationship Id="rId389" Type="http://schemas.openxmlformats.org/officeDocument/2006/relationships/customXml" Target="../ink/ink3103.xml"/><Relationship Id="rId228" Type="http://schemas.openxmlformats.org/officeDocument/2006/relationships/image" Target="../media/image1608.emf"/><Relationship Id="rId414" Type="http://schemas.openxmlformats.org/officeDocument/2006/relationships/customXml" Target="../ink/ink3124.xml"/><Relationship Id="rId435" Type="http://schemas.openxmlformats.org/officeDocument/2006/relationships/image" Target="../media/image1649.emf"/><Relationship Id="rId456" Type="http://schemas.openxmlformats.org/officeDocument/2006/relationships/customXml" Target="../ink/ink3145.xml"/><Relationship Id="rId477" Type="http://schemas.openxmlformats.org/officeDocument/2006/relationships/image" Target="../media/image1670.emf"/><Relationship Id="rId498" Type="http://schemas.openxmlformats.org/officeDocument/2006/relationships/customXml" Target="../ink/ink3166.xml"/><Relationship Id="rId13" Type="http://schemas.openxmlformats.org/officeDocument/2006/relationships/image" Target="../media/image7.emf"/><Relationship Id="rId34" Type="http://schemas.openxmlformats.org/officeDocument/2006/relationships/customXml" Target="../ink/ink3041.xml"/><Relationship Id="rId55" Type="http://schemas.openxmlformats.org/officeDocument/2006/relationships/image" Target="../media/image28.emf"/><Relationship Id="rId358" Type="http://schemas.openxmlformats.org/officeDocument/2006/relationships/customXml" Target="../ink/ink3075.xml"/><Relationship Id="rId379" Type="http://schemas.openxmlformats.org/officeDocument/2006/relationships/customXml" Target="../ink/ink3093.xml"/><Relationship Id="rId7" Type="http://schemas.openxmlformats.org/officeDocument/2006/relationships/image" Target="../media/image4.emf"/><Relationship Id="rId218" Type="http://schemas.openxmlformats.org/officeDocument/2006/relationships/image" Target="../media/image1603.emf"/><Relationship Id="rId390" Type="http://schemas.openxmlformats.org/officeDocument/2006/relationships/customXml" Target="../ink/ink3104.xml"/><Relationship Id="rId404" Type="http://schemas.openxmlformats.org/officeDocument/2006/relationships/customXml" Target="../ink/ink3118.xml"/><Relationship Id="rId425" Type="http://schemas.openxmlformats.org/officeDocument/2006/relationships/image" Target="../media/image1644.emf"/><Relationship Id="rId446" Type="http://schemas.openxmlformats.org/officeDocument/2006/relationships/customXml" Target="../ink/ink3140.xml"/><Relationship Id="rId467" Type="http://schemas.openxmlformats.org/officeDocument/2006/relationships/image" Target="../media/image1665.emf"/><Relationship Id="rId250" Type="http://schemas.openxmlformats.org/officeDocument/2006/relationships/image" Target="../media/image1619.emf"/><Relationship Id="rId488" Type="http://schemas.openxmlformats.org/officeDocument/2006/relationships/customXml" Target="../ink/ink3161.xml"/><Relationship Id="rId24" Type="http://schemas.openxmlformats.org/officeDocument/2006/relationships/customXml" Target="../ink/ink3036.xml"/><Relationship Id="rId45" Type="http://schemas.openxmlformats.org/officeDocument/2006/relationships/image" Target="../media/image23.emf"/><Relationship Id="rId66" Type="http://schemas.openxmlformats.org/officeDocument/2006/relationships/customXml" Target="../ink/ink3057.xml"/><Relationship Id="rId131" Type="http://schemas.openxmlformats.org/officeDocument/2006/relationships/image" Target="../media/image1530.emf"/><Relationship Id="rId348" Type="http://schemas.openxmlformats.org/officeDocument/2006/relationships/customXml" Target="../ink/ink3070.xml"/><Relationship Id="rId369" Type="http://schemas.openxmlformats.org/officeDocument/2006/relationships/customXml" Target="../ink/ink3083.xml"/><Relationship Id="rId194" Type="http://schemas.openxmlformats.org/officeDocument/2006/relationships/image" Target="../media/image1591.emf"/><Relationship Id="rId380" Type="http://schemas.openxmlformats.org/officeDocument/2006/relationships/customXml" Target="../ink/ink3094.xml"/><Relationship Id="rId208" Type="http://schemas.openxmlformats.org/officeDocument/2006/relationships/image" Target="../media/image1598.emf"/><Relationship Id="rId415" Type="http://schemas.openxmlformats.org/officeDocument/2006/relationships/image" Target="../media/image1639.emf"/><Relationship Id="rId436" Type="http://schemas.openxmlformats.org/officeDocument/2006/relationships/customXml" Target="../ink/ink3135.xml"/><Relationship Id="rId457" Type="http://schemas.openxmlformats.org/officeDocument/2006/relationships/image" Target="../media/image1660.emf"/><Relationship Id="rId240" Type="http://schemas.openxmlformats.org/officeDocument/2006/relationships/image" Target="../media/image1614.emf"/><Relationship Id="rId478" Type="http://schemas.openxmlformats.org/officeDocument/2006/relationships/customXml" Target="../ink/ink3156.xml"/><Relationship Id="rId14" Type="http://schemas.openxmlformats.org/officeDocument/2006/relationships/customXml" Target="../ink/ink3031.xml"/><Relationship Id="rId35" Type="http://schemas.openxmlformats.org/officeDocument/2006/relationships/image" Target="../media/image18.emf"/><Relationship Id="rId56" Type="http://schemas.openxmlformats.org/officeDocument/2006/relationships/customXml" Target="../ink/ink3052.xml"/><Relationship Id="rId359" Type="http://schemas.openxmlformats.org/officeDocument/2006/relationships/image" Target="../media/image1632.emf"/><Relationship Id="rId8" Type="http://schemas.openxmlformats.org/officeDocument/2006/relationships/customXml" Target="../ink/ink3028.xml"/><Relationship Id="rId184" Type="http://schemas.openxmlformats.org/officeDocument/2006/relationships/image" Target="../media/image1586.emf"/><Relationship Id="rId370" Type="http://schemas.openxmlformats.org/officeDocument/2006/relationships/customXml" Target="../ink/ink3084.xml"/><Relationship Id="rId391" Type="http://schemas.openxmlformats.org/officeDocument/2006/relationships/customXml" Target="../ink/ink3105.xml"/><Relationship Id="rId405" Type="http://schemas.openxmlformats.org/officeDocument/2006/relationships/customXml" Target="../ink/ink3119.xml"/><Relationship Id="rId426" Type="http://schemas.openxmlformats.org/officeDocument/2006/relationships/customXml" Target="../ink/ink3130.xml"/><Relationship Id="rId447" Type="http://schemas.openxmlformats.org/officeDocument/2006/relationships/image" Target="../media/image1655.emf"/><Relationship Id="rId230" Type="http://schemas.openxmlformats.org/officeDocument/2006/relationships/image" Target="../media/image1609.emf"/><Relationship Id="rId468" Type="http://schemas.openxmlformats.org/officeDocument/2006/relationships/customXml" Target="../ink/ink3151.xml"/><Relationship Id="rId489" Type="http://schemas.openxmlformats.org/officeDocument/2006/relationships/image" Target="../media/image1676.emf"/><Relationship Id="rId25" Type="http://schemas.openxmlformats.org/officeDocument/2006/relationships/image" Target="../media/image13.emf"/><Relationship Id="rId46" Type="http://schemas.openxmlformats.org/officeDocument/2006/relationships/customXml" Target="../ink/ink3047.xml"/><Relationship Id="rId67" Type="http://schemas.openxmlformats.org/officeDocument/2006/relationships/image" Target="../media/image1341.emf"/><Relationship Id="rId349" Type="http://schemas.openxmlformats.org/officeDocument/2006/relationships/image" Target="../media/image1627.emf"/><Relationship Id="rId132" Type="http://schemas.openxmlformats.org/officeDocument/2006/relationships/customXml" Target="../ink/ink3066.xml"/><Relationship Id="rId360" Type="http://schemas.openxmlformats.org/officeDocument/2006/relationships/customXml" Target="../ink/ink3076.xml"/><Relationship Id="rId381" Type="http://schemas.openxmlformats.org/officeDocument/2006/relationships/customXml" Target="../ink/ink3095.xml"/><Relationship Id="rId174" Type="http://schemas.openxmlformats.org/officeDocument/2006/relationships/image" Target="../media/image1581.emf"/><Relationship Id="rId416" Type="http://schemas.openxmlformats.org/officeDocument/2006/relationships/customXml" Target="../ink/ink3125.xml"/><Relationship Id="rId220" Type="http://schemas.openxmlformats.org/officeDocument/2006/relationships/image" Target="../media/image1604.emf"/><Relationship Id="rId437" Type="http://schemas.openxmlformats.org/officeDocument/2006/relationships/image" Target="../media/image1650.emf"/><Relationship Id="rId458" Type="http://schemas.openxmlformats.org/officeDocument/2006/relationships/customXml" Target="../ink/ink3146.xml"/><Relationship Id="rId479" Type="http://schemas.openxmlformats.org/officeDocument/2006/relationships/image" Target="../media/image1671.emf"/><Relationship Id="rId15" Type="http://schemas.openxmlformats.org/officeDocument/2006/relationships/image" Target="../media/image8.emf"/><Relationship Id="rId36" Type="http://schemas.openxmlformats.org/officeDocument/2006/relationships/customXml" Target="../ink/ink3042.xml"/><Relationship Id="rId57" Type="http://schemas.openxmlformats.org/officeDocument/2006/relationships/image" Target="../media/image29.emf"/><Relationship Id="rId490" Type="http://schemas.openxmlformats.org/officeDocument/2006/relationships/customXml" Target="../ink/ink3162.xml"/><Relationship Id="rId350" Type="http://schemas.openxmlformats.org/officeDocument/2006/relationships/customXml" Target="../ink/ink3071.xml"/><Relationship Id="rId371" Type="http://schemas.openxmlformats.org/officeDocument/2006/relationships/customXml" Target="../ink/ink3085.xml"/><Relationship Id="rId406" Type="http://schemas.openxmlformats.org/officeDocument/2006/relationships/customXml" Target="../ink/ink3120.xml"/><Relationship Id="rId9" Type="http://schemas.openxmlformats.org/officeDocument/2006/relationships/image" Target="../media/image5.emf"/><Relationship Id="rId210" Type="http://schemas.openxmlformats.org/officeDocument/2006/relationships/image" Target="../media/image1599.emf"/><Relationship Id="rId392" Type="http://schemas.openxmlformats.org/officeDocument/2006/relationships/customXml" Target="../ink/ink3106.xml"/><Relationship Id="rId427" Type="http://schemas.openxmlformats.org/officeDocument/2006/relationships/image" Target="../media/image1645.emf"/><Relationship Id="rId448" Type="http://schemas.openxmlformats.org/officeDocument/2006/relationships/customXml" Target="../ink/ink3141.xml"/><Relationship Id="rId469" Type="http://schemas.openxmlformats.org/officeDocument/2006/relationships/image" Target="../media/image1666.emf"/><Relationship Id="rId26" Type="http://schemas.openxmlformats.org/officeDocument/2006/relationships/customXml" Target="../ink/ink3037.xml"/><Relationship Id="rId252" Type="http://schemas.openxmlformats.org/officeDocument/2006/relationships/image" Target="../media/image1620.emf"/><Relationship Id="rId480" Type="http://schemas.openxmlformats.org/officeDocument/2006/relationships/customXml" Target="../ink/ink3157.xml"/><Relationship Id="rId47" Type="http://schemas.openxmlformats.org/officeDocument/2006/relationships/image" Target="../media/image24.emf"/><Relationship Id="rId68" Type="http://schemas.openxmlformats.org/officeDocument/2006/relationships/customXml" Target="../ink/ink3058.xml"/><Relationship Id="rId361" Type="http://schemas.openxmlformats.org/officeDocument/2006/relationships/image" Target="../media/image1633.emf"/><Relationship Id="rId196" Type="http://schemas.openxmlformats.org/officeDocument/2006/relationships/image" Target="../media/image1592.emf"/><Relationship Id="rId200" Type="http://schemas.openxmlformats.org/officeDocument/2006/relationships/image" Target="../media/image1594.emf"/><Relationship Id="rId382" Type="http://schemas.openxmlformats.org/officeDocument/2006/relationships/customXml" Target="../ink/ink3096.xml"/><Relationship Id="rId417" Type="http://schemas.openxmlformats.org/officeDocument/2006/relationships/image" Target="../media/image1640.emf"/><Relationship Id="rId438" Type="http://schemas.openxmlformats.org/officeDocument/2006/relationships/customXml" Target="../ink/ink3136.xml"/><Relationship Id="rId459" Type="http://schemas.openxmlformats.org/officeDocument/2006/relationships/image" Target="../media/image1661.emf"/><Relationship Id="rId16" Type="http://schemas.openxmlformats.org/officeDocument/2006/relationships/customXml" Target="../ink/ink3032.xml"/><Relationship Id="rId242" Type="http://schemas.openxmlformats.org/officeDocument/2006/relationships/image" Target="../media/image1615.emf"/><Relationship Id="rId470" Type="http://schemas.openxmlformats.org/officeDocument/2006/relationships/customXml" Target="../ink/ink3152.xml"/><Relationship Id="rId491" Type="http://schemas.openxmlformats.org/officeDocument/2006/relationships/image" Target="../media/image1677.emf"/><Relationship Id="rId37" Type="http://schemas.openxmlformats.org/officeDocument/2006/relationships/image" Target="../media/image19.emf"/><Relationship Id="rId58" Type="http://schemas.openxmlformats.org/officeDocument/2006/relationships/customXml" Target="../ink/ink3053.xml"/><Relationship Id="rId351" Type="http://schemas.openxmlformats.org/officeDocument/2006/relationships/image" Target="../media/image1628.emf"/><Relationship Id="rId186" Type="http://schemas.openxmlformats.org/officeDocument/2006/relationships/image" Target="../media/image1587.emf"/><Relationship Id="rId372" Type="http://schemas.openxmlformats.org/officeDocument/2006/relationships/customXml" Target="../ink/ink3086.xml"/><Relationship Id="rId393" Type="http://schemas.openxmlformats.org/officeDocument/2006/relationships/customXml" Target="../ink/ink3107.xml"/><Relationship Id="rId407" Type="http://schemas.openxmlformats.org/officeDocument/2006/relationships/image" Target="../media/image1635.emf"/><Relationship Id="rId428" Type="http://schemas.openxmlformats.org/officeDocument/2006/relationships/customXml" Target="../ink/ink3131.xml"/><Relationship Id="rId449" Type="http://schemas.openxmlformats.org/officeDocument/2006/relationships/image" Target="../media/image1656.emf"/><Relationship Id="rId232" Type="http://schemas.openxmlformats.org/officeDocument/2006/relationships/image" Target="../media/image1610.emf"/><Relationship Id="rId460" Type="http://schemas.openxmlformats.org/officeDocument/2006/relationships/customXml" Target="../ink/ink3147.xml"/><Relationship Id="rId481" Type="http://schemas.openxmlformats.org/officeDocument/2006/relationships/image" Target="../media/image1672.emf"/><Relationship Id="rId27" Type="http://schemas.openxmlformats.org/officeDocument/2006/relationships/image" Target="../media/image14.emf"/><Relationship Id="rId48" Type="http://schemas.openxmlformats.org/officeDocument/2006/relationships/customXml" Target="../ink/ink3048.xml"/><Relationship Id="rId69" Type="http://schemas.openxmlformats.org/officeDocument/2006/relationships/image" Target="../media/image1342.emf"/><Relationship Id="rId341" Type="http://schemas.openxmlformats.org/officeDocument/2006/relationships/image" Target="../media/image1623.emf"/><Relationship Id="rId362" Type="http://schemas.openxmlformats.org/officeDocument/2006/relationships/customXml" Target="../ink/ink3077.xml"/><Relationship Id="rId176" Type="http://schemas.openxmlformats.org/officeDocument/2006/relationships/image" Target="../media/image1582.emf"/><Relationship Id="rId383" Type="http://schemas.openxmlformats.org/officeDocument/2006/relationships/customXml" Target="../ink/ink3097.xml"/><Relationship Id="rId418" Type="http://schemas.openxmlformats.org/officeDocument/2006/relationships/customXml" Target="../ink/ink3126.xml"/><Relationship Id="rId439" Type="http://schemas.openxmlformats.org/officeDocument/2006/relationships/image" Target="../media/image1651.emf"/><Relationship Id="rId222" Type="http://schemas.openxmlformats.org/officeDocument/2006/relationships/image" Target="../media/image1605.emf"/><Relationship Id="rId450" Type="http://schemas.openxmlformats.org/officeDocument/2006/relationships/customXml" Target="../ink/ink3142.xml"/><Relationship Id="rId471" Type="http://schemas.openxmlformats.org/officeDocument/2006/relationships/image" Target="../media/image1667.emf"/><Relationship Id="rId17" Type="http://schemas.openxmlformats.org/officeDocument/2006/relationships/image" Target="../media/image9.emf"/><Relationship Id="rId38" Type="http://schemas.openxmlformats.org/officeDocument/2006/relationships/customXml" Target="../ink/ink3043.xml"/><Relationship Id="rId59" Type="http://schemas.openxmlformats.org/officeDocument/2006/relationships/image" Target="../media/image30.emf"/><Relationship Id="rId492" Type="http://schemas.openxmlformats.org/officeDocument/2006/relationships/customXml" Target="../ink/ink3163.xml"/><Relationship Id="rId70" Type="http://schemas.openxmlformats.org/officeDocument/2006/relationships/customXml" Target="../ink/ink3059.xml"/><Relationship Id="rId352" Type="http://schemas.openxmlformats.org/officeDocument/2006/relationships/customXml" Target="../ink/ink3072.xml"/><Relationship Id="rId373" Type="http://schemas.openxmlformats.org/officeDocument/2006/relationships/customXml" Target="../ink/ink3087.xml"/><Relationship Id="rId394" Type="http://schemas.openxmlformats.org/officeDocument/2006/relationships/customXml" Target="../ink/ink3108.xml"/><Relationship Id="rId408" Type="http://schemas.openxmlformats.org/officeDocument/2006/relationships/customXml" Target="../ink/ink3121.xml"/><Relationship Id="rId429" Type="http://schemas.openxmlformats.org/officeDocument/2006/relationships/image" Target="../media/image1646.emf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1600.emf"/><Relationship Id="rId254" Type="http://schemas.openxmlformats.org/officeDocument/2006/relationships/image" Target="../media/image1621.emf"/><Relationship Id="rId440" Type="http://schemas.openxmlformats.org/officeDocument/2006/relationships/customXml" Target="../ink/ink3137.xml"/><Relationship Id="rId28" Type="http://schemas.openxmlformats.org/officeDocument/2006/relationships/customXml" Target="../ink/ink3038.xml"/><Relationship Id="rId49" Type="http://schemas.openxmlformats.org/officeDocument/2006/relationships/image" Target="../media/image25.emf"/><Relationship Id="rId461" Type="http://schemas.openxmlformats.org/officeDocument/2006/relationships/image" Target="../media/image1662.emf"/><Relationship Id="rId482" Type="http://schemas.openxmlformats.org/officeDocument/2006/relationships/customXml" Target="../ink/ink3158.xml"/><Relationship Id="rId60" Type="http://schemas.openxmlformats.org/officeDocument/2006/relationships/customXml" Target="../ink/ink3054.xml"/><Relationship Id="rId342" Type="http://schemas.openxmlformats.org/officeDocument/2006/relationships/customXml" Target="../ink/ink3067.xml"/><Relationship Id="rId363" Type="http://schemas.openxmlformats.org/officeDocument/2006/relationships/image" Target="../media/image1634.emf"/><Relationship Id="rId198" Type="http://schemas.openxmlformats.org/officeDocument/2006/relationships/image" Target="../media/image1593.emf"/><Relationship Id="rId384" Type="http://schemas.openxmlformats.org/officeDocument/2006/relationships/customXml" Target="../ink/ink3098.xml"/><Relationship Id="rId419" Type="http://schemas.openxmlformats.org/officeDocument/2006/relationships/image" Target="../media/image1641.emf"/><Relationship Id="rId202" Type="http://schemas.openxmlformats.org/officeDocument/2006/relationships/image" Target="../media/image1595.emf"/><Relationship Id="rId244" Type="http://schemas.openxmlformats.org/officeDocument/2006/relationships/image" Target="../media/image1616.emf"/><Relationship Id="rId430" Type="http://schemas.openxmlformats.org/officeDocument/2006/relationships/customXml" Target="../ink/ink3132.xml"/><Relationship Id="rId18" Type="http://schemas.openxmlformats.org/officeDocument/2006/relationships/customXml" Target="../ink/ink3033.xml"/><Relationship Id="rId39" Type="http://schemas.openxmlformats.org/officeDocument/2006/relationships/image" Target="../media/image20.emf"/><Relationship Id="rId451" Type="http://schemas.openxmlformats.org/officeDocument/2006/relationships/image" Target="../media/image1657.emf"/><Relationship Id="rId472" Type="http://schemas.openxmlformats.org/officeDocument/2006/relationships/customXml" Target="../ink/ink3153.xml"/><Relationship Id="rId493" Type="http://schemas.openxmlformats.org/officeDocument/2006/relationships/image" Target="../media/image1678.emf"/><Relationship Id="rId50" Type="http://schemas.openxmlformats.org/officeDocument/2006/relationships/customXml" Target="../ink/ink3049.xml"/><Relationship Id="rId125" Type="http://schemas.openxmlformats.org/officeDocument/2006/relationships/image" Target="../media/image1527.emf"/><Relationship Id="rId353" Type="http://schemas.openxmlformats.org/officeDocument/2006/relationships/image" Target="../media/image1629.emf"/><Relationship Id="rId188" Type="http://schemas.openxmlformats.org/officeDocument/2006/relationships/image" Target="../media/image1588.emf"/><Relationship Id="rId374" Type="http://schemas.openxmlformats.org/officeDocument/2006/relationships/customXml" Target="../ink/ink3088.xml"/><Relationship Id="rId395" Type="http://schemas.openxmlformats.org/officeDocument/2006/relationships/customXml" Target="../ink/ink3109.xml"/><Relationship Id="rId409" Type="http://schemas.openxmlformats.org/officeDocument/2006/relationships/image" Target="../media/image1636.emf"/><Relationship Id="rId71" Type="http://schemas.openxmlformats.org/officeDocument/2006/relationships/image" Target="../media/image1343.emf"/><Relationship Id="rId234" Type="http://schemas.openxmlformats.org/officeDocument/2006/relationships/image" Target="../media/image1611.emf"/><Relationship Id="rId420" Type="http://schemas.openxmlformats.org/officeDocument/2006/relationships/customXml" Target="../ink/ink3127.xml"/><Relationship Id="rId2" Type="http://schemas.openxmlformats.org/officeDocument/2006/relationships/customXml" Target="../ink/ink3025.xml"/><Relationship Id="rId29" Type="http://schemas.openxmlformats.org/officeDocument/2006/relationships/image" Target="../media/image15.emf"/><Relationship Id="rId441" Type="http://schemas.openxmlformats.org/officeDocument/2006/relationships/image" Target="../media/image1652.emf"/><Relationship Id="rId462" Type="http://schemas.openxmlformats.org/officeDocument/2006/relationships/customXml" Target="../ink/ink3148.xml"/><Relationship Id="rId483" Type="http://schemas.openxmlformats.org/officeDocument/2006/relationships/image" Target="../media/image1673.emf"/><Relationship Id="rId40" Type="http://schemas.openxmlformats.org/officeDocument/2006/relationships/customXml" Target="../ink/ink3044.xml"/><Relationship Id="rId343" Type="http://schemas.openxmlformats.org/officeDocument/2006/relationships/image" Target="../media/image1624.emf"/><Relationship Id="rId364" Type="http://schemas.openxmlformats.org/officeDocument/2006/relationships/customXml" Target="../ink/ink3078.xml"/><Relationship Id="rId178" Type="http://schemas.openxmlformats.org/officeDocument/2006/relationships/image" Target="../media/image1583.emf"/><Relationship Id="rId61" Type="http://schemas.openxmlformats.org/officeDocument/2006/relationships/image" Target="../media/image31.emf"/><Relationship Id="rId385" Type="http://schemas.openxmlformats.org/officeDocument/2006/relationships/customXml" Target="../ink/ink3099.xml"/><Relationship Id="rId19" Type="http://schemas.openxmlformats.org/officeDocument/2006/relationships/image" Target="../media/image10.emf"/><Relationship Id="rId224" Type="http://schemas.openxmlformats.org/officeDocument/2006/relationships/image" Target="../media/image1606.emf"/><Relationship Id="rId410" Type="http://schemas.openxmlformats.org/officeDocument/2006/relationships/customXml" Target="../ink/ink3122.xml"/><Relationship Id="rId431" Type="http://schemas.openxmlformats.org/officeDocument/2006/relationships/image" Target="../media/image1647.emf"/><Relationship Id="rId452" Type="http://schemas.openxmlformats.org/officeDocument/2006/relationships/customXml" Target="../ink/ink3143.xml"/><Relationship Id="rId473" Type="http://schemas.openxmlformats.org/officeDocument/2006/relationships/image" Target="../media/image1668.emf"/><Relationship Id="rId494" Type="http://schemas.openxmlformats.org/officeDocument/2006/relationships/customXml" Target="../ink/ink3164.xml"/><Relationship Id="rId30" Type="http://schemas.openxmlformats.org/officeDocument/2006/relationships/customXml" Target="../ink/ink3039.xml"/><Relationship Id="rId105" Type="http://schemas.openxmlformats.org/officeDocument/2006/relationships/image" Target="../media/image1399.emf"/><Relationship Id="rId126" Type="http://schemas.openxmlformats.org/officeDocument/2006/relationships/customXml" Target="../ink/ink3063.xml"/><Relationship Id="rId354" Type="http://schemas.openxmlformats.org/officeDocument/2006/relationships/customXml" Target="../ink/ink3073.xml"/><Relationship Id="rId51" Type="http://schemas.openxmlformats.org/officeDocument/2006/relationships/image" Target="../media/image26.emf"/><Relationship Id="rId72" Type="http://schemas.openxmlformats.org/officeDocument/2006/relationships/customXml" Target="../ink/ink3060.xml"/><Relationship Id="rId375" Type="http://schemas.openxmlformats.org/officeDocument/2006/relationships/customXml" Target="../ink/ink3089.xml"/><Relationship Id="rId396" Type="http://schemas.openxmlformats.org/officeDocument/2006/relationships/customXml" Target="../ink/ink3110.xml"/><Relationship Id="rId3" Type="http://schemas.openxmlformats.org/officeDocument/2006/relationships/image" Target="../media/image2100.emf"/><Relationship Id="rId214" Type="http://schemas.openxmlformats.org/officeDocument/2006/relationships/image" Target="../media/image1601.emf"/><Relationship Id="rId400" Type="http://schemas.openxmlformats.org/officeDocument/2006/relationships/customXml" Target="../ink/ink3114.xml"/><Relationship Id="rId256" Type="http://schemas.openxmlformats.org/officeDocument/2006/relationships/image" Target="../media/image1622.emf"/><Relationship Id="rId421" Type="http://schemas.openxmlformats.org/officeDocument/2006/relationships/image" Target="../media/image1642.emf"/><Relationship Id="rId442" Type="http://schemas.openxmlformats.org/officeDocument/2006/relationships/customXml" Target="../ink/ink3138.xml"/><Relationship Id="rId463" Type="http://schemas.openxmlformats.org/officeDocument/2006/relationships/image" Target="../media/image1663.emf"/><Relationship Id="rId484" Type="http://schemas.openxmlformats.org/officeDocument/2006/relationships/customXml" Target="../ink/ink3159.xml"/><Relationship Id="rId344" Type="http://schemas.openxmlformats.org/officeDocument/2006/relationships/customXml" Target="../ink/ink3068.xml"/><Relationship Id="rId20" Type="http://schemas.openxmlformats.org/officeDocument/2006/relationships/customXml" Target="../ink/ink3034.xml"/><Relationship Id="rId41" Type="http://schemas.openxmlformats.org/officeDocument/2006/relationships/image" Target="../media/image21.emf"/><Relationship Id="rId62" Type="http://schemas.openxmlformats.org/officeDocument/2006/relationships/customXml" Target="../ink/ink3055.xml"/><Relationship Id="rId365" Type="http://schemas.openxmlformats.org/officeDocument/2006/relationships/customXml" Target="../ink/ink3079.xml"/><Relationship Id="rId386" Type="http://schemas.openxmlformats.org/officeDocument/2006/relationships/customXml" Target="../ink/ink3100.xml"/><Relationship Id="rId190" Type="http://schemas.openxmlformats.org/officeDocument/2006/relationships/image" Target="../media/image1589.emf"/><Relationship Id="rId204" Type="http://schemas.openxmlformats.org/officeDocument/2006/relationships/image" Target="../media/image1596.emf"/><Relationship Id="rId246" Type="http://schemas.openxmlformats.org/officeDocument/2006/relationships/image" Target="../media/image1617.emf"/><Relationship Id="rId411" Type="http://schemas.openxmlformats.org/officeDocument/2006/relationships/image" Target="../media/image1637.emf"/><Relationship Id="rId432" Type="http://schemas.openxmlformats.org/officeDocument/2006/relationships/customXml" Target="../ink/ink3133.xml"/><Relationship Id="rId453" Type="http://schemas.openxmlformats.org/officeDocument/2006/relationships/image" Target="../media/image1658.emf"/><Relationship Id="rId474" Type="http://schemas.openxmlformats.org/officeDocument/2006/relationships/customXml" Target="../ink/ink3154.xml"/><Relationship Id="rId106" Type="http://schemas.openxmlformats.org/officeDocument/2006/relationships/customXml" Target="../ink/ink3062.xml"/><Relationship Id="rId127" Type="http://schemas.openxmlformats.org/officeDocument/2006/relationships/image" Target="../media/image1528.emf"/><Relationship Id="rId495" Type="http://schemas.openxmlformats.org/officeDocument/2006/relationships/image" Target="../media/image1679.emf"/><Relationship Id="rId10" Type="http://schemas.openxmlformats.org/officeDocument/2006/relationships/customXml" Target="../ink/ink3029.xml"/><Relationship Id="rId31" Type="http://schemas.openxmlformats.org/officeDocument/2006/relationships/image" Target="../media/image16.emf"/><Relationship Id="rId52" Type="http://schemas.openxmlformats.org/officeDocument/2006/relationships/customXml" Target="../ink/ink3050.xml"/><Relationship Id="rId73" Type="http://schemas.openxmlformats.org/officeDocument/2006/relationships/image" Target="../media/image1344.emf"/><Relationship Id="rId355" Type="http://schemas.openxmlformats.org/officeDocument/2006/relationships/image" Target="../media/image1630.emf"/><Relationship Id="rId376" Type="http://schemas.openxmlformats.org/officeDocument/2006/relationships/customXml" Target="../ink/ink3090.xml"/><Relationship Id="rId397" Type="http://schemas.openxmlformats.org/officeDocument/2006/relationships/customXml" Target="../ink/ink3111.xml"/><Relationship Id="rId4" Type="http://schemas.openxmlformats.org/officeDocument/2006/relationships/customXml" Target="../ink/ink3026.xml"/><Relationship Id="rId180" Type="http://schemas.openxmlformats.org/officeDocument/2006/relationships/image" Target="../media/image1584.emf"/><Relationship Id="rId236" Type="http://schemas.openxmlformats.org/officeDocument/2006/relationships/image" Target="../media/image1612.emf"/><Relationship Id="rId401" Type="http://schemas.openxmlformats.org/officeDocument/2006/relationships/customXml" Target="../ink/ink3115.xml"/><Relationship Id="rId422" Type="http://schemas.openxmlformats.org/officeDocument/2006/relationships/customXml" Target="../ink/ink3128.xml"/><Relationship Id="rId443" Type="http://schemas.openxmlformats.org/officeDocument/2006/relationships/image" Target="../media/image1653.emf"/><Relationship Id="rId464" Type="http://schemas.openxmlformats.org/officeDocument/2006/relationships/customXml" Target="../ink/ink3149.xml"/><Relationship Id="rId485" Type="http://schemas.openxmlformats.org/officeDocument/2006/relationships/image" Target="../media/image1674.emf"/><Relationship Id="rId42" Type="http://schemas.openxmlformats.org/officeDocument/2006/relationships/customXml" Target="../ink/ink3045.xml"/><Relationship Id="rId345" Type="http://schemas.openxmlformats.org/officeDocument/2006/relationships/image" Target="../media/image1625.emf"/><Relationship Id="rId387" Type="http://schemas.openxmlformats.org/officeDocument/2006/relationships/customXml" Target="../ink/ink3101.xml"/><Relationship Id="rId412" Type="http://schemas.openxmlformats.org/officeDocument/2006/relationships/customXml" Target="../ink/ink3123.xml"/><Relationship Id="rId454" Type="http://schemas.openxmlformats.org/officeDocument/2006/relationships/customXml" Target="../ink/ink3144.xml"/><Relationship Id="rId496" Type="http://schemas.openxmlformats.org/officeDocument/2006/relationships/customXml" Target="../ink/ink3165.xml"/><Relationship Id="rId11" Type="http://schemas.openxmlformats.org/officeDocument/2006/relationships/image" Target="../media/image6.emf"/><Relationship Id="rId53" Type="http://schemas.openxmlformats.org/officeDocument/2006/relationships/image" Target="../media/image27.emf"/><Relationship Id="rId356" Type="http://schemas.openxmlformats.org/officeDocument/2006/relationships/customXml" Target="../ink/ink3074.xml"/><Relationship Id="rId398" Type="http://schemas.openxmlformats.org/officeDocument/2006/relationships/customXml" Target="../ink/ink3112.xml"/><Relationship Id="rId216" Type="http://schemas.openxmlformats.org/officeDocument/2006/relationships/image" Target="../media/image1602.emf"/><Relationship Id="rId423" Type="http://schemas.openxmlformats.org/officeDocument/2006/relationships/image" Target="../media/image1643.emf"/><Relationship Id="rId465" Type="http://schemas.openxmlformats.org/officeDocument/2006/relationships/image" Target="../media/image1664.emf"/></Relationships>
</file>

<file path=ppt/slides/_rels/slide34.xml.rels><?xml version="1.0" encoding="UTF-8" standalone="yes"?>
<Relationships xmlns="http://schemas.openxmlformats.org/package/2006/relationships"><Relationship Id="rId21" Type="http://schemas.openxmlformats.org/officeDocument/2006/relationships/image" Target="../media/image1641.emf"/><Relationship Id="rId42" Type="http://schemas.openxmlformats.org/officeDocument/2006/relationships/customXml" Target="../ink/ink3187.xml"/><Relationship Id="rId63" Type="http://schemas.openxmlformats.org/officeDocument/2006/relationships/image" Target="../media/image1662.emf"/><Relationship Id="rId84" Type="http://schemas.openxmlformats.org/officeDocument/2006/relationships/customXml" Target="../ink/ink3208.xml"/><Relationship Id="rId170" Type="http://schemas.openxmlformats.org/officeDocument/2006/relationships/image" Target="../media/image1690.emf"/><Relationship Id="rId191" Type="http://schemas.openxmlformats.org/officeDocument/2006/relationships/image" Target="../media/image1696.emf"/><Relationship Id="rId11" Type="http://schemas.openxmlformats.org/officeDocument/2006/relationships/image" Target="../media/image1636.emf"/><Relationship Id="rId32" Type="http://schemas.openxmlformats.org/officeDocument/2006/relationships/customXml" Target="../ink/ink3182.xml"/><Relationship Id="rId37" Type="http://schemas.openxmlformats.org/officeDocument/2006/relationships/image" Target="../media/image1649.emf"/><Relationship Id="rId53" Type="http://schemas.openxmlformats.org/officeDocument/2006/relationships/image" Target="../media/image1657.emf"/><Relationship Id="rId58" Type="http://schemas.openxmlformats.org/officeDocument/2006/relationships/customXml" Target="../ink/ink3195.xml"/><Relationship Id="rId74" Type="http://schemas.openxmlformats.org/officeDocument/2006/relationships/customXml" Target="../ink/ink3203.xml"/><Relationship Id="rId79" Type="http://schemas.openxmlformats.org/officeDocument/2006/relationships/image" Target="../media/image1670.emf"/><Relationship Id="rId5" Type="http://schemas.openxmlformats.org/officeDocument/2006/relationships/image" Target="../media/image1581.emf"/><Relationship Id="rId90" Type="http://schemas.openxmlformats.org/officeDocument/2006/relationships/customXml" Target="../ink/ink3211.xml"/><Relationship Id="rId95" Type="http://schemas.openxmlformats.org/officeDocument/2006/relationships/image" Target="../media/image1678.emf"/><Relationship Id="rId160" Type="http://schemas.openxmlformats.org/officeDocument/2006/relationships/image" Target="../media/image1685.emf"/><Relationship Id="rId181" Type="http://schemas.openxmlformats.org/officeDocument/2006/relationships/customXml" Target="../ink/ink3226.xml"/><Relationship Id="rId186" Type="http://schemas.openxmlformats.org/officeDocument/2006/relationships/customXml" Target="../ink/ink3230.xml"/><Relationship Id="rId22" Type="http://schemas.openxmlformats.org/officeDocument/2006/relationships/customXml" Target="../ink/ink3177.xml"/><Relationship Id="rId27" Type="http://schemas.openxmlformats.org/officeDocument/2006/relationships/image" Target="../media/image1644.emf"/><Relationship Id="rId43" Type="http://schemas.openxmlformats.org/officeDocument/2006/relationships/image" Target="../media/image1652.emf"/><Relationship Id="rId48" Type="http://schemas.openxmlformats.org/officeDocument/2006/relationships/customXml" Target="../ink/ink3190.xml"/><Relationship Id="rId64" Type="http://schemas.openxmlformats.org/officeDocument/2006/relationships/customXml" Target="../ink/ink3198.xml"/><Relationship Id="rId69" Type="http://schemas.openxmlformats.org/officeDocument/2006/relationships/image" Target="../media/image1665.emf"/><Relationship Id="rId80" Type="http://schemas.openxmlformats.org/officeDocument/2006/relationships/customXml" Target="../ink/ink3206.xml"/><Relationship Id="rId85" Type="http://schemas.openxmlformats.org/officeDocument/2006/relationships/image" Target="../media/image1673.emf"/><Relationship Id="rId176" Type="http://schemas.openxmlformats.org/officeDocument/2006/relationships/customXml" Target="../ink/ink3221.xml"/><Relationship Id="rId192" Type="http://schemas.openxmlformats.org/officeDocument/2006/relationships/customXml" Target="../ink/ink3233.xml"/><Relationship Id="rId197" Type="http://schemas.openxmlformats.org/officeDocument/2006/relationships/image" Target="../media/image1699.emf"/><Relationship Id="rId201" Type="http://schemas.openxmlformats.org/officeDocument/2006/relationships/image" Target="../media/image1701.emf"/><Relationship Id="rId12" Type="http://schemas.openxmlformats.org/officeDocument/2006/relationships/customXml" Target="../ink/ink3172.xml"/><Relationship Id="rId17" Type="http://schemas.openxmlformats.org/officeDocument/2006/relationships/image" Target="../media/image1639.emf"/><Relationship Id="rId33" Type="http://schemas.openxmlformats.org/officeDocument/2006/relationships/image" Target="../media/image1647.emf"/><Relationship Id="rId38" Type="http://schemas.openxmlformats.org/officeDocument/2006/relationships/customXml" Target="../ink/ink3185.xml"/><Relationship Id="rId59" Type="http://schemas.openxmlformats.org/officeDocument/2006/relationships/image" Target="../media/image1660.emf"/><Relationship Id="rId54" Type="http://schemas.openxmlformats.org/officeDocument/2006/relationships/customXml" Target="../ink/ink3193.xml"/><Relationship Id="rId70" Type="http://schemas.openxmlformats.org/officeDocument/2006/relationships/customXml" Target="../ink/ink3201.xml"/><Relationship Id="rId75" Type="http://schemas.openxmlformats.org/officeDocument/2006/relationships/image" Target="../media/image1668.emf"/><Relationship Id="rId91" Type="http://schemas.openxmlformats.org/officeDocument/2006/relationships/image" Target="../media/image1676.emf"/><Relationship Id="rId96" Type="http://schemas.openxmlformats.org/officeDocument/2006/relationships/customXml" Target="../ink/ink3214.xml"/><Relationship Id="rId166" Type="http://schemas.openxmlformats.org/officeDocument/2006/relationships/image" Target="../media/image1688.emf"/><Relationship Id="rId182" Type="http://schemas.openxmlformats.org/officeDocument/2006/relationships/customXml" Target="../ink/ink3227.xml"/><Relationship Id="rId187" Type="http://schemas.openxmlformats.org/officeDocument/2006/relationships/image" Target="../media/image169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169.xml"/><Relationship Id="rId23" Type="http://schemas.openxmlformats.org/officeDocument/2006/relationships/image" Target="../media/image1642.emf"/><Relationship Id="rId28" Type="http://schemas.openxmlformats.org/officeDocument/2006/relationships/customXml" Target="../ink/ink3180.xml"/><Relationship Id="rId49" Type="http://schemas.openxmlformats.org/officeDocument/2006/relationships/image" Target="../media/image1655.emf"/><Relationship Id="rId44" Type="http://schemas.openxmlformats.org/officeDocument/2006/relationships/customXml" Target="../ink/ink3188.xml"/><Relationship Id="rId60" Type="http://schemas.openxmlformats.org/officeDocument/2006/relationships/customXml" Target="../ink/ink3196.xml"/><Relationship Id="rId65" Type="http://schemas.openxmlformats.org/officeDocument/2006/relationships/image" Target="../media/image1663.emf"/><Relationship Id="rId81" Type="http://schemas.openxmlformats.org/officeDocument/2006/relationships/image" Target="../media/image1671.emf"/><Relationship Id="rId86" Type="http://schemas.openxmlformats.org/officeDocument/2006/relationships/customXml" Target="../ink/ink3209.xml"/><Relationship Id="rId156" Type="http://schemas.openxmlformats.org/officeDocument/2006/relationships/image" Target="../media/image1683.emf"/><Relationship Id="rId177" Type="http://schemas.openxmlformats.org/officeDocument/2006/relationships/customXml" Target="../ink/ink3222.xml"/><Relationship Id="rId198" Type="http://schemas.openxmlformats.org/officeDocument/2006/relationships/customXml" Target="../ink/ink3236.xml"/><Relationship Id="rId172" Type="http://schemas.openxmlformats.org/officeDocument/2006/relationships/image" Target="../media/image1691.emf"/><Relationship Id="rId193" Type="http://schemas.openxmlformats.org/officeDocument/2006/relationships/image" Target="../media/image1697.emf"/><Relationship Id="rId202" Type="http://schemas.openxmlformats.org/officeDocument/2006/relationships/customXml" Target="../ink/ink3238.xml"/><Relationship Id="rId13" Type="http://schemas.openxmlformats.org/officeDocument/2006/relationships/image" Target="../media/image1637.emf"/><Relationship Id="rId18" Type="http://schemas.openxmlformats.org/officeDocument/2006/relationships/customXml" Target="../ink/ink3175.xml"/><Relationship Id="rId39" Type="http://schemas.openxmlformats.org/officeDocument/2006/relationships/image" Target="../media/image1650.emf"/><Relationship Id="rId34" Type="http://schemas.openxmlformats.org/officeDocument/2006/relationships/customXml" Target="../ink/ink3183.xml"/><Relationship Id="rId50" Type="http://schemas.openxmlformats.org/officeDocument/2006/relationships/customXml" Target="../ink/ink3191.xml"/><Relationship Id="rId55" Type="http://schemas.openxmlformats.org/officeDocument/2006/relationships/image" Target="../media/image1658.emf"/><Relationship Id="rId76" Type="http://schemas.openxmlformats.org/officeDocument/2006/relationships/customXml" Target="../ink/ink3204.xml"/><Relationship Id="rId97" Type="http://schemas.openxmlformats.org/officeDocument/2006/relationships/image" Target="../media/image1679.emf"/><Relationship Id="rId188" Type="http://schemas.openxmlformats.org/officeDocument/2006/relationships/customXml" Target="../ink/ink3231.xml"/><Relationship Id="rId7" Type="http://schemas.openxmlformats.org/officeDocument/2006/relationships/image" Target="../media/image1611.emf"/><Relationship Id="rId71" Type="http://schemas.openxmlformats.org/officeDocument/2006/relationships/image" Target="../media/image1666.emf"/><Relationship Id="rId92" Type="http://schemas.openxmlformats.org/officeDocument/2006/relationships/customXml" Target="../ink/ink3212.xml"/><Relationship Id="rId162" Type="http://schemas.openxmlformats.org/officeDocument/2006/relationships/image" Target="../media/image1686.emf"/><Relationship Id="rId183" Type="http://schemas.openxmlformats.org/officeDocument/2006/relationships/customXml" Target="../ink/ink3228.xml"/><Relationship Id="rId2" Type="http://schemas.openxmlformats.org/officeDocument/2006/relationships/customXml" Target="../ink/ink3167.xml"/><Relationship Id="rId29" Type="http://schemas.openxmlformats.org/officeDocument/2006/relationships/image" Target="../media/image1645.emf"/><Relationship Id="rId24" Type="http://schemas.openxmlformats.org/officeDocument/2006/relationships/customXml" Target="../ink/ink3178.xml"/><Relationship Id="rId40" Type="http://schemas.openxmlformats.org/officeDocument/2006/relationships/customXml" Target="../ink/ink3186.xml"/><Relationship Id="rId45" Type="http://schemas.openxmlformats.org/officeDocument/2006/relationships/image" Target="../media/image1653.emf"/><Relationship Id="rId66" Type="http://schemas.openxmlformats.org/officeDocument/2006/relationships/customXml" Target="../ink/ink3199.xml"/><Relationship Id="rId87" Type="http://schemas.openxmlformats.org/officeDocument/2006/relationships/image" Target="../media/image1674.emf"/><Relationship Id="rId178" Type="http://schemas.openxmlformats.org/officeDocument/2006/relationships/customXml" Target="../ink/ink3223.xml"/><Relationship Id="rId61" Type="http://schemas.openxmlformats.org/officeDocument/2006/relationships/image" Target="../media/image1661.emf"/><Relationship Id="rId82" Type="http://schemas.openxmlformats.org/officeDocument/2006/relationships/customXml" Target="../ink/ink3207.xml"/><Relationship Id="rId152" Type="http://schemas.openxmlformats.org/officeDocument/2006/relationships/image" Target="../media/image1681.emf"/><Relationship Id="rId194" Type="http://schemas.openxmlformats.org/officeDocument/2006/relationships/customXml" Target="../ink/ink3234.xml"/><Relationship Id="rId199" Type="http://schemas.openxmlformats.org/officeDocument/2006/relationships/image" Target="../media/image1700.emf"/><Relationship Id="rId203" Type="http://schemas.openxmlformats.org/officeDocument/2006/relationships/image" Target="../media/image1702.emf"/><Relationship Id="rId19" Type="http://schemas.openxmlformats.org/officeDocument/2006/relationships/image" Target="../media/image1640.emf"/><Relationship Id="rId14" Type="http://schemas.openxmlformats.org/officeDocument/2006/relationships/customXml" Target="../ink/ink3173.xml"/><Relationship Id="rId30" Type="http://schemas.openxmlformats.org/officeDocument/2006/relationships/customXml" Target="../ink/ink3181.xml"/><Relationship Id="rId35" Type="http://schemas.openxmlformats.org/officeDocument/2006/relationships/image" Target="../media/image1648.emf"/><Relationship Id="rId56" Type="http://schemas.openxmlformats.org/officeDocument/2006/relationships/customXml" Target="../ink/ink3194.xml"/><Relationship Id="rId77" Type="http://schemas.openxmlformats.org/officeDocument/2006/relationships/image" Target="../media/image1669.emf"/><Relationship Id="rId100" Type="http://schemas.openxmlformats.org/officeDocument/2006/relationships/customXml" Target="../ink/ink3216.xml"/><Relationship Id="rId168" Type="http://schemas.openxmlformats.org/officeDocument/2006/relationships/image" Target="../media/image1689.emf"/><Relationship Id="rId8" Type="http://schemas.openxmlformats.org/officeDocument/2006/relationships/customXml" Target="../ink/ink3170.xml"/><Relationship Id="rId51" Type="http://schemas.openxmlformats.org/officeDocument/2006/relationships/image" Target="../media/image1656.emf"/><Relationship Id="rId72" Type="http://schemas.openxmlformats.org/officeDocument/2006/relationships/customXml" Target="../ink/ink3202.xml"/><Relationship Id="rId93" Type="http://schemas.openxmlformats.org/officeDocument/2006/relationships/image" Target="../media/image1677.emf"/><Relationship Id="rId98" Type="http://schemas.openxmlformats.org/officeDocument/2006/relationships/customXml" Target="../ink/ink3215.xml"/><Relationship Id="rId184" Type="http://schemas.openxmlformats.org/officeDocument/2006/relationships/customXml" Target="../ink/ink3229.xml"/><Relationship Id="rId189" Type="http://schemas.openxmlformats.org/officeDocument/2006/relationships/image" Target="../media/image1695.emf"/><Relationship Id="rId3" Type="http://schemas.openxmlformats.org/officeDocument/2006/relationships/image" Target="../media/image1399.emf"/><Relationship Id="rId25" Type="http://schemas.openxmlformats.org/officeDocument/2006/relationships/image" Target="../media/image1643.emf"/><Relationship Id="rId46" Type="http://schemas.openxmlformats.org/officeDocument/2006/relationships/customXml" Target="../ink/ink3189.xml"/><Relationship Id="rId67" Type="http://schemas.openxmlformats.org/officeDocument/2006/relationships/image" Target="../media/image1664.emf"/><Relationship Id="rId158" Type="http://schemas.openxmlformats.org/officeDocument/2006/relationships/image" Target="../media/image1684.emf"/><Relationship Id="rId20" Type="http://schemas.openxmlformats.org/officeDocument/2006/relationships/customXml" Target="../ink/ink3176.xml"/><Relationship Id="rId41" Type="http://schemas.openxmlformats.org/officeDocument/2006/relationships/image" Target="../media/image1651.emf"/><Relationship Id="rId62" Type="http://schemas.openxmlformats.org/officeDocument/2006/relationships/customXml" Target="../ink/ink3197.xml"/><Relationship Id="rId83" Type="http://schemas.openxmlformats.org/officeDocument/2006/relationships/image" Target="../media/image1672.emf"/><Relationship Id="rId88" Type="http://schemas.openxmlformats.org/officeDocument/2006/relationships/customXml" Target="../ink/ink3210.xml"/><Relationship Id="rId153" Type="http://schemas.openxmlformats.org/officeDocument/2006/relationships/customXml" Target="../ink/ink3218.xml"/><Relationship Id="rId174" Type="http://schemas.openxmlformats.org/officeDocument/2006/relationships/image" Target="../media/image1692.emf"/><Relationship Id="rId179" Type="http://schemas.openxmlformats.org/officeDocument/2006/relationships/customXml" Target="../ink/ink3224.xml"/><Relationship Id="rId195" Type="http://schemas.openxmlformats.org/officeDocument/2006/relationships/image" Target="../media/image1698.emf"/><Relationship Id="rId190" Type="http://schemas.openxmlformats.org/officeDocument/2006/relationships/customXml" Target="../ink/ink3232.xml"/><Relationship Id="rId15" Type="http://schemas.openxmlformats.org/officeDocument/2006/relationships/image" Target="../media/image1638.emf"/><Relationship Id="rId36" Type="http://schemas.openxmlformats.org/officeDocument/2006/relationships/customXml" Target="../ink/ink3184.xml"/><Relationship Id="rId57" Type="http://schemas.openxmlformats.org/officeDocument/2006/relationships/image" Target="../media/image1659.emf"/><Relationship Id="rId10" Type="http://schemas.openxmlformats.org/officeDocument/2006/relationships/customXml" Target="../ink/ink3171.xml"/><Relationship Id="rId31" Type="http://schemas.openxmlformats.org/officeDocument/2006/relationships/image" Target="../media/image1646.emf"/><Relationship Id="rId52" Type="http://schemas.openxmlformats.org/officeDocument/2006/relationships/customXml" Target="../ink/ink3192.xml"/><Relationship Id="rId73" Type="http://schemas.openxmlformats.org/officeDocument/2006/relationships/image" Target="../media/image1667.emf"/><Relationship Id="rId78" Type="http://schemas.openxmlformats.org/officeDocument/2006/relationships/customXml" Target="../ink/ink3205.xml"/><Relationship Id="rId94" Type="http://schemas.openxmlformats.org/officeDocument/2006/relationships/customXml" Target="../ink/ink3213.xml"/><Relationship Id="rId99" Type="http://schemas.openxmlformats.org/officeDocument/2006/relationships/image" Target="../media/image1680.emf"/><Relationship Id="rId101" Type="http://schemas.openxmlformats.org/officeDocument/2006/relationships/customXml" Target="../ink/ink3217.xml"/><Relationship Id="rId169" Type="http://schemas.openxmlformats.org/officeDocument/2006/relationships/customXml" Target="../ink/ink3219.xml"/><Relationship Id="rId164" Type="http://schemas.openxmlformats.org/officeDocument/2006/relationships/image" Target="../media/image1687.emf"/><Relationship Id="rId185" Type="http://schemas.openxmlformats.org/officeDocument/2006/relationships/image" Target="../media/image1693.emf"/><Relationship Id="rId4" Type="http://schemas.openxmlformats.org/officeDocument/2006/relationships/customXml" Target="../ink/ink3168.xml"/><Relationship Id="rId9" Type="http://schemas.openxmlformats.org/officeDocument/2006/relationships/image" Target="../media/image1635.emf"/><Relationship Id="rId180" Type="http://schemas.openxmlformats.org/officeDocument/2006/relationships/customXml" Target="../ink/ink3225.xml"/><Relationship Id="rId26" Type="http://schemas.openxmlformats.org/officeDocument/2006/relationships/customXml" Target="../ink/ink3179.xml"/><Relationship Id="rId47" Type="http://schemas.openxmlformats.org/officeDocument/2006/relationships/image" Target="../media/image1654.emf"/><Relationship Id="rId68" Type="http://schemas.openxmlformats.org/officeDocument/2006/relationships/customXml" Target="../ink/ink3200.xml"/><Relationship Id="rId89" Type="http://schemas.openxmlformats.org/officeDocument/2006/relationships/image" Target="../media/image1675.emf"/><Relationship Id="rId175" Type="http://schemas.openxmlformats.org/officeDocument/2006/relationships/customXml" Target="../ink/ink3220.xml"/><Relationship Id="rId154" Type="http://schemas.openxmlformats.org/officeDocument/2006/relationships/image" Target="../media/image1682.emf"/><Relationship Id="rId196" Type="http://schemas.openxmlformats.org/officeDocument/2006/relationships/customXml" Target="../ink/ink3235.xml"/><Relationship Id="rId200" Type="http://schemas.openxmlformats.org/officeDocument/2006/relationships/customXml" Target="../ink/ink3237.xml"/><Relationship Id="rId16" Type="http://schemas.openxmlformats.org/officeDocument/2006/relationships/customXml" Target="../ink/ink317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7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158.xml"/><Relationship Id="rId21" Type="http://schemas.openxmlformats.org/officeDocument/2006/relationships/customXml" Target="../ink/ink111.xml"/><Relationship Id="rId63" Type="http://schemas.openxmlformats.org/officeDocument/2006/relationships/customXml" Target="../ink/ink132.xml"/><Relationship Id="rId159" Type="http://schemas.openxmlformats.org/officeDocument/2006/relationships/customXml" Target="../ink/ink180.xml"/><Relationship Id="rId170" Type="http://schemas.openxmlformats.org/officeDocument/2006/relationships/image" Target="../media/image273.emf"/><Relationship Id="rId226" Type="http://schemas.openxmlformats.org/officeDocument/2006/relationships/customXml" Target="../ink/ink214.xml"/><Relationship Id="rId268" Type="http://schemas.openxmlformats.org/officeDocument/2006/relationships/customXml" Target="../ink/ink234.xml"/><Relationship Id="rId32" Type="http://schemas.openxmlformats.org/officeDocument/2006/relationships/image" Target="../media/image208.emf"/><Relationship Id="rId128" Type="http://schemas.openxmlformats.org/officeDocument/2006/relationships/image" Target="../media/image253.emf"/><Relationship Id="rId74" Type="http://schemas.openxmlformats.org/officeDocument/2006/relationships/image" Target="../media/image182.emf"/><Relationship Id="rId5" Type="http://schemas.openxmlformats.org/officeDocument/2006/relationships/customXml" Target="../ink/ink103.xml"/><Relationship Id="rId181" Type="http://schemas.openxmlformats.org/officeDocument/2006/relationships/customXml" Target="../ink/ink191.xml"/><Relationship Id="rId237" Type="http://schemas.openxmlformats.org/officeDocument/2006/relationships/image" Target="../media/image92.emf"/><Relationship Id="rId279" Type="http://schemas.openxmlformats.org/officeDocument/2006/relationships/image" Target="../media/image325.emf"/><Relationship Id="rId43" Type="http://schemas.openxmlformats.org/officeDocument/2006/relationships/customXml" Target="../ink/ink122.xml"/><Relationship Id="rId139" Type="http://schemas.openxmlformats.org/officeDocument/2006/relationships/customXml" Target="../ink/ink169.xml"/><Relationship Id="rId290" Type="http://schemas.openxmlformats.org/officeDocument/2006/relationships/customXml" Target="../ink/ink245.xml"/><Relationship Id="rId85" Type="http://schemas.openxmlformats.org/officeDocument/2006/relationships/customXml" Target="../ink/ink142.xml"/><Relationship Id="rId150" Type="http://schemas.openxmlformats.org/officeDocument/2006/relationships/image" Target="../media/image263.emf"/><Relationship Id="rId171" Type="http://schemas.openxmlformats.org/officeDocument/2006/relationships/customXml" Target="../ink/ink186.xml"/><Relationship Id="rId192" Type="http://schemas.openxmlformats.org/officeDocument/2006/relationships/image" Target="../media/image284.emf"/><Relationship Id="rId206" Type="http://schemas.openxmlformats.org/officeDocument/2006/relationships/customXml" Target="../ink/ink204.xml"/><Relationship Id="rId227" Type="http://schemas.openxmlformats.org/officeDocument/2006/relationships/image" Target="../media/image301.emf"/><Relationship Id="rId248" Type="http://schemas.openxmlformats.org/officeDocument/2006/relationships/customXml" Target="../ink/ink225.xml"/><Relationship Id="rId269" Type="http://schemas.openxmlformats.org/officeDocument/2006/relationships/image" Target="../media/image320.emf"/><Relationship Id="rId12" Type="http://schemas.openxmlformats.org/officeDocument/2006/relationships/image" Target="../media/image198.emf"/><Relationship Id="rId33" Type="http://schemas.openxmlformats.org/officeDocument/2006/relationships/customXml" Target="../ink/ink117.xml"/><Relationship Id="rId108" Type="http://schemas.openxmlformats.org/officeDocument/2006/relationships/image" Target="../media/image243.emf"/><Relationship Id="rId129" Type="http://schemas.openxmlformats.org/officeDocument/2006/relationships/customXml" Target="../ink/ink164.xml"/><Relationship Id="rId280" Type="http://schemas.openxmlformats.org/officeDocument/2006/relationships/customXml" Target="../ink/ink240.xml"/><Relationship Id="rId54" Type="http://schemas.openxmlformats.org/officeDocument/2006/relationships/image" Target="../media/image217.emf"/><Relationship Id="rId96" Type="http://schemas.openxmlformats.org/officeDocument/2006/relationships/image" Target="../media/image237.emf"/><Relationship Id="rId140" Type="http://schemas.openxmlformats.org/officeDocument/2006/relationships/image" Target="../media/image259.emf"/><Relationship Id="rId161" Type="http://schemas.openxmlformats.org/officeDocument/2006/relationships/customXml" Target="../ink/ink181.xml"/><Relationship Id="rId182" Type="http://schemas.openxmlformats.org/officeDocument/2006/relationships/image" Target="../media/image279.emf"/><Relationship Id="rId217" Type="http://schemas.openxmlformats.org/officeDocument/2006/relationships/image" Target="../media/image296.emf"/><Relationship Id="rId6" Type="http://schemas.openxmlformats.org/officeDocument/2006/relationships/image" Target="../media/image195.emf"/><Relationship Id="rId238" Type="http://schemas.openxmlformats.org/officeDocument/2006/relationships/customXml" Target="../ink/ink220.xml"/><Relationship Id="rId23" Type="http://schemas.openxmlformats.org/officeDocument/2006/relationships/customXml" Target="../ink/ink112.xml"/><Relationship Id="rId119" Type="http://schemas.openxmlformats.org/officeDocument/2006/relationships/customXml" Target="../ink/ink159.xml"/><Relationship Id="rId270" Type="http://schemas.openxmlformats.org/officeDocument/2006/relationships/customXml" Target="../ink/ink235.xml"/><Relationship Id="rId291" Type="http://schemas.openxmlformats.org/officeDocument/2006/relationships/image" Target="../media/image332.emf"/><Relationship Id="rId44" Type="http://schemas.openxmlformats.org/officeDocument/2006/relationships/image" Target="../media/image214.emf"/><Relationship Id="rId65" Type="http://schemas.openxmlformats.org/officeDocument/2006/relationships/customXml" Target="../ink/ink133.xml"/><Relationship Id="rId86" Type="http://schemas.openxmlformats.org/officeDocument/2006/relationships/image" Target="../media/image232.emf"/><Relationship Id="rId130" Type="http://schemas.openxmlformats.org/officeDocument/2006/relationships/image" Target="../media/image254.emf"/><Relationship Id="rId151" Type="http://schemas.openxmlformats.org/officeDocument/2006/relationships/customXml" Target="../ink/ink176.xml"/><Relationship Id="rId172" Type="http://schemas.openxmlformats.org/officeDocument/2006/relationships/image" Target="../media/image274.emf"/><Relationship Id="rId193" Type="http://schemas.openxmlformats.org/officeDocument/2006/relationships/customXml" Target="../ink/ink197.xml"/><Relationship Id="rId207" Type="http://schemas.openxmlformats.org/officeDocument/2006/relationships/image" Target="../media/image291.emf"/><Relationship Id="rId228" Type="http://schemas.openxmlformats.org/officeDocument/2006/relationships/customXml" Target="../ink/ink215.xml"/><Relationship Id="rId249" Type="http://schemas.openxmlformats.org/officeDocument/2006/relationships/image" Target="../media/image311.emf"/><Relationship Id="rId13" Type="http://schemas.openxmlformats.org/officeDocument/2006/relationships/customXml" Target="../ink/ink107.xml"/><Relationship Id="rId109" Type="http://schemas.openxmlformats.org/officeDocument/2006/relationships/customXml" Target="../ink/ink154.xml"/><Relationship Id="rId260" Type="http://schemas.openxmlformats.org/officeDocument/2006/relationships/image" Target="../media/image317.emf"/><Relationship Id="rId281" Type="http://schemas.openxmlformats.org/officeDocument/2006/relationships/image" Target="../media/image326.emf"/><Relationship Id="rId34" Type="http://schemas.openxmlformats.org/officeDocument/2006/relationships/image" Target="../media/image209.emf"/><Relationship Id="rId55" Type="http://schemas.openxmlformats.org/officeDocument/2006/relationships/customXml" Target="../ink/ink128.xml"/><Relationship Id="rId76" Type="http://schemas.openxmlformats.org/officeDocument/2006/relationships/image" Target="../media/image227.emf"/><Relationship Id="rId97" Type="http://schemas.openxmlformats.org/officeDocument/2006/relationships/customXml" Target="../ink/ink148.xml"/><Relationship Id="rId120" Type="http://schemas.openxmlformats.org/officeDocument/2006/relationships/image" Target="../media/image249.emf"/><Relationship Id="rId141" Type="http://schemas.openxmlformats.org/officeDocument/2006/relationships/customXml" Target="../ink/ink170.xml"/><Relationship Id="rId7" Type="http://schemas.openxmlformats.org/officeDocument/2006/relationships/customXml" Target="../ink/ink104.xml"/><Relationship Id="rId162" Type="http://schemas.openxmlformats.org/officeDocument/2006/relationships/image" Target="../media/image269.emf"/><Relationship Id="rId183" Type="http://schemas.openxmlformats.org/officeDocument/2006/relationships/customXml" Target="../ink/ink192.xml"/><Relationship Id="rId218" Type="http://schemas.openxmlformats.org/officeDocument/2006/relationships/customXml" Target="../ink/ink210.xml"/><Relationship Id="rId239" Type="http://schemas.openxmlformats.org/officeDocument/2006/relationships/image" Target="../media/image306.emf"/><Relationship Id="rId250" Type="http://schemas.openxmlformats.org/officeDocument/2006/relationships/customXml" Target="../ink/ink226.xml"/><Relationship Id="rId271" Type="http://schemas.openxmlformats.org/officeDocument/2006/relationships/image" Target="../media/image321.emf"/><Relationship Id="rId24" Type="http://schemas.openxmlformats.org/officeDocument/2006/relationships/image" Target="../media/image204.emf"/><Relationship Id="rId45" Type="http://schemas.openxmlformats.org/officeDocument/2006/relationships/customXml" Target="../ink/ink123.xml"/><Relationship Id="rId66" Type="http://schemas.openxmlformats.org/officeDocument/2006/relationships/image" Target="../media/image223.emf"/><Relationship Id="rId87" Type="http://schemas.openxmlformats.org/officeDocument/2006/relationships/customXml" Target="../ink/ink143.xml"/><Relationship Id="rId110" Type="http://schemas.openxmlformats.org/officeDocument/2006/relationships/image" Target="../media/image244.emf"/><Relationship Id="rId131" Type="http://schemas.openxmlformats.org/officeDocument/2006/relationships/customXml" Target="../ink/ink165.xml"/><Relationship Id="rId152" Type="http://schemas.openxmlformats.org/officeDocument/2006/relationships/image" Target="../media/image264.emf"/><Relationship Id="rId173" Type="http://schemas.openxmlformats.org/officeDocument/2006/relationships/customXml" Target="../ink/ink187.xml"/><Relationship Id="rId194" Type="http://schemas.openxmlformats.org/officeDocument/2006/relationships/image" Target="../media/image285.emf"/><Relationship Id="rId208" Type="http://schemas.openxmlformats.org/officeDocument/2006/relationships/customXml" Target="../ink/ink205.xml"/><Relationship Id="rId229" Type="http://schemas.openxmlformats.org/officeDocument/2006/relationships/image" Target="../media/image302.emf"/><Relationship Id="rId240" Type="http://schemas.openxmlformats.org/officeDocument/2006/relationships/customXml" Target="../ink/ink221.xml"/><Relationship Id="rId261" Type="http://schemas.openxmlformats.org/officeDocument/2006/relationships/customXml" Target="../ink/ink230.xml"/><Relationship Id="rId14" Type="http://schemas.openxmlformats.org/officeDocument/2006/relationships/image" Target="../media/image199.emf"/><Relationship Id="rId35" Type="http://schemas.openxmlformats.org/officeDocument/2006/relationships/customXml" Target="../ink/ink118.xml"/><Relationship Id="rId56" Type="http://schemas.openxmlformats.org/officeDocument/2006/relationships/image" Target="../media/image218.emf"/><Relationship Id="rId77" Type="http://schemas.openxmlformats.org/officeDocument/2006/relationships/customXml" Target="../ink/ink138.xml"/><Relationship Id="rId100" Type="http://schemas.openxmlformats.org/officeDocument/2006/relationships/image" Target="../media/image239.emf"/><Relationship Id="rId282" Type="http://schemas.openxmlformats.org/officeDocument/2006/relationships/customXml" Target="../ink/ink241.xml"/><Relationship Id="rId8" Type="http://schemas.openxmlformats.org/officeDocument/2006/relationships/image" Target="../media/image196.emf"/><Relationship Id="rId98" Type="http://schemas.openxmlformats.org/officeDocument/2006/relationships/image" Target="../media/image238.emf"/><Relationship Id="rId121" Type="http://schemas.openxmlformats.org/officeDocument/2006/relationships/customXml" Target="../ink/ink160.xml"/><Relationship Id="rId142" Type="http://schemas.openxmlformats.org/officeDocument/2006/relationships/image" Target="../media/image260.emf"/><Relationship Id="rId163" Type="http://schemas.openxmlformats.org/officeDocument/2006/relationships/customXml" Target="../ink/ink182.xml"/><Relationship Id="rId184" Type="http://schemas.openxmlformats.org/officeDocument/2006/relationships/image" Target="../media/image280.emf"/><Relationship Id="rId219" Type="http://schemas.openxmlformats.org/officeDocument/2006/relationships/image" Target="../media/image297.emf"/><Relationship Id="rId230" Type="http://schemas.openxmlformats.org/officeDocument/2006/relationships/customXml" Target="../ink/ink216.xml"/><Relationship Id="rId251" Type="http://schemas.openxmlformats.org/officeDocument/2006/relationships/image" Target="../media/image312.emf"/><Relationship Id="rId25" Type="http://schemas.openxmlformats.org/officeDocument/2006/relationships/customXml" Target="../ink/ink113.xml"/><Relationship Id="rId46" Type="http://schemas.openxmlformats.org/officeDocument/2006/relationships/image" Target="../media/image215.emf"/><Relationship Id="rId67" Type="http://schemas.openxmlformats.org/officeDocument/2006/relationships/customXml" Target="../ink/ink134.xml"/><Relationship Id="rId272" Type="http://schemas.openxmlformats.org/officeDocument/2006/relationships/customXml" Target="../ink/ink236.xml"/><Relationship Id="rId88" Type="http://schemas.openxmlformats.org/officeDocument/2006/relationships/image" Target="../media/image233.emf"/><Relationship Id="rId111" Type="http://schemas.openxmlformats.org/officeDocument/2006/relationships/customXml" Target="../ink/ink155.xml"/><Relationship Id="rId132" Type="http://schemas.openxmlformats.org/officeDocument/2006/relationships/image" Target="../media/image255.emf"/><Relationship Id="rId153" Type="http://schemas.openxmlformats.org/officeDocument/2006/relationships/customXml" Target="../ink/ink177.xml"/><Relationship Id="rId174" Type="http://schemas.openxmlformats.org/officeDocument/2006/relationships/image" Target="../media/image275.emf"/><Relationship Id="rId195" Type="http://schemas.openxmlformats.org/officeDocument/2006/relationships/customXml" Target="../ink/ink198.xml"/><Relationship Id="rId209" Type="http://schemas.openxmlformats.org/officeDocument/2006/relationships/image" Target="../media/image292.emf"/><Relationship Id="rId220" Type="http://schemas.openxmlformats.org/officeDocument/2006/relationships/customXml" Target="../ink/ink211.xml"/><Relationship Id="rId241" Type="http://schemas.openxmlformats.org/officeDocument/2006/relationships/image" Target="../media/image307.emf"/><Relationship Id="rId15" Type="http://schemas.openxmlformats.org/officeDocument/2006/relationships/customXml" Target="../ink/ink108.xml"/><Relationship Id="rId36" Type="http://schemas.openxmlformats.org/officeDocument/2006/relationships/image" Target="../media/image210.emf"/><Relationship Id="rId57" Type="http://schemas.openxmlformats.org/officeDocument/2006/relationships/customXml" Target="../ink/ink129.xml"/><Relationship Id="rId262" Type="http://schemas.openxmlformats.org/officeDocument/2006/relationships/image" Target="../media/image318.emf"/><Relationship Id="rId283" Type="http://schemas.openxmlformats.org/officeDocument/2006/relationships/image" Target="../media/image327.emf"/><Relationship Id="rId78" Type="http://schemas.openxmlformats.org/officeDocument/2006/relationships/image" Target="../media/image228.emf"/><Relationship Id="rId99" Type="http://schemas.openxmlformats.org/officeDocument/2006/relationships/customXml" Target="../ink/ink149.xml"/><Relationship Id="rId101" Type="http://schemas.openxmlformats.org/officeDocument/2006/relationships/customXml" Target="../ink/ink150.xml"/><Relationship Id="rId122" Type="http://schemas.openxmlformats.org/officeDocument/2006/relationships/image" Target="../media/image250.emf"/><Relationship Id="rId143" Type="http://schemas.openxmlformats.org/officeDocument/2006/relationships/customXml" Target="../ink/ink171.xml"/><Relationship Id="rId164" Type="http://schemas.openxmlformats.org/officeDocument/2006/relationships/image" Target="../media/image270.emf"/><Relationship Id="rId185" Type="http://schemas.openxmlformats.org/officeDocument/2006/relationships/customXml" Target="../ink/ink193.xml"/><Relationship Id="rId9" Type="http://schemas.openxmlformats.org/officeDocument/2006/relationships/customXml" Target="../ink/ink105.xml"/><Relationship Id="rId210" Type="http://schemas.openxmlformats.org/officeDocument/2006/relationships/customXml" Target="../ink/ink206.xml"/><Relationship Id="rId26" Type="http://schemas.openxmlformats.org/officeDocument/2006/relationships/image" Target="../media/image205.emf"/><Relationship Id="rId231" Type="http://schemas.openxmlformats.org/officeDocument/2006/relationships/image" Target="../media/image303.emf"/><Relationship Id="rId252" Type="http://schemas.openxmlformats.org/officeDocument/2006/relationships/customXml" Target="../ink/ink227.xml"/><Relationship Id="rId273" Type="http://schemas.openxmlformats.org/officeDocument/2006/relationships/image" Target="../media/image322.emf"/><Relationship Id="rId47" Type="http://schemas.openxmlformats.org/officeDocument/2006/relationships/customXml" Target="../ink/ink124.xml"/><Relationship Id="rId68" Type="http://schemas.openxmlformats.org/officeDocument/2006/relationships/image" Target="../media/image224.emf"/><Relationship Id="rId89" Type="http://schemas.openxmlformats.org/officeDocument/2006/relationships/customXml" Target="../ink/ink144.xml"/><Relationship Id="rId112" Type="http://schemas.openxmlformats.org/officeDocument/2006/relationships/image" Target="../media/image245.emf"/><Relationship Id="rId133" Type="http://schemas.openxmlformats.org/officeDocument/2006/relationships/customXml" Target="../ink/ink166.xml"/><Relationship Id="rId154" Type="http://schemas.openxmlformats.org/officeDocument/2006/relationships/image" Target="../media/image265.emf"/><Relationship Id="rId175" Type="http://schemas.openxmlformats.org/officeDocument/2006/relationships/customXml" Target="../ink/ink188.xml"/><Relationship Id="rId196" Type="http://schemas.openxmlformats.org/officeDocument/2006/relationships/image" Target="../media/image286.emf"/><Relationship Id="rId200" Type="http://schemas.openxmlformats.org/officeDocument/2006/relationships/image" Target="../media/image288.emf"/><Relationship Id="rId16" Type="http://schemas.openxmlformats.org/officeDocument/2006/relationships/image" Target="../media/image200.emf"/><Relationship Id="rId221" Type="http://schemas.openxmlformats.org/officeDocument/2006/relationships/image" Target="../media/image298.emf"/><Relationship Id="rId242" Type="http://schemas.openxmlformats.org/officeDocument/2006/relationships/customXml" Target="../ink/ink222.xml"/><Relationship Id="rId263" Type="http://schemas.openxmlformats.org/officeDocument/2006/relationships/customXml" Target="../ink/ink231.xml"/><Relationship Id="rId284" Type="http://schemas.openxmlformats.org/officeDocument/2006/relationships/customXml" Target="../ink/ink242.xml"/><Relationship Id="rId37" Type="http://schemas.openxmlformats.org/officeDocument/2006/relationships/customXml" Target="../ink/ink119.xml"/><Relationship Id="rId58" Type="http://schemas.openxmlformats.org/officeDocument/2006/relationships/image" Target="../media/image219.emf"/><Relationship Id="rId79" Type="http://schemas.openxmlformats.org/officeDocument/2006/relationships/customXml" Target="../ink/ink139.xml"/><Relationship Id="rId102" Type="http://schemas.openxmlformats.org/officeDocument/2006/relationships/image" Target="../media/image240.emf"/><Relationship Id="rId123" Type="http://schemas.openxmlformats.org/officeDocument/2006/relationships/customXml" Target="../ink/ink161.xml"/><Relationship Id="rId144" Type="http://schemas.openxmlformats.org/officeDocument/2006/relationships/image" Target="../media/image261.emf"/><Relationship Id="rId90" Type="http://schemas.openxmlformats.org/officeDocument/2006/relationships/image" Target="../media/image234.emf"/><Relationship Id="rId165" Type="http://schemas.openxmlformats.org/officeDocument/2006/relationships/customXml" Target="../ink/ink183.xml"/><Relationship Id="rId186" Type="http://schemas.openxmlformats.org/officeDocument/2006/relationships/image" Target="../media/image281.emf"/><Relationship Id="rId211" Type="http://schemas.openxmlformats.org/officeDocument/2006/relationships/image" Target="../media/image293.emf"/><Relationship Id="rId232" Type="http://schemas.openxmlformats.org/officeDocument/2006/relationships/customXml" Target="../ink/ink217.xml"/><Relationship Id="rId253" Type="http://schemas.openxmlformats.org/officeDocument/2006/relationships/image" Target="../media/image313.emf"/><Relationship Id="rId274" Type="http://schemas.openxmlformats.org/officeDocument/2006/relationships/customXml" Target="../ink/ink237.xml"/><Relationship Id="rId27" Type="http://schemas.openxmlformats.org/officeDocument/2006/relationships/customXml" Target="../ink/ink114.xml"/><Relationship Id="rId48" Type="http://schemas.openxmlformats.org/officeDocument/2006/relationships/image" Target="../media/image115.emf"/><Relationship Id="rId69" Type="http://schemas.openxmlformats.org/officeDocument/2006/relationships/customXml" Target="../ink/ink135.xml"/><Relationship Id="rId113" Type="http://schemas.openxmlformats.org/officeDocument/2006/relationships/customXml" Target="../ink/ink156.xml"/><Relationship Id="rId134" Type="http://schemas.openxmlformats.org/officeDocument/2006/relationships/image" Target="../media/image256.emf"/><Relationship Id="rId80" Type="http://schemas.openxmlformats.org/officeDocument/2006/relationships/image" Target="../media/image229.emf"/><Relationship Id="rId155" Type="http://schemas.openxmlformats.org/officeDocument/2006/relationships/customXml" Target="../ink/ink178.xml"/><Relationship Id="rId176" Type="http://schemas.openxmlformats.org/officeDocument/2006/relationships/image" Target="../media/image276.emf"/><Relationship Id="rId197" Type="http://schemas.openxmlformats.org/officeDocument/2006/relationships/customXml" Target="../ink/ink199.xml"/><Relationship Id="rId201" Type="http://schemas.openxmlformats.org/officeDocument/2006/relationships/customXml" Target="../ink/ink201.xml"/><Relationship Id="rId222" Type="http://schemas.openxmlformats.org/officeDocument/2006/relationships/customXml" Target="../ink/ink212.xml"/><Relationship Id="rId243" Type="http://schemas.openxmlformats.org/officeDocument/2006/relationships/image" Target="../media/image308.emf"/><Relationship Id="rId264" Type="http://schemas.openxmlformats.org/officeDocument/2006/relationships/image" Target="../media/image315.emf"/><Relationship Id="rId285" Type="http://schemas.openxmlformats.org/officeDocument/2006/relationships/image" Target="../media/image328.emf"/><Relationship Id="rId17" Type="http://schemas.openxmlformats.org/officeDocument/2006/relationships/customXml" Target="../ink/ink109.xml"/><Relationship Id="rId38" Type="http://schemas.openxmlformats.org/officeDocument/2006/relationships/image" Target="../media/image211.emf"/><Relationship Id="rId59" Type="http://schemas.openxmlformats.org/officeDocument/2006/relationships/customXml" Target="../ink/ink130.xml"/><Relationship Id="rId103" Type="http://schemas.openxmlformats.org/officeDocument/2006/relationships/customXml" Target="../ink/ink151.xml"/><Relationship Id="rId124" Type="http://schemas.openxmlformats.org/officeDocument/2006/relationships/image" Target="../media/image251.emf"/><Relationship Id="rId70" Type="http://schemas.openxmlformats.org/officeDocument/2006/relationships/image" Target="../media/image225.emf"/><Relationship Id="rId91" Type="http://schemas.openxmlformats.org/officeDocument/2006/relationships/customXml" Target="../ink/ink145.xml"/><Relationship Id="rId145" Type="http://schemas.openxmlformats.org/officeDocument/2006/relationships/customXml" Target="../ink/ink172.xml"/><Relationship Id="rId166" Type="http://schemas.openxmlformats.org/officeDocument/2006/relationships/image" Target="../media/image271.emf"/><Relationship Id="rId187" Type="http://schemas.openxmlformats.org/officeDocument/2006/relationships/customXml" Target="../ink/ink194.xml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207.xml"/><Relationship Id="rId233" Type="http://schemas.openxmlformats.org/officeDocument/2006/relationships/image" Target="../media/image304.emf"/><Relationship Id="rId254" Type="http://schemas.openxmlformats.org/officeDocument/2006/relationships/customXml" Target="../ink/ink228.xml"/><Relationship Id="rId28" Type="http://schemas.openxmlformats.org/officeDocument/2006/relationships/image" Target="../media/image206.emf"/><Relationship Id="rId49" Type="http://schemas.openxmlformats.org/officeDocument/2006/relationships/customXml" Target="../ink/ink125.xml"/><Relationship Id="rId114" Type="http://schemas.openxmlformats.org/officeDocument/2006/relationships/image" Target="../media/image246.emf"/><Relationship Id="rId275" Type="http://schemas.openxmlformats.org/officeDocument/2006/relationships/image" Target="../media/image323.emf"/><Relationship Id="rId60" Type="http://schemas.openxmlformats.org/officeDocument/2006/relationships/image" Target="../media/image220.emf"/><Relationship Id="rId81" Type="http://schemas.openxmlformats.org/officeDocument/2006/relationships/customXml" Target="../ink/ink140.xml"/><Relationship Id="rId135" Type="http://schemas.openxmlformats.org/officeDocument/2006/relationships/customXml" Target="../ink/ink167.xml"/><Relationship Id="rId156" Type="http://schemas.openxmlformats.org/officeDocument/2006/relationships/image" Target="../media/image266.emf"/><Relationship Id="rId177" Type="http://schemas.openxmlformats.org/officeDocument/2006/relationships/customXml" Target="../ink/ink189.xml"/><Relationship Id="rId198" Type="http://schemas.openxmlformats.org/officeDocument/2006/relationships/image" Target="../media/image287.emf"/><Relationship Id="rId202" Type="http://schemas.openxmlformats.org/officeDocument/2006/relationships/image" Target="../media/image289.emf"/><Relationship Id="rId223" Type="http://schemas.openxmlformats.org/officeDocument/2006/relationships/image" Target="../media/image299.emf"/><Relationship Id="rId244" Type="http://schemas.openxmlformats.org/officeDocument/2006/relationships/customXml" Target="../ink/ink223.xml"/><Relationship Id="rId18" Type="http://schemas.openxmlformats.org/officeDocument/2006/relationships/image" Target="../media/image201.emf"/><Relationship Id="rId39" Type="http://schemas.openxmlformats.org/officeDocument/2006/relationships/customXml" Target="../ink/ink120.xml"/><Relationship Id="rId265" Type="http://schemas.openxmlformats.org/officeDocument/2006/relationships/customXml" Target="../ink/ink232.xml"/><Relationship Id="rId286" Type="http://schemas.openxmlformats.org/officeDocument/2006/relationships/customXml" Target="../ink/ink243.xml"/><Relationship Id="rId50" Type="http://schemas.openxmlformats.org/officeDocument/2006/relationships/image" Target="../media/image124.emf"/><Relationship Id="rId104" Type="http://schemas.openxmlformats.org/officeDocument/2006/relationships/image" Target="../media/image241.emf"/><Relationship Id="rId125" Type="http://schemas.openxmlformats.org/officeDocument/2006/relationships/customXml" Target="../ink/ink162.xml"/><Relationship Id="rId146" Type="http://schemas.openxmlformats.org/officeDocument/2006/relationships/customXml" Target="../ink/ink173.xml"/><Relationship Id="rId167" Type="http://schemas.openxmlformats.org/officeDocument/2006/relationships/customXml" Target="../ink/ink184.xml"/><Relationship Id="rId188" Type="http://schemas.openxmlformats.org/officeDocument/2006/relationships/image" Target="../media/image282.emf"/><Relationship Id="rId71" Type="http://schemas.openxmlformats.org/officeDocument/2006/relationships/customXml" Target="../ink/ink136.xml"/><Relationship Id="rId92" Type="http://schemas.openxmlformats.org/officeDocument/2006/relationships/image" Target="../media/image235.emf"/><Relationship Id="rId213" Type="http://schemas.openxmlformats.org/officeDocument/2006/relationships/image" Target="../media/image294.emf"/><Relationship Id="rId234" Type="http://schemas.openxmlformats.org/officeDocument/2006/relationships/customXml" Target="../ink/ink218.xml"/><Relationship Id="rId2" Type="http://schemas.openxmlformats.org/officeDocument/2006/relationships/notesSlide" Target="../notesSlides/notesSlide3.xml"/><Relationship Id="rId29" Type="http://schemas.openxmlformats.org/officeDocument/2006/relationships/customXml" Target="../ink/ink115.xml"/><Relationship Id="rId255" Type="http://schemas.openxmlformats.org/officeDocument/2006/relationships/image" Target="../media/image314.emf"/><Relationship Id="rId276" Type="http://schemas.openxmlformats.org/officeDocument/2006/relationships/customXml" Target="../ink/ink238.xml"/><Relationship Id="rId40" Type="http://schemas.openxmlformats.org/officeDocument/2006/relationships/image" Target="../media/image212.emf"/><Relationship Id="rId115" Type="http://schemas.openxmlformats.org/officeDocument/2006/relationships/customXml" Target="../ink/ink157.xml"/><Relationship Id="rId136" Type="http://schemas.openxmlformats.org/officeDocument/2006/relationships/image" Target="../media/image257.emf"/><Relationship Id="rId157" Type="http://schemas.openxmlformats.org/officeDocument/2006/relationships/customXml" Target="../ink/ink179.xml"/><Relationship Id="rId178" Type="http://schemas.openxmlformats.org/officeDocument/2006/relationships/image" Target="../media/image277.emf"/><Relationship Id="rId61" Type="http://schemas.openxmlformats.org/officeDocument/2006/relationships/customXml" Target="../ink/ink131.xml"/><Relationship Id="rId82" Type="http://schemas.openxmlformats.org/officeDocument/2006/relationships/image" Target="../media/image230.emf"/><Relationship Id="rId199" Type="http://schemas.openxmlformats.org/officeDocument/2006/relationships/customXml" Target="../ink/ink200.xml"/><Relationship Id="rId203" Type="http://schemas.openxmlformats.org/officeDocument/2006/relationships/customXml" Target="../ink/ink202.xml"/><Relationship Id="rId19" Type="http://schemas.openxmlformats.org/officeDocument/2006/relationships/customXml" Target="../ink/ink110.xml"/><Relationship Id="rId224" Type="http://schemas.openxmlformats.org/officeDocument/2006/relationships/customXml" Target="../ink/ink213.xml"/><Relationship Id="rId245" Type="http://schemas.openxmlformats.org/officeDocument/2006/relationships/image" Target="../media/image309.emf"/><Relationship Id="rId266" Type="http://schemas.openxmlformats.org/officeDocument/2006/relationships/customXml" Target="../ink/ink233.xml"/><Relationship Id="rId287" Type="http://schemas.openxmlformats.org/officeDocument/2006/relationships/image" Target="../media/image329.emf"/><Relationship Id="rId30" Type="http://schemas.openxmlformats.org/officeDocument/2006/relationships/image" Target="../media/image207.emf"/><Relationship Id="rId105" Type="http://schemas.openxmlformats.org/officeDocument/2006/relationships/customXml" Target="../ink/ink152.xml"/><Relationship Id="rId126" Type="http://schemas.openxmlformats.org/officeDocument/2006/relationships/image" Target="../media/image252.emf"/><Relationship Id="rId147" Type="http://schemas.openxmlformats.org/officeDocument/2006/relationships/customXml" Target="../ink/ink174.xml"/><Relationship Id="rId168" Type="http://schemas.openxmlformats.org/officeDocument/2006/relationships/image" Target="../media/image272.emf"/><Relationship Id="rId51" Type="http://schemas.openxmlformats.org/officeDocument/2006/relationships/customXml" Target="../ink/ink126.xml"/><Relationship Id="rId72" Type="http://schemas.openxmlformats.org/officeDocument/2006/relationships/image" Target="../media/image226.emf"/><Relationship Id="rId93" Type="http://schemas.openxmlformats.org/officeDocument/2006/relationships/customXml" Target="../ink/ink146.xml"/><Relationship Id="rId189" Type="http://schemas.openxmlformats.org/officeDocument/2006/relationships/customXml" Target="../ink/ink195.xml"/><Relationship Id="rId3" Type="http://schemas.openxmlformats.org/officeDocument/2006/relationships/customXml" Target="../ink/ink102.xml"/><Relationship Id="rId214" Type="http://schemas.openxmlformats.org/officeDocument/2006/relationships/customXml" Target="../ink/ink208.xml"/><Relationship Id="rId235" Type="http://schemas.openxmlformats.org/officeDocument/2006/relationships/image" Target="../media/image305.emf"/><Relationship Id="rId256" Type="http://schemas.openxmlformats.org/officeDocument/2006/relationships/customXml" Target="../ink/ink229.xml"/><Relationship Id="rId277" Type="http://schemas.openxmlformats.org/officeDocument/2006/relationships/image" Target="../media/image324.emf"/><Relationship Id="rId116" Type="http://schemas.openxmlformats.org/officeDocument/2006/relationships/image" Target="../media/image247.emf"/><Relationship Id="rId137" Type="http://schemas.openxmlformats.org/officeDocument/2006/relationships/customXml" Target="../ink/ink168.xml"/><Relationship Id="rId158" Type="http://schemas.openxmlformats.org/officeDocument/2006/relationships/image" Target="../media/image267.emf"/><Relationship Id="rId20" Type="http://schemas.openxmlformats.org/officeDocument/2006/relationships/image" Target="../media/image202.emf"/><Relationship Id="rId41" Type="http://schemas.openxmlformats.org/officeDocument/2006/relationships/customXml" Target="../ink/ink121.xml"/><Relationship Id="rId62" Type="http://schemas.openxmlformats.org/officeDocument/2006/relationships/image" Target="../media/image221.emf"/><Relationship Id="rId83" Type="http://schemas.openxmlformats.org/officeDocument/2006/relationships/customXml" Target="../ink/ink141.xml"/><Relationship Id="rId179" Type="http://schemas.openxmlformats.org/officeDocument/2006/relationships/customXml" Target="../ink/ink190.xml"/><Relationship Id="rId190" Type="http://schemas.openxmlformats.org/officeDocument/2006/relationships/image" Target="../media/image283.emf"/><Relationship Id="rId204" Type="http://schemas.openxmlformats.org/officeDocument/2006/relationships/customXml" Target="../ink/ink203.xml"/><Relationship Id="rId225" Type="http://schemas.openxmlformats.org/officeDocument/2006/relationships/image" Target="../media/image300.emf"/><Relationship Id="rId246" Type="http://schemas.openxmlformats.org/officeDocument/2006/relationships/customXml" Target="../ink/ink224.xml"/><Relationship Id="rId267" Type="http://schemas.openxmlformats.org/officeDocument/2006/relationships/image" Target="../media/image319.emf"/><Relationship Id="rId288" Type="http://schemas.openxmlformats.org/officeDocument/2006/relationships/customXml" Target="../ink/ink244.xml"/><Relationship Id="rId106" Type="http://schemas.openxmlformats.org/officeDocument/2006/relationships/image" Target="../media/image242.emf"/><Relationship Id="rId127" Type="http://schemas.openxmlformats.org/officeDocument/2006/relationships/customXml" Target="../ink/ink163.xml"/><Relationship Id="rId10" Type="http://schemas.openxmlformats.org/officeDocument/2006/relationships/image" Target="../media/image197.emf"/><Relationship Id="rId31" Type="http://schemas.openxmlformats.org/officeDocument/2006/relationships/customXml" Target="../ink/ink116.xml"/><Relationship Id="rId52" Type="http://schemas.openxmlformats.org/officeDocument/2006/relationships/image" Target="../media/image216.emf"/><Relationship Id="rId73" Type="http://schemas.openxmlformats.org/officeDocument/2006/relationships/customXml" Target="../ink/ink137.xml"/><Relationship Id="rId94" Type="http://schemas.openxmlformats.org/officeDocument/2006/relationships/image" Target="../media/image236.emf"/><Relationship Id="rId148" Type="http://schemas.openxmlformats.org/officeDocument/2006/relationships/image" Target="../media/image262.emf"/><Relationship Id="rId169" Type="http://schemas.openxmlformats.org/officeDocument/2006/relationships/customXml" Target="../ink/ink185.xml"/><Relationship Id="rId4" Type="http://schemas.openxmlformats.org/officeDocument/2006/relationships/image" Target="../media/image194.emf"/><Relationship Id="rId180" Type="http://schemas.openxmlformats.org/officeDocument/2006/relationships/image" Target="../media/image278.emf"/><Relationship Id="rId215" Type="http://schemas.openxmlformats.org/officeDocument/2006/relationships/image" Target="../media/image295.emf"/><Relationship Id="rId236" Type="http://schemas.openxmlformats.org/officeDocument/2006/relationships/customXml" Target="../ink/ink219.xml"/><Relationship Id="rId278" Type="http://schemas.openxmlformats.org/officeDocument/2006/relationships/customXml" Target="../ink/ink239.xml"/><Relationship Id="rId42" Type="http://schemas.openxmlformats.org/officeDocument/2006/relationships/image" Target="../media/image213.emf"/><Relationship Id="rId84" Type="http://schemas.openxmlformats.org/officeDocument/2006/relationships/image" Target="../media/image231.emf"/><Relationship Id="rId138" Type="http://schemas.openxmlformats.org/officeDocument/2006/relationships/image" Target="../media/image258.emf"/><Relationship Id="rId191" Type="http://schemas.openxmlformats.org/officeDocument/2006/relationships/customXml" Target="../ink/ink196.xml"/><Relationship Id="rId205" Type="http://schemas.openxmlformats.org/officeDocument/2006/relationships/image" Target="../media/image290.emf"/><Relationship Id="rId247" Type="http://schemas.openxmlformats.org/officeDocument/2006/relationships/image" Target="../media/image310.emf"/><Relationship Id="rId107" Type="http://schemas.openxmlformats.org/officeDocument/2006/relationships/customXml" Target="../ink/ink153.xml"/><Relationship Id="rId289" Type="http://schemas.openxmlformats.org/officeDocument/2006/relationships/image" Target="../media/image330.emf"/><Relationship Id="rId11" Type="http://schemas.openxmlformats.org/officeDocument/2006/relationships/customXml" Target="../ink/ink106.xml"/><Relationship Id="rId53" Type="http://schemas.openxmlformats.org/officeDocument/2006/relationships/customXml" Target="../ink/ink127.xml"/><Relationship Id="rId149" Type="http://schemas.openxmlformats.org/officeDocument/2006/relationships/customXml" Target="../ink/ink175.xml"/><Relationship Id="rId95" Type="http://schemas.openxmlformats.org/officeDocument/2006/relationships/customXml" Target="../ink/ink147.xml"/><Relationship Id="rId160" Type="http://schemas.openxmlformats.org/officeDocument/2006/relationships/image" Target="../media/image268.emf"/><Relationship Id="rId216" Type="http://schemas.openxmlformats.org/officeDocument/2006/relationships/customXml" Target="../ink/ink209.xml"/><Relationship Id="rId258" Type="http://schemas.openxmlformats.org/officeDocument/2006/relationships/image" Target="../media/image316.emf"/><Relationship Id="rId22" Type="http://schemas.openxmlformats.org/officeDocument/2006/relationships/image" Target="../media/image203.emf"/><Relationship Id="rId64" Type="http://schemas.openxmlformats.org/officeDocument/2006/relationships/image" Target="../media/image222.emf"/><Relationship Id="rId118" Type="http://schemas.openxmlformats.org/officeDocument/2006/relationships/image" Target="../media/image248.emf"/></Relationships>
</file>

<file path=ppt/slides/_rels/slide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341.emf"/><Relationship Id="rId21" Type="http://schemas.openxmlformats.org/officeDocument/2006/relationships/image" Target="../media/image203.emf"/><Relationship Id="rId63" Type="http://schemas.openxmlformats.org/officeDocument/2006/relationships/image" Target="../media/image222.emf"/><Relationship Id="rId159" Type="http://schemas.openxmlformats.org/officeDocument/2006/relationships/image" Target="../media/image3240.emf"/><Relationship Id="rId170" Type="http://schemas.openxmlformats.org/officeDocument/2006/relationships/customXml" Target="../ink/ink330.xml"/><Relationship Id="rId226" Type="http://schemas.openxmlformats.org/officeDocument/2006/relationships/customXml" Target="../ink/ink358.xml"/><Relationship Id="rId268" Type="http://schemas.openxmlformats.org/officeDocument/2006/relationships/customXml" Target="../ink/ink379.xml"/><Relationship Id="rId32" Type="http://schemas.openxmlformats.org/officeDocument/2006/relationships/customXml" Target="../ink/ink261.xml"/><Relationship Id="rId74" Type="http://schemas.openxmlformats.org/officeDocument/2006/relationships/customXml" Target="../ink/ink282.xml"/><Relationship Id="rId128" Type="http://schemas.openxmlformats.org/officeDocument/2006/relationships/customXml" Target="../ink/ink309.xml"/><Relationship Id="rId5" Type="http://schemas.openxmlformats.org/officeDocument/2006/relationships/image" Target="../media/image195.emf"/><Relationship Id="rId95" Type="http://schemas.openxmlformats.org/officeDocument/2006/relationships/image" Target="../media/image237.emf"/><Relationship Id="rId160" Type="http://schemas.openxmlformats.org/officeDocument/2006/relationships/customXml" Target="../ink/ink325.xml"/><Relationship Id="rId181" Type="http://schemas.openxmlformats.org/officeDocument/2006/relationships/image" Target="../media/image346.emf"/><Relationship Id="rId216" Type="http://schemas.openxmlformats.org/officeDocument/2006/relationships/customXml" Target="../ink/ink353.xml"/><Relationship Id="rId237" Type="http://schemas.openxmlformats.org/officeDocument/2006/relationships/image" Target="../media/image374.emf"/><Relationship Id="rId258" Type="http://schemas.openxmlformats.org/officeDocument/2006/relationships/customXml" Target="../ink/ink374.xml"/><Relationship Id="rId22" Type="http://schemas.openxmlformats.org/officeDocument/2006/relationships/customXml" Target="../ink/ink256.xml"/><Relationship Id="rId43" Type="http://schemas.openxmlformats.org/officeDocument/2006/relationships/image" Target="../media/image214.emf"/><Relationship Id="rId64" Type="http://schemas.openxmlformats.org/officeDocument/2006/relationships/customXml" Target="../ink/ink277.xml"/><Relationship Id="rId118" Type="http://schemas.openxmlformats.org/officeDocument/2006/relationships/customXml" Target="../ink/ink304.xml"/><Relationship Id="rId139" Type="http://schemas.openxmlformats.org/officeDocument/2006/relationships/image" Target="../media/image3140.emf"/><Relationship Id="rId85" Type="http://schemas.openxmlformats.org/officeDocument/2006/relationships/image" Target="../media/image232.emf"/><Relationship Id="rId150" Type="http://schemas.openxmlformats.org/officeDocument/2006/relationships/customXml" Target="../ink/ink320.xml"/><Relationship Id="rId171" Type="http://schemas.openxmlformats.org/officeDocument/2006/relationships/image" Target="../media/image3300.emf"/><Relationship Id="rId192" Type="http://schemas.openxmlformats.org/officeDocument/2006/relationships/customXml" Target="../ink/ink341.xml"/><Relationship Id="rId206" Type="http://schemas.openxmlformats.org/officeDocument/2006/relationships/customXml" Target="../ink/ink348.xml"/><Relationship Id="rId227" Type="http://schemas.openxmlformats.org/officeDocument/2006/relationships/image" Target="../media/image369.emf"/><Relationship Id="rId248" Type="http://schemas.openxmlformats.org/officeDocument/2006/relationships/customXml" Target="../ink/ink369.xml"/><Relationship Id="rId269" Type="http://schemas.openxmlformats.org/officeDocument/2006/relationships/image" Target="../media/image425.emf"/><Relationship Id="rId12" Type="http://schemas.openxmlformats.org/officeDocument/2006/relationships/customXml" Target="../ink/ink251.xml"/><Relationship Id="rId33" Type="http://schemas.openxmlformats.org/officeDocument/2006/relationships/image" Target="../media/image209.emf"/><Relationship Id="rId108" Type="http://schemas.openxmlformats.org/officeDocument/2006/relationships/customXml" Target="../ink/ink299.xml"/><Relationship Id="rId129" Type="http://schemas.openxmlformats.org/officeDocument/2006/relationships/image" Target="../media/image3090.emf"/><Relationship Id="rId54" Type="http://schemas.openxmlformats.org/officeDocument/2006/relationships/customXml" Target="../ink/ink272.xml"/><Relationship Id="rId75" Type="http://schemas.openxmlformats.org/officeDocument/2006/relationships/image" Target="../media/image227.emf"/><Relationship Id="rId96" Type="http://schemas.openxmlformats.org/officeDocument/2006/relationships/customXml" Target="../ink/ink293.xml"/><Relationship Id="rId140" Type="http://schemas.openxmlformats.org/officeDocument/2006/relationships/customXml" Target="../ink/ink315.xml"/><Relationship Id="rId161" Type="http://schemas.openxmlformats.org/officeDocument/2006/relationships/image" Target="../media/image3250.emf"/><Relationship Id="rId182" Type="http://schemas.openxmlformats.org/officeDocument/2006/relationships/customXml" Target="../ink/ink336.xml"/><Relationship Id="rId217" Type="http://schemas.openxmlformats.org/officeDocument/2006/relationships/image" Target="../media/image364.emf"/><Relationship Id="rId6" Type="http://schemas.openxmlformats.org/officeDocument/2006/relationships/customXml" Target="../ink/ink248.xml"/><Relationship Id="rId238" Type="http://schemas.openxmlformats.org/officeDocument/2006/relationships/customXml" Target="../ink/ink364.xml"/><Relationship Id="rId259" Type="http://schemas.openxmlformats.org/officeDocument/2006/relationships/image" Target="../media/image420.emf"/><Relationship Id="rId23" Type="http://schemas.openxmlformats.org/officeDocument/2006/relationships/image" Target="../media/image204.emf"/><Relationship Id="rId119" Type="http://schemas.openxmlformats.org/officeDocument/2006/relationships/image" Target="../media/image342.emf"/><Relationship Id="rId270" Type="http://schemas.openxmlformats.org/officeDocument/2006/relationships/customXml" Target="../ink/ink380.xml"/><Relationship Id="rId44" Type="http://schemas.openxmlformats.org/officeDocument/2006/relationships/customXml" Target="../ink/ink267.xml"/><Relationship Id="rId65" Type="http://schemas.openxmlformats.org/officeDocument/2006/relationships/image" Target="../media/image223.emf"/><Relationship Id="rId86" Type="http://schemas.openxmlformats.org/officeDocument/2006/relationships/customXml" Target="../ink/ink288.xml"/><Relationship Id="rId130" Type="http://schemas.openxmlformats.org/officeDocument/2006/relationships/customXml" Target="../ink/ink310.xml"/><Relationship Id="rId151" Type="http://schemas.openxmlformats.org/officeDocument/2006/relationships/image" Target="../media/image3200.emf"/><Relationship Id="rId172" Type="http://schemas.openxmlformats.org/officeDocument/2006/relationships/customXml" Target="../ink/ink331.xml"/><Relationship Id="rId193" Type="http://schemas.openxmlformats.org/officeDocument/2006/relationships/image" Target="../media/image352.emf"/><Relationship Id="rId207" Type="http://schemas.openxmlformats.org/officeDocument/2006/relationships/image" Target="../media/image359.emf"/><Relationship Id="rId228" Type="http://schemas.openxmlformats.org/officeDocument/2006/relationships/customXml" Target="../ink/ink359.xml"/><Relationship Id="rId249" Type="http://schemas.openxmlformats.org/officeDocument/2006/relationships/image" Target="../media/image414.emf"/><Relationship Id="rId13" Type="http://schemas.openxmlformats.org/officeDocument/2006/relationships/image" Target="../media/image199.emf"/><Relationship Id="rId109" Type="http://schemas.openxmlformats.org/officeDocument/2006/relationships/image" Target="../media/image337.emf"/><Relationship Id="rId260" Type="http://schemas.openxmlformats.org/officeDocument/2006/relationships/customXml" Target="../ink/ink375.xml"/><Relationship Id="rId34" Type="http://schemas.openxmlformats.org/officeDocument/2006/relationships/customXml" Target="../ink/ink262.xml"/><Relationship Id="rId55" Type="http://schemas.openxmlformats.org/officeDocument/2006/relationships/image" Target="../media/image218.emf"/><Relationship Id="rId76" Type="http://schemas.openxmlformats.org/officeDocument/2006/relationships/customXml" Target="../ink/ink283.xml"/><Relationship Id="rId97" Type="http://schemas.openxmlformats.org/officeDocument/2006/relationships/image" Target="../media/image245.emf"/><Relationship Id="rId120" Type="http://schemas.openxmlformats.org/officeDocument/2006/relationships/customXml" Target="../ink/ink305.xml"/><Relationship Id="rId141" Type="http://schemas.openxmlformats.org/officeDocument/2006/relationships/image" Target="../media/image3150.emf"/><Relationship Id="rId7" Type="http://schemas.openxmlformats.org/officeDocument/2006/relationships/image" Target="../media/image196.emf"/><Relationship Id="rId162" Type="http://schemas.openxmlformats.org/officeDocument/2006/relationships/customXml" Target="../ink/ink326.xml"/><Relationship Id="rId183" Type="http://schemas.openxmlformats.org/officeDocument/2006/relationships/image" Target="../media/image347.emf"/><Relationship Id="rId218" Type="http://schemas.openxmlformats.org/officeDocument/2006/relationships/customXml" Target="../ink/ink354.xml"/><Relationship Id="rId239" Type="http://schemas.openxmlformats.org/officeDocument/2006/relationships/image" Target="../media/image375.emf"/><Relationship Id="rId250" Type="http://schemas.openxmlformats.org/officeDocument/2006/relationships/customXml" Target="../ink/ink370.xml"/><Relationship Id="rId271" Type="http://schemas.openxmlformats.org/officeDocument/2006/relationships/image" Target="../media/image426.emf"/><Relationship Id="rId24" Type="http://schemas.openxmlformats.org/officeDocument/2006/relationships/customXml" Target="../ink/ink257.xml"/><Relationship Id="rId45" Type="http://schemas.openxmlformats.org/officeDocument/2006/relationships/image" Target="../media/image215.emf"/><Relationship Id="rId66" Type="http://schemas.openxmlformats.org/officeDocument/2006/relationships/customXml" Target="../ink/ink278.xml"/><Relationship Id="rId87" Type="http://schemas.openxmlformats.org/officeDocument/2006/relationships/image" Target="../media/image233.emf"/><Relationship Id="rId110" Type="http://schemas.openxmlformats.org/officeDocument/2006/relationships/customXml" Target="../ink/ink300.xml"/><Relationship Id="rId131" Type="http://schemas.openxmlformats.org/officeDocument/2006/relationships/image" Target="../media/image3100.emf"/><Relationship Id="rId152" Type="http://schemas.openxmlformats.org/officeDocument/2006/relationships/customXml" Target="../ink/ink321.xml"/><Relationship Id="rId173" Type="http://schemas.openxmlformats.org/officeDocument/2006/relationships/image" Target="../media/image331.emf"/><Relationship Id="rId194" Type="http://schemas.openxmlformats.org/officeDocument/2006/relationships/customXml" Target="../ink/ink342.xml"/><Relationship Id="rId208" Type="http://schemas.openxmlformats.org/officeDocument/2006/relationships/customXml" Target="../ink/ink349.xml"/><Relationship Id="rId229" Type="http://schemas.openxmlformats.org/officeDocument/2006/relationships/image" Target="../media/image370.emf"/><Relationship Id="rId240" Type="http://schemas.openxmlformats.org/officeDocument/2006/relationships/customXml" Target="../ink/ink365.xml"/><Relationship Id="rId261" Type="http://schemas.openxmlformats.org/officeDocument/2006/relationships/image" Target="../media/image421.emf"/><Relationship Id="rId14" Type="http://schemas.openxmlformats.org/officeDocument/2006/relationships/customXml" Target="../ink/ink252.xml"/><Relationship Id="rId35" Type="http://schemas.openxmlformats.org/officeDocument/2006/relationships/image" Target="../media/image210.emf"/><Relationship Id="rId56" Type="http://schemas.openxmlformats.org/officeDocument/2006/relationships/customXml" Target="../ink/ink273.xml"/><Relationship Id="rId77" Type="http://schemas.openxmlformats.org/officeDocument/2006/relationships/image" Target="../media/image228.emf"/><Relationship Id="rId100" Type="http://schemas.openxmlformats.org/officeDocument/2006/relationships/customXml" Target="../ink/ink295.xml"/><Relationship Id="rId8" Type="http://schemas.openxmlformats.org/officeDocument/2006/relationships/customXml" Target="../ink/ink249.xml"/><Relationship Id="rId98" Type="http://schemas.openxmlformats.org/officeDocument/2006/relationships/customXml" Target="../ink/ink294.xml"/><Relationship Id="rId121" Type="http://schemas.openxmlformats.org/officeDocument/2006/relationships/image" Target="../media/image343.emf"/><Relationship Id="rId142" Type="http://schemas.openxmlformats.org/officeDocument/2006/relationships/customXml" Target="../ink/ink316.xml"/><Relationship Id="rId163" Type="http://schemas.openxmlformats.org/officeDocument/2006/relationships/image" Target="../media/image3260.emf"/><Relationship Id="rId184" Type="http://schemas.openxmlformats.org/officeDocument/2006/relationships/customXml" Target="../ink/ink337.xml"/><Relationship Id="rId219" Type="http://schemas.openxmlformats.org/officeDocument/2006/relationships/image" Target="../media/image365.emf"/><Relationship Id="rId230" Type="http://schemas.openxmlformats.org/officeDocument/2006/relationships/customXml" Target="../ink/ink360.xml"/><Relationship Id="rId251" Type="http://schemas.openxmlformats.org/officeDocument/2006/relationships/image" Target="../media/image415.emf"/><Relationship Id="rId25" Type="http://schemas.openxmlformats.org/officeDocument/2006/relationships/image" Target="../media/image205.emf"/><Relationship Id="rId46" Type="http://schemas.openxmlformats.org/officeDocument/2006/relationships/customXml" Target="../ink/ink268.xml"/><Relationship Id="rId67" Type="http://schemas.openxmlformats.org/officeDocument/2006/relationships/image" Target="../media/image224.emf"/><Relationship Id="rId272" Type="http://schemas.openxmlformats.org/officeDocument/2006/relationships/customXml" Target="../ink/ink381.xml"/><Relationship Id="rId88" Type="http://schemas.openxmlformats.org/officeDocument/2006/relationships/customXml" Target="../ink/ink289.xml"/><Relationship Id="rId111" Type="http://schemas.openxmlformats.org/officeDocument/2006/relationships/image" Target="../media/image338.emf"/><Relationship Id="rId132" Type="http://schemas.openxmlformats.org/officeDocument/2006/relationships/customXml" Target="../ink/ink311.xml"/><Relationship Id="rId153" Type="http://schemas.openxmlformats.org/officeDocument/2006/relationships/image" Target="../media/image3210.emf"/><Relationship Id="rId174" Type="http://schemas.openxmlformats.org/officeDocument/2006/relationships/customXml" Target="../ink/ink332.xml"/><Relationship Id="rId195" Type="http://schemas.openxmlformats.org/officeDocument/2006/relationships/image" Target="../media/image353.emf"/><Relationship Id="rId209" Type="http://schemas.openxmlformats.org/officeDocument/2006/relationships/image" Target="../media/image360.emf"/><Relationship Id="rId220" Type="http://schemas.openxmlformats.org/officeDocument/2006/relationships/customXml" Target="../ink/ink355.xml"/><Relationship Id="rId241" Type="http://schemas.openxmlformats.org/officeDocument/2006/relationships/image" Target="../media/image376.emf"/><Relationship Id="rId15" Type="http://schemas.openxmlformats.org/officeDocument/2006/relationships/image" Target="../media/image200.emf"/><Relationship Id="rId36" Type="http://schemas.openxmlformats.org/officeDocument/2006/relationships/customXml" Target="../ink/ink263.xml"/><Relationship Id="rId57" Type="http://schemas.openxmlformats.org/officeDocument/2006/relationships/image" Target="../media/image219.emf"/><Relationship Id="rId262" Type="http://schemas.openxmlformats.org/officeDocument/2006/relationships/customXml" Target="../ink/ink376.xml"/><Relationship Id="rId78" Type="http://schemas.openxmlformats.org/officeDocument/2006/relationships/customXml" Target="../ink/ink284.xml"/><Relationship Id="rId99" Type="http://schemas.openxmlformats.org/officeDocument/2006/relationships/image" Target="../media/image262.emf"/><Relationship Id="rId101" Type="http://schemas.openxmlformats.org/officeDocument/2006/relationships/image" Target="../media/image333.emf"/><Relationship Id="rId122" Type="http://schemas.openxmlformats.org/officeDocument/2006/relationships/customXml" Target="../ink/ink306.xml"/><Relationship Id="rId143" Type="http://schemas.openxmlformats.org/officeDocument/2006/relationships/image" Target="../media/image3160.emf"/><Relationship Id="rId164" Type="http://schemas.openxmlformats.org/officeDocument/2006/relationships/customXml" Target="../ink/ink327.xml"/><Relationship Id="rId185" Type="http://schemas.openxmlformats.org/officeDocument/2006/relationships/image" Target="../media/image348.emf"/><Relationship Id="rId9" Type="http://schemas.openxmlformats.org/officeDocument/2006/relationships/image" Target="../media/image197.emf"/><Relationship Id="rId210" Type="http://schemas.openxmlformats.org/officeDocument/2006/relationships/customXml" Target="../ink/ink350.xml"/><Relationship Id="rId26" Type="http://schemas.openxmlformats.org/officeDocument/2006/relationships/customXml" Target="../ink/ink258.xml"/><Relationship Id="rId231" Type="http://schemas.openxmlformats.org/officeDocument/2006/relationships/image" Target="../media/image371.emf"/><Relationship Id="rId252" Type="http://schemas.openxmlformats.org/officeDocument/2006/relationships/customXml" Target="../ink/ink371.xml"/><Relationship Id="rId273" Type="http://schemas.openxmlformats.org/officeDocument/2006/relationships/image" Target="../media/image427.emf"/><Relationship Id="rId47" Type="http://schemas.openxmlformats.org/officeDocument/2006/relationships/image" Target="../media/image115.emf"/><Relationship Id="rId68" Type="http://schemas.openxmlformats.org/officeDocument/2006/relationships/customXml" Target="../ink/ink279.xml"/><Relationship Id="rId89" Type="http://schemas.openxmlformats.org/officeDocument/2006/relationships/image" Target="../media/image234.emf"/><Relationship Id="rId112" Type="http://schemas.openxmlformats.org/officeDocument/2006/relationships/customXml" Target="../ink/ink301.xml"/><Relationship Id="rId133" Type="http://schemas.openxmlformats.org/officeDocument/2006/relationships/image" Target="../media/image3110.emf"/><Relationship Id="rId154" Type="http://schemas.openxmlformats.org/officeDocument/2006/relationships/customXml" Target="../ink/ink322.xml"/><Relationship Id="rId175" Type="http://schemas.openxmlformats.org/officeDocument/2006/relationships/image" Target="../media/image332.emf"/><Relationship Id="rId196" Type="http://schemas.openxmlformats.org/officeDocument/2006/relationships/customXml" Target="../ink/ink343.xml"/><Relationship Id="rId200" Type="http://schemas.openxmlformats.org/officeDocument/2006/relationships/customXml" Target="../ink/ink345.xml"/><Relationship Id="rId16" Type="http://schemas.openxmlformats.org/officeDocument/2006/relationships/customXml" Target="../ink/ink253.xml"/><Relationship Id="rId221" Type="http://schemas.openxmlformats.org/officeDocument/2006/relationships/image" Target="../media/image366.emf"/><Relationship Id="rId242" Type="http://schemas.openxmlformats.org/officeDocument/2006/relationships/customXml" Target="../ink/ink366.xml"/><Relationship Id="rId263" Type="http://schemas.openxmlformats.org/officeDocument/2006/relationships/image" Target="../media/image422.emf"/><Relationship Id="rId37" Type="http://schemas.openxmlformats.org/officeDocument/2006/relationships/image" Target="../media/image211.emf"/><Relationship Id="rId58" Type="http://schemas.openxmlformats.org/officeDocument/2006/relationships/customXml" Target="../ink/ink274.xml"/><Relationship Id="rId79" Type="http://schemas.openxmlformats.org/officeDocument/2006/relationships/image" Target="../media/image229.emf"/><Relationship Id="rId102" Type="http://schemas.openxmlformats.org/officeDocument/2006/relationships/customXml" Target="../ink/ink296.xml"/><Relationship Id="rId123" Type="http://schemas.openxmlformats.org/officeDocument/2006/relationships/image" Target="../media/image3060.emf"/><Relationship Id="rId144" Type="http://schemas.openxmlformats.org/officeDocument/2006/relationships/customXml" Target="../ink/ink317.xml"/><Relationship Id="rId90" Type="http://schemas.openxmlformats.org/officeDocument/2006/relationships/customXml" Target="../ink/ink290.xml"/><Relationship Id="rId165" Type="http://schemas.openxmlformats.org/officeDocument/2006/relationships/image" Target="../media/image3270.emf"/><Relationship Id="rId186" Type="http://schemas.openxmlformats.org/officeDocument/2006/relationships/customXml" Target="../ink/ink338.xml"/><Relationship Id="rId211" Type="http://schemas.openxmlformats.org/officeDocument/2006/relationships/image" Target="../media/image361.emf"/><Relationship Id="rId232" Type="http://schemas.openxmlformats.org/officeDocument/2006/relationships/customXml" Target="../ink/ink361.xml"/><Relationship Id="rId253" Type="http://schemas.openxmlformats.org/officeDocument/2006/relationships/image" Target="../media/image416.emf"/><Relationship Id="rId27" Type="http://schemas.openxmlformats.org/officeDocument/2006/relationships/image" Target="../media/image206.emf"/><Relationship Id="rId48" Type="http://schemas.openxmlformats.org/officeDocument/2006/relationships/customXml" Target="../ink/ink269.xml"/><Relationship Id="rId69" Type="http://schemas.openxmlformats.org/officeDocument/2006/relationships/image" Target="../media/image225.emf"/><Relationship Id="rId113" Type="http://schemas.openxmlformats.org/officeDocument/2006/relationships/image" Target="../media/image339.emf"/><Relationship Id="rId134" Type="http://schemas.openxmlformats.org/officeDocument/2006/relationships/customXml" Target="../ink/ink312.xml"/><Relationship Id="rId80" Type="http://schemas.openxmlformats.org/officeDocument/2006/relationships/customXml" Target="../ink/ink285.xml"/><Relationship Id="rId155" Type="http://schemas.openxmlformats.org/officeDocument/2006/relationships/image" Target="../media/image3220.emf"/><Relationship Id="rId176" Type="http://schemas.openxmlformats.org/officeDocument/2006/relationships/customXml" Target="../ink/ink333.xml"/><Relationship Id="rId197" Type="http://schemas.openxmlformats.org/officeDocument/2006/relationships/image" Target="../media/image354.emf"/><Relationship Id="rId201" Type="http://schemas.openxmlformats.org/officeDocument/2006/relationships/image" Target="../media/image356.emf"/><Relationship Id="rId222" Type="http://schemas.openxmlformats.org/officeDocument/2006/relationships/customXml" Target="../ink/ink356.xml"/><Relationship Id="rId243" Type="http://schemas.openxmlformats.org/officeDocument/2006/relationships/image" Target="../media/image377.emf"/><Relationship Id="rId264" Type="http://schemas.openxmlformats.org/officeDocument/2006/relationships/customXml" Target="../ink/ink377.xml"/><Relationship Id="rId17" Type="http://schemas.openxmlformats.org/officeDocument/2006/relationships/image" Target="../media/image201.emf"/><Relationship Id="rId38" Type="http://schemas.openxmlformats.org/officeDocument/2006/relationships/customXml" Target="../ink/ink264.xml"/><Relationship Id="rId59" Type="http://schemas.openxmlformats.org/officeDocument/2006/relationships/image" Target="../media/image220.emf"/><Relationship Id="rId103" Type="http://schemas.openxmlformats.org/officeDocument/2006/relationships/image" Target="../media/image334.emf"/><Relationship Id="rId124" Type="http://schemas.openxmlformats.org/officeDocument/2006/relationships/customXml" Target="../ink/ink307.xml"/><Relationship Id="rId70" Type="http://schemas.openxmlformats.org/officeDocument/2006/relationships/customXml" Target="../ink/ink280.xml"/><Relationship Id="rId91" Type="http://schemas.openxmlformats.org/officeDocument/2006/relationships/image" Target="../media/image235.emf"/><Relationship Id="rId145" Type="http://schemas.openxmlformats.org/officeDocument/2006/relationships/image" Target="../media/image3170.emf"/><Relationship Id="rId166" Type="http://schemas.openxmlformats.org/officeDocument/2006/relationships/customXml" Target="../ink/ink328.xml"/><Relationship Id="rId187" Type="http://schemas.openxmlformats.org/officeDocument/2006/relationships/image" Target="../media/image349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351.xml"/><Relationship Id="rId233" Type="http://schemas.openxmlformats.org/officeDocument/2006/relationships/image" Target="../media/image372.emf"/><Relationship Id="rId254" Type="http://schemas.openxmlformats.org/officeDocument/2006/relationships/customXml" Target="../ink/ink372.xml"/><Relationship Id="rId28" Type="http://schemas.openxmlformats.org/officeDocument/2006/relationships/customXml" Target="../ink/ink259.xml"/><Relationship Id="rId49" Type="http://schemas.openxmlformats.org/officeDocument/2006/relationships/image" Target="../media/image124.emf"/><Relationship Id="rId114" Type="http://schemas.openxmlformats.org/officeDocument/2006/relationships/customXml" Target="../ink/ink302.xml"/><Relationship Id="rId60" Type="http://schemas.openxmlformats.org/officeDocument/2006/relationships/customXml" Target="../ink/ink275.xml"/><Relationship Id="rId81" Type="http://schemas.openxmlformats.org/officeDocument/2006/relationships/image" Target="../media/image230.emf"/><Relationship Id="rId135" Type="http://schemas.openxmlformats.org/officeDocument/2006/relationships/image" Target="../media/image3120.emf"/><Relationship Id="rId156" Type="http://schemas.openxmlformats.org/officeDocument/2006/relationships/customXml" Target="../ink/ink323.xml"/><Relationship Id="rId177" Type="http://schemas.openxmlformats.org/officeDocument/2006/relationships/image" Target="../media/image344.emf"/><Relationship Id="rId198" Type="http://schemas.openxmlformats.org/officeDocument/2006/relationships/customXml" Target="../ink/ink344.xml"/><Relationship Id="rId202" Type="http://schemas.openxmlformats.org/officeDocument/2006/relationships/customXml" Target="../ink/ink346.xml"/><Relationship Id="rId223" Type="http://schemas.openxmlformats.org/officeDocument/2006/relationships/image" Target="../media/image367.emf"/><Relationship Id="rId244" Type="http://schemas.openxmlformats.org/officeDocument/2006/relationships/customXml" Target="../ink/ink367.xml"/><Relationship Id="rId18" Type="http://schemas.openxmlformats.org/officeDocument/2006/relationships/customXml" Target="../ink/ink254.xml"/><Relationship Id="rId39" Type="http://schemas.openxmlformats.org/officeDocument/2006/relationships/image" Target="../media/image212.emf"/><Relationship Id="rId265" Type="http://schemas.openxmlformats.org/officeDocument/2006/relationships/image" Target="../media/image423.emf"/><Relationship Id="rId50" Type="http://schemas.openxmlformats.org/officeDocument/2006/relationships/customXml" Target="../ink/ink270.xml"/><Relationship Id="rId104" Type="http://schemas.openxmlformats.org/officeDocument/2006/relationships/customXml" Target="../ink/ink297.xml"/><Relationship Id="rId125" Type="http://schemas.openxmlformats.org/officeDocument/2006/relationships/image" Target="../media/image3070.emf"/><Relationship Id="rId146" Type="http://schemas.openxmlformats.org/officeDocument/2006/relationships/customXml" Target="../ink/ink318.xml"/><Relationship Id="rId167" Type="http://schemas.openxmlformats.org/officeDocument/2006/relationships/image" Target="../media/image3280.emf"/><Relationship Id="rId188" Type="http://schemas.openxmlformats.org/officeDocument/2006/relationships/customXml" Target="../ink/ink339.xml"/><Relationship Id="rId71" Type="http://schemas.openxmlformats.org/officeDocument/2006/relationships/image" Target="../media/image226.emf"/><Relationship Id="rId92" Type="http://schemas.openxmlformats.org/officeDocument/2006/relationships/customXml" Target="../ink/ink291.xml"/><Relationship Id="rId213" Type="http://schemas.openxmlformats.org/officeDocument/2006/relationships/image" Target="../media/image362.emf"/><Relationship Id="rId234" Type="http://schemas.openxmlformats.org/officeDocument/2006/relationships/customXml" Target="../ink/ink362.xml"/><Relationship Id="rId2" Type="http://schemas.openxmlformats.org/officeDocument/2006/relationships/customXml" Target="../ink/ink246.xml"/><Relationship Id="rId29" Type="http://schemas.openxmlformats.org/officeDocument/2006/relationships/image" Target="../media/image207.emf"/><Relationship Id="rId255" Type="http://schemas.openxmlformats.org/officeDocument/2006/relationships/image" Target="../media/image417.emf"/><Relationship Id="rId40" Type="http://schemas.openxmlformats.org/officeDocument/2006/relationships/customXml" Target="../ink/ink265.xml"/><Relationship Id="rId115" Type="http://schemas.openxmlformats.org/officeDocument/2006/relationships/image" Target="../media/image340.emf"/><Relationship Id="rId136" Type="http://schemas.openxmlformats.org/officeDocument/2006/relationships/customXml" Target="../ink/ink313.xml"/><Relationship Id="rId157" Type="http://schemas.openxmlformats.org/officeDocument/2006/relationships/image" Target="../media/image3230.emf"/><Relationship Id="rId178" Type="http://schemas.openxmlformats.org/officeDocument/2006/relationships/customXml" Target="../ink/ink334.xml"/><Relationship Id="rId61" Type="http://schemas.openxmlformats.org/officeDocument/2006/relationships/image" Target="../media/image221.emf"/><Relationship Id="rId82" Type="http://schemas.openxmlformats.org/officeDocument/2006/relationships/customXml" Target="../ink/ink286.xml"/><Relationship Id="rId199" Type="http://schemas.openxmlformats.org/officeDocument/2006/relationships/image" Target="../media/image355.emf"/><Relationship Id="rId203" Type="http://schemas.openxmlformats.org/officeDocument/2006/relationships/image" Target="../media/image357.emf"/><Relationship Id="rId19" Type="http://schemas.openxmlformats.org/officeDocument/2006/relationships/image" Target="../media/image202.emf"/><Relationship Id="rId224" Type="http://schemas.openxmlformats.org/officeDocument/2006/relationships/customXml" Target="../ink/ink357.xml"/><Relationship Id="rId245" Type="http://schemas.openxmlformats.org/officeDocument/2006/relationships/image" Target="../media/image378.emf"/><Relationship Id="rId266" Type="http://schemas.openxmlformats.org/officeDocument/2006/relationships/customXml" Target="../ink/ink378.xml"/><Relationship Id="rId30" Type="http://schemas.openxmlformats.org/officeDocument/2006/relationships/customXml" Target="../ink/ink260.xml"/><Relationship Id="rId105" Type="http://schemas.openxmlformats.org/officeDocument/2006/relationships/image" Target="../media/image335.emf"/><Relationship Id="rId126" Type="http://schemas.openxmlformats.org/officeDocument/2006/relationships/customXml" Target="../ink/ink308.xml"/><Relationship Id="rId147" Type="http://schemas.openxmlformats.org/officeDocument/2006/relationships/image" Target="../media/image3180.emf"/><Relationship Id="rId168" Type="http://schemas.openxmlformats.org/officeDocument/2006/relationships/customXml" Target="../ink/ink329.xml"/><Relationship Id="rId51" Type="http://schemas.openxmlformats.org/officeDocument/2006/relationships/image" Target="../media/image216.emf"/><Relationship Id="rId72" Type="http://schemas.openxmlformats.org/officeDocument/2006/relationships/customXml" Target="../ink/ink281.xml"/><Relationship Id="rId93" Type="http://schemas.openxmlformats.org/officeDocument/2006/relationships/image" Target="../media/image236.emf"/><Relationship Id="rId189" Type="http://schemas.openxmlformats.org/officeDocument/2006/relationships/image" Target="../media/image350.emf"/><Relationship Id="rId3" Type="http://schemas.openxmlformats.org/officeDocument/2006/relationships/image" Target="../media/image194.emf"/><Relationship Id="rId214" Type="http://schemas.openxmlformats.org/officeDocument/2006/relationships/customXml" Target="../ink/ink352.xml"/><Relationship Id="rId235" Type="http://schemas.openxmlformats.org/officeDocument/2006/relationships/image" Target="../media/image373.emf"/><Relationship Id="rId256" Type="http://schemas.openxmlformats.org/officeDocument/2006/relationships/customXml" Target="../ink/ink373.xml"/><Relationship Id="rId116" Type="http://schemas.openxmlformats.org/officeDocument/2006/relationships/customXml" Target="../ink/ink303.xml"/><Relationship Id="rId137" Type="http://schemas.openxmlformats.org/officeDocument/2006/relationships/image" Target="../media/image3130.emf"/><Relationship Id="rId158" Type="http://schemas.openxmlformats.org/officeDocument/2006/relationships/customXml" Target="../ink/ink324.xml"/><Relationship Id="rId20" Type="http://schemas.openxmlformats.org/officeDocument/2006/relationships/customXml" Target="../ink/ink255.xml"/><Relationship Id="rId41" Type="http://schemas.openxmlformats.org/officeDocument/2006/relationships/image" Target="../media/image213.emf"/><Relationship Id="rId62" Type="http://schemas.openxmlformats.org/officeDocument/2006/relationships/customXml" Target="../ink/ink276.xml"/><Relationship Id="rId83" Type="http://schemas.openxmlformats.org/officeDocument/2006/relationships/image" Target="../media/image231.emf"/><Relationship Id="rId179" Type="http://schemas.openxmlformats.org/officeDocument/2006/relationships/image" Target="../media/image345.emf"/><Relationship Id="rId190" Type="http://schemas.openxmlformats.org/officeDocument/2006/relationships/customXml" Target="../ink/ink340.xml"/><Relationship Id="rId204" Type="http://schemas.openxmlformats.org/officeDocument/2006/relationships/customXml" Target="../ink/ink347.xml"/><Relationship Id="rId225" Type="http://schemas.openxmlformats.org/officeDocument/2006/relationships/image" Target="../media/image368.emf"/><Relationship Id="rId246" Type="http://schemas.openxmlformats.org/officeDocument/2006/relationships/customXml" Target="../ink/ink368.xml"/><Relationship Id="rId267" Type="http://schemas.openxmlformats.org/officeDocument/2006/relationships/image" Target="../media/image424.emf"/><Relationship Id="rId106" Type="http://schemas.openxmlformats.org/officeDocument/2006/relationships/customXml" Target="../ink/ink298.xml"/><Relationship Id="rId127" Type="http://schemas.openxmlformats.org/officeDocument/2006/relationships/image" Target="../media/image3080.emf"/><Relationship Id="rId10" Type="http://schemas.openxmlformats.org/officeDocument/2006/relationships/customXml" Target="../ink/ink250.xml"/><Relationship Id="rId31" Type="http://schemas.openxmlformats.org/officeDocument/2006/relationships/image" Target="../media/image208.emf"/><Relationship Id="rId52" Type="http://schemas.openxmlformats.org/officeDocument/2006/relationships/customXml" Target="../ink/ink271.xml"/><Relationship Id="rId73" Type="http://schemas.openxmlformats.org/officeDocument/2006/relationships/image" Target="../media/image182.emf"/><Relationship Id="rId94" Type="http://schemas.openxmlformats.org/officeDocument/2006/relationships/customXml" Target="../ink/ink292.xml"/><Relationship Id="rId148" Type="http://schemas.openxmlformats.org/officeDocument/2006/relationships/customXml" Target="../ink/ink319.xml"/><Relationship Id="rId169" Type="http://schemas.openxmlformats.org/officeDocument/2006/relationships/image" Target="../media/image3290.emf"/><Relationship Id="rId4" Type="http://schemas.openxmlformats.org/officeDocument/2006/relationships/customXml" Target="../ink/ink247.xml"/><Relationship Id="rId180" Type="http://schemas.openxmlformats.org/officeDocument/2006/relationships/customXml" Target="../ink/ink335.xml"/><Relationship Id="rId215" Type="http://schemas.openxmlformats.org/officeDocument/2006/relationships/image" Target="../media/image363.emf"/><Relationship Id="rId236" Type="http://schemas.openxmlformats.org/officeDocument/2006/relationships/customXml" Target="../ink/ink363.xml"/><Relationship Id="rId257" Type="http://schemas.openxmlformats.org/officeDocument/2006/relationships/image" Target="../media/image419.emf"/><Relationship Id="rId42" Type="http://schemas.openxmlformats.org/officeDocument/2006/relationships/customXml" Target="../ink/ink266.xml"/><Relationship Id="rId84" Type="http://schemas.openxmlformats.org/officeDocument/2006/relationships/customXml" Target="../ink/ink287.xml"/><Relationship Id="rId138" Type="http://schemas.openxmlformats.org/officeDocument/2006/relationships/customXml" Target="../ink/ink314.xml"/><Relationship Id="rId191" Type="http://schemas.openxmlformats.org/officeDocument/2006/relationships/image" Target="../media/image351.emf"/><Relationship Id="rId205" Type="http://schemas.openxmlformats.org/officeDocument/2006/relationships/image" Target="../media/image358.emf"/><Relationship Id="rId247" Type="http://schemas.openxmlformats.org/officeDocument/2006/relationships/image" Target="../media/image388.emf"/><Relationship Id="rId107" Type="http://schemas.openxmlformats.org/officeDocument/2006/relationships/image" Target="../media/image336.emf"/><Relationship Id="rId11" Type="http://schemas.openxmlformats.org/officeDocument/2006/relationships/image" Target="../media/image198.emf"/><Relationship Id="rId53" Type="http://schemas.openxmlformats.org/officeDocument/2006/relationships/image" Target="../media/image217.emf"/><Relationship Id="rId149" Type="http://schemas.openxmlformats.org/officeDocument/2006/relationships/image" Target="../media/image3190.emf"/></Relationships>
</file>

<file path=ppt/slides/_rels/slide6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458.emf"/><Relationship Id="rId21" Type="http://schemas.openxmlformats.org/officeDocument/2006/relationships/customXml" Target="../ink/ink391.xml"/><Relationship Id="rId42" Type="http://schemas.openxmlformats.org/officeDocument/2006/relationships/image" Target="../media/image447.emf"/><Relationship Id="rId63" Type="http://schemas.openxmlformats.org/officeDocument/2006/relationships/customXml" Target="../ink/ink412.xml"/><Relationship Id="rId84" Type="http://schemas.openxmlformats.org/officeDocument/2006/relationships/image" Target="../media/image231.emf"/><Relationship Id="rId138" Type="http://schemas.openxmlformats.org/officeDocument/2006/relationships/customXml" Target="../ink/ink446.xml"/><Relationship Id="rId159" Type="http://schemas.openxmlformats.org/officeDocument/2006/relationships/customXml" Target="../ink/ink457.xml"/><Relationship Id="rId11" Type="http://schemas.openxmlformats.org/officeDocument/2006/relationships/customXml" Target="../ink/ink386.xml"/><Relationship Id="rId32" Type="http://schemas.openxmlformats.org/officeDocument/2006/relationships/image" Target="../media/image442.emf"/><Relationship Id="rId53" Type="http://schemas.openxmlformats.org/officeDocument/2006/relationships/customXml" Target="../ink/ink407.xml"/><Relationship Id="rId74" Type="http://schemas.openxmlformats.org/officeDocument/2006/relationships/image" Target="../media/image182.emf"/><Relationship Id="rId128" Type="http://schemas.openxmlformats.org/officeDocument/2006/relationships/customXml" Target="../ink/ink441.xml"/><Relationship Id="rId149" Type="http://schemas.openxmlformats.org/officeDocument/2006/relationships/customXml" Target="../ink/ink452.xml"/><Relationship Id="rId5" Type="http://schemas.openxmlformats.org/officeDocument/2006/relationships/customXml" Target="../ink/ink383.xml"/><Relationship Id="rId95" Type="http://schemas.openxmlformats.org/officeDocument/2006/relationships/customXml" Target="../ink/ink428.xml"/><Relationship Id="rId160" Type="http://schemas.openxmlformats.org/officeDocument/2006/relationships/image" Target="../media/image479.emf"/><Relationship Id="rId22" Type="http://schemas.openxmlformats.org/officeDocument/2006/relationships/image" Target="../media/image437.emf"/><Relationship Id="rId43" Type="http://schemas.openxmlformats.org/officeDocument/2006/relationships/customXml" Target="../ink/ink402.xml"/><Relationship Id="rId64" Type="http://schemas.openxmlformats.org/officeDocument/2006/relationships/image" Target="../media/image222.emf"/><Relationship Id="rId118" Type="http://schemas.openxmlformats.org/officeDocument/2006/relationships/customXml" Target="../ink/ink436.xml"/><Relationship Id="rId139" Type="http://schemas.openxmlformats.org/officeDocument/2006/relationships/image" Target="../media/image469.emf"/><Relationship Id="rId80" Type="http://schemas.openxmlformats.org/officeDocument/2006/relationships/image" Target="../media/image229.emf"/><Relationship Id="rId85" Type="http://schemas.openxmlformats.org/officeDocument/2006/relationships/customXml" Target="../ink/ink423.xml"/><Relationship Id="rId150" Type="http://schemas.openxmlformats.org/officeDocument/2006/relationships/image" Target="../media/image474.emf"/><Relationship Id="rId155" Type="http://schemas.openxmlformats.org/officeDocument/2006/relationships/customXml" Target="../ink/ink455.xml"/><Relationship Id="rId12" Type="http://schemas.openxmlformats.org/officeDocument/2006/relationships/image" Target="../media/image432.emf"/><Relationship Id="rId17" Type="http://schemas.openxmlformats.org/officeDocument/2006/relationships/customXml" Target="../ink/ink389.xml"/><Relationship Id="rId33" Type="http://schemas.openxmlformats.org/officeDocument/2006/relationships/customXml" Target="../ink/ink397.xml"/><Relationship Id="rId38" Type="http://schemas.openxmlformats.org/officeDocument/2006/relationships/image" Target="../media/image445.emf"/><Relationship Id="rId59" Type="http://schemas.openxmlformats.org/officeDocument/2006/relationships/customXml" Target="../ink/ink410.xml"/><Relationship Id="rId124" Type="http://schemas.openxmlformats.org/officeDocument/2006/relationships/customXml" Target="../ink/ink439.xml"/><Relationship Id="rId129" Type="http://schemas.openxmlformats.org/officeDocument/2006/relationships/image" Target="../media/image464.emf"/><Relationship Id="rId54" Type="http://schemas.openxmlformats.org/officeDocument/2006/relationships/image" Target="../media/image217.emf"/><Relationship Id="rId70" Type="http://schemas.openxmlformats.org/officeDocument/2006/relationships/image" Target="../media/image225.emf"/><Relationship Id="rId75" Type="http://schemas.openxmlformats.org/officeDocument/2006/relationships/customXml" Target="../ink/ink418.xml"/><Relationship Id="rId91" Type="http://schemas.openxmlformats.org/officeDocument/2006/relationships/customXml" Target="../ink/ink426.xml"/><Relationship Id="rId96" Type="http://schemas.openxmlformats.org/officeDocument/2006/relationships/image" Target="../media/image237.emf"/><Relationship Id="rId140" Type="http://schemas.openxmlformats.org/officeDocument/2006/relationships/customXml" Target="../ink/ink447.xml"/><Relationship Id="rId145" Type="http://schemas.openxmlformats.org/officeDocument/2006/relationships/customXml" Target="../ink/ink450.xml"/><Relationship Id="rId161" Type="http://schemas.openxmlformats.org/officeDocument/2006/relationships/customXml" Target="../ink/ink458.xml"/><Relationship Id="rId166" Type="http://schemas.openxmlformats.org/officeDocument/2006/relationships/image" Target="../media/image48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9.emf"/><Relationship Id="rId23" Type="http://schemas.openxmlformats.org/officeDocument/2006/relationships/customXml" Target="../ink/ink392.xml"/><Relationship Id="rId28" Type="http://schemas.openxmlformats.org/officeDocument/2006/relationships/image" Target="../media/image440.emf"/><Relationship Id="rId49" Type="http://schemas.openxmlformats.org/officeDocument/2006/relationships/customXml" Target="../ink/ink405.xml"/><Relationship Id="rId114" Type="http://schemas.openxmlformats.org/officeDocument/2006/relationships/customXml" Target="../ink/ink434.xml"/><Relationship Id="rId119" Type="http://schemas.openxmlformats.org/officeDocument/2006/relationships/image" Target="../media/image459.emf"/><Relationship Id="rId44" Type="http://schemas.openxmlformats.org/officeDocument/2006/relationships/image" Target="../media/image448.emf"/><Relationship Id="rId60" Type="http://schemas.openxmlformats.org/officeDocument/2006/relationships/image" Target="../media/image220.emf"/><Relationship Id="rId65" Type="http://schemas.openxmlformats.org/officeDocument/2006/relationships/customXml" Target="../ink/ink413.xml"/><Relationship Id="rId81" Type="http://schemas.openxmlformats.org/officeDocument/2006/relationships/customXml" Target="../ink/ink421.xml"/><Relationship Id="rId86" Type="http://schemas.openxmlformats.org/officeDocument/2006/relationships/image" Target="../media/image232.emf"/><Relationship Id="rId130" Type="http://schemas.openxmlformats.org/officeDocument/2006/relationships/customXml" Target="../ink/ink442.xml"/><Relationship Id="rId135" Type="http://schemas.openxmlformats.org/officeDocument/2006/relationships/image" Target="../media/image467.emf"/><Relationship Id="rId151" Type="http://schemas.openxmlformats.org/officeDocument/2006/relationships/customXml" Target="../ink/ink453.xml"/><Relationship Id="rId156" Type="http://schemas.openxmlformats.org/officeDocument/2006/relationships/image" Target="../media/image477.emf"/><Relationship Id="rId13" Type="http://schemas.openxmlformats.org/officeDocument/2006/relationships/customXml" Target="../ink/ink387.xml"/><Relationship Id="rId18" Type="http://schemas.openxmlformats.org/officeDocument/2006/relationships/image" Target="../media/image435.emf"/><Relationship Id="rId39" Type="http://schemas.openxmlformats.org/officeDocument/2006/relationships/customXml" Target="../ink/ink400.xml"/><Relationship Id="rId109" Type="http://schemas.openxmlformats.org/officeDocument/2006/relationships/image" Target="../media/image454.emf"/><Relationship Id="rId34" Type="http://schemas.openxmlformats.org/officeDocument/2006/relationships/image" Target="../media/image443.emf"/><Relationship Id="rId50" Type="http://schemas.openxmlformats.org/officeDocument/2006/relationships/image" Target="../media/image124.emf"/><Relationship Id="rId55" Type="http://schemas.openxmlformats.org/officeDocument/2006/relationships/customXml" Target="../ink/ink408.xml"/><Relationship Id="rId76" Type="http://schemas.openxmlformats.org/officeDocument/2006/relationships/image" Target="../media/image227.emf"/><Relationship Id="rId97" Type="http://schemas.openxmlformats.org/officeDocument/2006/relationships/customXml" Target="../ink/ink429.xml"/><Relationship Id="rId120" Type="http://schemas.openxmlformats.org/officeDocument/2006/relationships/customXml" Target="../ink/ink437.xml"/><Relationship Id="rId125" Type="http://schemas.openxmlformats.org/officeDocument/2006/relationships/image" Target="../media/image462.emf"/><Relationship Id="rId141" Type="http://schemas.openxmlformats.org/officeDocument/2006/relationships/customXml" Target="../ink/ink448.xml"/><Relationship Id="rId146" Type="http://schemas.openxmlformats.org/officeDocument/2006/relationships/image" Target="../media/image472.emf"/><Relationship Id="rId7" Type="http://schemas.openxmlformats.org/officeDocument/2006/relationships/customXml" Target="../ink/ink384.xml"/><Relationship Id="rId71" Type="http://schemas.openxmlformats.org/officeDocument/2006/relationships/customXml" Target="../ink/ink416.xml"/><Relationship Id="rId92" Type="http://schemas.openxmlformats.org/officeDocument/2006/relationships/image" Target="../media/image235.emf"/><Relationship Id="rId162" Type="http://schemas.openxmlformats.org/officeDocument/2006/relationships/image" Target="../media/image480.emf"/><Relationship Id="rId2" Type="http://schemas.openxmlformats.org/officeDocument/2006/relationships/notesSlide" Target="../notesSlides/notesSlide4.xml"/><Relationship Id="rId29" Type="http://schemas.openxmlformats.org/officeDocument/2006/relationships/customXml" Target="../ink/ink395.xml"/><Relationship Id="rId24" Type="http://schemas.openxmlformats.org/officeDocument/2006/relationships/image" Target="../media/image438.emf"/><Relationship Id="rId40" Type="http://schemas.openxmlformats.org/officeDocument/2006/relationships/image" Target="../media/image446.emf"/><Relationship Id="rId45" Type="http://schemas.openxmlformats.org/officeDocument/2006/relationships/customXml" Target="../ink/ink403.xml"/><Relationship Id="rId66" Type="http://schemas.openxmlformats.org/officeDocument/2006/relationships/image" Target="../media/image223.emf"/><Relationship Id="rId87" Type="http://schemas.openxmlformats.org/officeDocument/2006/relationships/customXml" Target="../ink/ink424.xml"/><Relationship Id="rId110" Type="http://schemas.openxmlformats.org/officeDocument/2006/relationships/customXml" Target="../ink/ink432.xml"/><Relationship Id="rId115" Type="http://schemas.openxmlformats.org/officeDocument/2006/relationships/image" Target="../media/image457.emf"/><Relationship Id="rId131" Type="http://schemas.openxmlformats.org/officeDocument/2006/relationships/image" Target="../media/image465.emf"/><Relationship Id="rId136" Type="http://schemas.openxmlformats.org/officeDocument/2006/relationships/customXml" Target="../ink/ink445.xml"/><Relationship Id="rId157" Type="http://schemas.openxmlformats.org/officeDocument/2006/relationships/customXml" Target="../ink/ink456.xml"/><Relationship Id="rId61" Type="http://schemas.openxmlformats.org/officeDocument/2006/relationships/customXml" Target="../ink/ink411.xml"/><Relationship Id="rId82" Type="http://schemas.openxmlformats.org/officeDocument/2006/relationships/image" Target="../media/image230.emf"/><Relationship Id="rId152" Type="http://schemas.openxmlformats.org/officeDocument/2006/relationships/image" Target="../media/image475.emf"/><Relationship Id="rId19" Type="http://schemas.openxmlformats.org/officeDocument/2006/relationships/customXml" Target="../ink/ink390.xml"/><Relationship Id="rId14" Type="http://schemas.openxmlformats.org/officeDocument/2006/relationships/image" Target="../media/image433.emf"/><Relationship Id="rId30" Type="http://schemas.openxmlformats.org/officeDocument/2006/relationships/image" Target="../media/image441.emf"/><Relationship Id="rId35" Type="http://schemas.openxmlformats.org/officeDocument/2006/relationships/customXml" Target="../ink/ink398.xml"/><Relationship Id="rId56" Type="http://schemas.openxmlformats.org/officeDocument/2006/relationships/image" Target="../media/image218.emf"/><Relationship Id="rId77" Type="http://schemas.openxmlformats.org/officeDocument/2006/relationships/customXml" Target="../ink/ink419.xml"/><Relationship Id="rId126" Type="http://schemas.openxmlformats.org/officeDocument/2006/relationships/customXml" Target="../ink/ink440.xml"/><Relationship Id="rId147" Type="http://schemas.openxmlformats.org/officeDocument/2006/relationships/customXml" Target="../ink/ink451.xml"/><Relationship Id="rId8" Type="http://schemas.openxmlformats.org/officeDocument/2006/relationships/image" Target="../media/image430.emf"/><Relationship Id="rId51" Type="http://schemas.openxmlformats.org/officeDocument/2006/relationships/customXml" Target="../ink/ink406.xml"/><Relationship Id="rId72" Type="http://schemas.openxmlformats.org/officeDocument/2006/relationships/image" Target="../media/image226.emf"/><Relationship Id="rId93" Type="http://schemas.openxmlformats.org/officeDocument/2006/relationships/customXml" Target="../ink/ink427.xml"/><Relationship Id="rId98" Type="http://schemas.openxmlformats.org/officeDocument/2006/relationships/image" Target="../media/image245.emf"/><Relationship Id="rId121" Type="http://schemas.openxmlformats.org/officeDocument/2006/relationships/image" Target="../media/image460.emf"/><Relationship Id="rId142" Type="http://schemas.openxmlformats.org/officeDocument/2006/relationships/image" Target="../media/image470.emf"/><Relationship Id="rId163" Type="http://schemas.openxmlformats.org/officeDocument/2006/relationships/customXml" Target="../ink/ink459.xml"/><Relationship Id="rId3" Type="http://schemas.openxmlformats.org/officeDocument/2006/relationships/customXml" Target="../ink/ink382.xml"/><Relationship Id="rId25" Type="http://schemas.openxmlformats.org/officeDocument/2006/relationships/customXml" Target="../ink/ink393.xml"/><Relationship Id="rId46" Type="http://schemas.openxmlformats.org/officeDocument/2006/relationships/image" Target="../media/image449.emf"/><Relationship Id="rId67" Type="http://schemas.openxmlformats.org/officeDocument/2006/relationships/customXml" Target="../ink/ink414.xml"/><Relationship Id="rId116" Type="http://schemas.openxmlformats.org/officeDocument/2006/relationships/customXml" Target="../ink/ink435.xml"/><Relationship Id="rId137" Type="http://schemas.openxmlformats.org/officeDocument/2006/relationships/image" Target="../media/image468.emf"/><Relationship Id="rId158" Type="http://schemas.openxmlformats.org/officeDocument/2006/relationships/image" Target="../media/image478.emf"/><Relationship Id="rId20" Type="http://schemas.openxmlformats.org/officeDocument/2006/relationships/image" Target="../media/image436.emf"/><Relationship Id="rId41" Type="http://schemas.openxmlformats.org/officeDocument/2006/relationships/customXml" Target="../ink/ink401.xml"/><Relationship Id="rId62" Type="http://schemas.openxmlformats.org/officeDocument/2006/relationships/image" Target="../media/image221.emf"/><Relationship Id="rId83" Type="http://schemas.openxmlformats.org/officeDocument/2006/relationships/customXml" Target="../ink/ink422.xml"/><Relationship Id="rId88" Type="http://schemas.openxmlformats.org/officeDocument/2006/relationships/image" Target="../media/image233.emf"/><Relationship Id="rId111" Type="http://schemas.openxmlformats.org/officeDocument/2006/relationships/image" Target="../media/image455.emf"/><Relationship Id="rId132" Type="http://schemas.openxmlformats.org/officeDocument/2006/relationships/customXml" Target="../ink/ink443.xml"/><Relationship Id="rId153" Type="http://schemas.openxmlformats.org/officeDocument/2006/relationships/customXml" Target="../ink/ink454.xml"/><Relationship Id="rId15" Type="http://schemas.openxmlformats.org/officeDocument/2006/relationships/customXml" Target="../ink/ink388.xml"/><Relationship Id="rId36" Type="http://schemas.openxmlformats.org/officeDocument/2006/relationships/image" Target="../media/image444.emf"/><Relationship Id="rId57" Type="http://schemas.openxmlformats.org/officeDocument/2006/relationships/customXml" Target="../ink/ink409.xml"/><Relationship Id="rId127" Type="http://schemas.openxmlformats.org/officeDocument/2006/relationships/image" Target="../media/image463.emf"/><Relationship Id="rId10" Type="http://schemas.openxmlformats.org/officeDocument/2006/relationships/image" Target="../media/image431.emf"/><Relationship Id="rId31" Type="http://schemas.openxmlformats.org/officeDocument/2006/relationships/customXml" Target="../ink/ink396.xml"/><Relationship Id="rId52" Type="http://schemas.openxmlformats.org/officeDocument/2006/relationships/image" Target="../media/image216.emf"/><Relationship Id="rId73" Type="http://schemas.openxmlformats.org/officeDocument/2006/relationships/customXml" Target="../ink/ink417.xml"/><Relationship Id="rId78" Type="http://schemas.openxmlformats.org/officeDocument/2006/relationships/image" Target="../media/image228.emf"/><Relationship Id="rId94" Type="http://schemas.openxmlformats.org/officeDocument/2006/relationships/image" Target="../media/image236.emf"/><Relationship Id="rId99" Type="http://schemas.openxmlformats.org/officeDocument/2006/relationships/customXml" Target="../ink/ink430.xml"/><Relationship Id="rId101" Type="http://schemas.openxmlformats.org/officeDocument/2006/relationships/image" Target="../media/image450.emf"/><Relationship Id="rId122" Type="http://schemas.openxmlformats.org/officeDocument/2006/relationships/customXml" Target="../ink/ink438.xml"/><Relationship Id="rId143" Type="http://schemas.openxmlformats.org/officeDocument/2006/relationships/customXml" Target="../ink/ink449.xml"/><Relationship Id="rId148" Type="http://schemas.openxmlformats.org/officeDocument/2006/relationships/image" Target="../media/image473.emf"/><Relationship Id="rId164" Type="http://schemas.openxmlformats.org/officeDocument/2006/relationships/image" Target="../media/image481.emf"/><Relationship Id="rId4" Type="http://schemas.openxmlformats.org/officeDocument/2006/relationships/image" Target="../media/image428.emf"/><Relationship Id="rId9" Type="http://schemas.openxmlformats.org/officeDocument/2006/relationships/customXml" Target="../ink/ink385.xml"/><Relationship Id="rId26" Type="http://schemas.openxmlformats.org/officeDocument/2006/relationships/image" Target="../media/image439.emf"/><Relationship Id="rId47" Type="http://schemas.openxmlformats.org/officeDocument/2006/relationships/customXml" Target="../ink/ink404.xml"/><Relationship Id="rId68" Type="http://schemas.openxmlformats.org/officeDocument/2006/relationships/image" Target="../media/image224.emf"/><Relationship Id="rId89" Type="http://schemas.openxmlformats.org/officeDocument/2006/relationships/customXml" Target="../ink/ink425.xml"/><Relationship Id="rId112" Type="http://schemas.openxmlformats.org/officeDocument/2006/relationships/customXml" Target="../ink/ink433.xml"/><Relationship Id="rId133" Type="http://schemas.openxmlformats.org/officeDocument/2006/relationships/image" Target="../media/image466.emf"/><Relationship Id="rId154" Type="http://schemas.openxmlformats.org/officeDocument/2006/relationships/image" Target="../media/image476.emf"/><Relationship Id="rId16" Type="http://schemas.openxmlformats.org/officeDocument/2006/relationships/image" Target="../media/image434.emf"/><Relationship Id="rId37" Type="http://schemas.openxmlformats.org/officeDocument/2006/relationships/customXml" Target="../ink/ink399.xml"/><Relationship Id="rId58" Type="http://schemas.openxmlformats.org/officeDocument/2006/relationships/image" Target="../media/image219.emf"/><Relationship Id="rId79" Type="http://schemas.openxmlformats.org/officeDocument/2006/relationships/customXml" Target="../ink/ink420.xml"/><Relationship Id="rId102" Type="http://schemas.openxmlformats.org/officeDocument/2006/relationships/customXml" Target="../ink/ink431.xml"/><Relationship Id="rId123" Type="http://schemas.openxmlformats.org/officeDocument/2006/relationships/image" Target="../media/image461.emf"/><Relationship Id="rId144" Type="http://schemas.openxmlformats.org/officeDocument/2006/relationships/image" Target="../media/image471.emf"/><Relationship Id="rId90" Type="http://schemas.openxmlformats.org/officeDocument/2006/relationships/image" Target="../media/image234.emf"/><Relationship Id="rId165" Type="http://schemas.openxmlformats.org/officeDocument/2006/relationships/customXml" Target="../ink/ink460.xml"/><Relationship Id="rId27" Type="http://schemas.openxmlformats.org/officeDocument/2006/relationships/customXml" Target="../ink/ink394.xml"/><Relationship Id="rId48" Type="http://schemas.openxmlformats.org/officeDocument/2006/relationships/image" Target="../media/image115.emf"/><Relationship Id="rId69" Type="http://schemas.openxmlformats.org/officeDocument/2006/relationships/customXml" Target="../ink/ink415.xml"/><Relationship Id="rId113" Type="http://schemas.openxmlformats.org/officeDocument/2006/relationships/image" Target="../media/image456.emf"/><Relationship Id="rId134" Type="http://schemas.openxmlformats.org/officeDocument/2006/relationships/customXml" Target="../ink/ink444.xml"/></Relationships>
</file>

<file path=ppt/slides/_rels/slide7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519.xml"/><Relationship Id="rId21" Type="http://schemas.openxmlformats.org/officeDocument/2006/relationships/customXml" Target="../ink/ink471.xml"/><Relationship Id="rId63" Type="http://schemas.openxmlformats.org/officeDocument/2006/relationships/customXml" Target="../ink/ink492.xml"/><Relationship Id="rId159" Type="http://schemas.openxmlformats.org/officeDocument/2006/relationships/customXml" Target="../ink/ink540.xml"/><Relationship Id="rId170" Type="http://schemas.openxmlformats.org/officeDocument/2006/relationships/image" Target="../media/image559.emf"/><Relationship Id="rId191" Type="http://schemas.openxmlformats.org/officeDocument/2006/relationships/customXml" Target="../ink/ink556.xml"/><Relationship Id="rId205" Type="http://schemas.openxmlformats.org/officeDocument/2006/relationships/customXml" Target="../ink/ink563.xml"/><Relationship Id="rId226" Type="http://schemas.openxmlformats.org/officeDocument/2006/relationships/customXml" Target="../ink/ink574.xml"/><Relationship Id="rId247" Type="http://schemas.openxmlformats.org/officeDocument/2006/relationships/customXml" Target="../ink/ink585.xml"/><Relationship Id="rId107" Type="http://schemas.openxmlformats.org/officeDocument/2006/relationships/customXml" Target="../ink/ink514.xml"/><Relationship Id="rId11" Type="http://schemas.openxmlformats.org/officeDocument/2006/relationships/image" Target="../media/image455.emf"/><Relationship Id="rId32" Type="http://schemas.openxmlformats.org/officeDocument/2006/relationships/image" Target="../media/image491.emf"/><Relationship Id="rId53" Type="http://schemas.openxmlformats.org/officeDocument/2006/relationships/customXml" Target="../ink/ink487.xml"/><Relationship Id="rId74" Type="http://schemas.openxmlformats.org/officeDocument/2006/relationships/image" Target="../media/image511.emf"/><Relationship Id="rId128" Type="http://schemas.openxmlformats.org/officeDocument/2006/relationships/image" Target="../media/image538.emf"/><Relationship Id="rId149" Type="http://schemas.openxmlformats.org/officeDocument/2006/relationships/customXml" Target="../ink/ink535.xml"/><Relationship Id="rId5" Type="http://schemas.openxmlformats.org/officeDocument/2006/relationships/image" Target="../media/image245.emf"/><Relationship Id="rId95" Type="http://schemas.openxmlformats.org/officeDocument/2006/relationships/customXml" Target="../ink/ink508.xml"/><Relationship Id="rId160" Type="http://schemas.openxmlformats.org/officeDocument/2006/relationships/image" Target="../media/image554.emf"/><Relationship Id="rId181" Type="http://schemas.openxmlformats.org/officeDocument/2006/relationships/customXml" Target="../ink/ink551.xml"/><Relationship Id="rId216" Type="http://schemas.openxmlformats.org/officeDocument/2006/relationships/image" Target="../media/image582.emf"/><Relationship Id="rId237" Type="http://schemas.openxmlformats.org/officeDocument/2006/relationships/image" Target="../media/image592.emf"/><Relationship Id="rId258" Type="http://schemas.openxmlformats.org/officeDocument/2006/relationships/image" Target="../media/image602.emf"/><Relationship Id="rId22" Type="http://schemas.openxmlformats.org/officeDocument/2006/relationships/image" Target="../media/image486.emf"/><Relationship Id="rId43" Type="http://schemas.openxmlformats.org/officeDocument/2006/relationships/customXml" Target="../ink/ink482.xml"/><Relationship Id="rId64" Type="http://schemas.openxmlformats.org/officeDocument/2006/relationships/image" Target="../media/image507.emf"/><Relationship Id="rId118" Type="http://schemas.openxmlformats.org/officeDocument/2006/relationships/image" Target="../media/image533.emf"/><Relationship Id="rId139" Type="http://schemas.openxmlformats.org/officeDocument/2006/relationships/customXml" Target="../ink/ink530.xml"/><Relationship Id="rId85" Type="http://schemas.openxmlformats.org/officeDocument/2006/relationships/customXml" Target="../ink/ink503.xml"/><Relationship Id="rId150" Type="http://schemas.openxmlformats.org/officeDocument/2006/relationships/image" Target="../media/image549.emf"/><Relationship Id="rId171" Type="http://schemas.openxmlformats.org/officeDocument/2006/relationships/customXml" Target="../ink/ink546.xml"/><Relationship Id="rId192" Type="http://schemas.openxmlformats.org/officeDocument/2006/relationships/image" Target="../media/image570.emf"/><Relationship Id="rId206" Type="http://schemas.openxmlformats.org/officeDocument/2006/relationships/image" Target="../media/image577.emf"/><Relationship Id="rId227" Type="http://schemas.openxmlformats.org/officeDocument/2006/relationships/image" Target="../media/image587.emf"/><Relationship Id="rId248" Type="http://schemas.openxmlformats.org/officeDocument/2006/relationships/image" Target="../media/image597.emf"/><Relationship Id="rId12" Type="http://schemas.openxmlformats.org/officeDocument/2006/relationships/customXml" Target="../ink/ink466.xml"/><Relationship Id="rId33" Type="http://schemas.openxmlformats.org/officeDocument/2006/relationships/customXml" Target="../ink/ink477.xml"/><Relationship Id="rId108" Type="http://schemas.openxmlformats.org/officeDocument/2006/relationships/image" Target="../media/image528.emf"/><Relationship Id="rId129" Type="http://schemas.openxmlformats.org/officeDocument/2006/relationships/customXml" Target="../ink/ink525.xml"/><Relationship Id="rId54" Type="http://schemas.openxmlformats.org/officeDocument/2006/relationships/image" Target="../media/image502.emf"/><Relationship Id="rId75" Type="http://schemas.openxmlformats.org/officeDocument/2006/relationships/customXml" Target="../ink/ink498.xml"/><Relationship Id="rId96" Type="http://schemas.openxmlformats.org/officeDocument/2006/relationships/image" Target="../media/image522.emf"/><Relationship Id="rId140" Type="http://schemas.openxmlformats.org/officeDocument/2006/relationships/image" Target="../media/image544.emf"/><Relationship Id="rId161" Type="http://schemas.openxmlformats.org/officeDocument/2006/relationships/customXml" Target="../ink/ink541.xml"/><Relationship Id="rId182" Type="http://schemas.openxmlformats.org/officeDocument/2006/relationships/image" Target="../media/image565.emf"/><Relationship Id="rId217" Type="http://schemas.openxmlformats.org/officeDocument/2006/relationships/customXml" Target="../ink/ink569.xml"/><Relationship Id="rId6" Type="http://schemas.openxmlformats.org/officeDocument/2006/relationships/customXml" Target="../ink/ink463.xml"/><Relationship Id="rId238" Type="http://schemas.openxmlformats.org/officeDocument/2006/relationships/customXml" Target="../ink/ink580.xml"/><Relationship Id="rId259" Type="http://schemas.openxmlformats.org/officeDocument/2006/relationships/customXml" Target="../ink/ink591.xml"/><Relationship Id="rId23" Type="http://schemas.openxmlformats.org/officeDocument/2006/relationships/customXml" Target="../ink/ink472.xml"/><Relationship Id="rId119" Type="http://schemas.openxmlformats.org/officeDocument/2006/relationships/customXml" Target="../ink/ink520.xml"/><Relationship Id="rId44" Type="http://schemas.openxmlformats.org/officeDocument/2006/relationships/image" Target="../media/image497.emf"/><Relationship Id="rId65" Type="http://schemas.openxmlformats.org/officeDocument/2006/relationships/customXml" Target="../ink/ink493.xml"/><Relationship Id="rId86" Type="http://schemas.openxmlformats.org/officeDocument/2006/relationships/image" Target="../media/image517.emf"/><Relationship Id="rId130" Type="http://schemas.openxmlformats.org/officeDocument/2006/relationships/image" Target="../media/image539.emf"/><Relationship Id="rId151" Type="http://schemas.openxmlformats.org/officeDocument/2006/relationships/customXml" Target="../ink/ink536.xml"/><Relationship Id="rId172" Type="http://schemas.openxmlformats.org/officeDocument/2006/relationships/image" Target="../media/image560.emf"/><Relationship Id="rId193" Type="http://schemas.openxmlformats.org/officeDocument/2006/relationships/customXml" Target="../ink/ink557.xml"/><Relationship Id="rId207" Type="http://schemas.openxmlformats.org/officeDocument/2006/relationships/customXml" Target="../ink/ink564.xml"/><Relationship Id="rId228" Type="http://schemas.openxmlformats.org/officeDocument/2006/relationships/customXml" Target="../ink/ink575.xml"/><Relationship Id="rId249" Type="http://schemas.openxmlformats.org/officeDocument/2006/relationships/customXml" Target="../ink/ink586.xml"/><Relationship Id="rId13" Type="http://schemas.openxmlformats.org/officeDocument/2006/relationships/image" Target="../media/image456.emf"/><Relationship Id="rId109" Type="http://schemas.openxmlformats.org/officeDocument/2006/relationships/customXml" Target="../ink/ink515.xml"/><Relationship Id="rId260" Type="http://schemas.openxmlformats.org/officeDocument/2006/relationships/image" Target="../media/image603.emf"/><Relationship Id="rId34" Type="http://schemas.openxmlformats.org/officeDocument/2006/relationships/image" Target="../media/image492.emf"/><Relationship Id="rId55" Type="http://schemas.openxmlformats.org/officeDocument/2006/relationships/customXml" Target="../ink/ink488.xml"/><Relationship Id="rId76" Type="http://schemas.openxmlformats.org/officeDocument/2006/relationships/image" Target="../media/image512.emf"/><Relationship Id="rId97" Type="http://schemas.openxmlformats.org/officeDocument/2006/relationships/customXml" Target="../ink/ink509.xml"/><Relationship Id="rId120" Type="http://schemas.openxmlformats.org/officeDocument/2006/relationships/image" Target="../media/image534.emf"/><Relationship Id="rId141" Type="http://schemas.openxmlformats.org/officeDocument/2006/relationships/customXml" Target="../ink/ink531.xml"/><Relationship Id="rId7" Type="http://schemas.openxmlformats.org/officeDocument/2006/relationships/image" Target="../media/image452.emf"/><Relationship Id="rId162" Type="http://schemas.openxmlformats.org/officeDocument/2006/relationships/image" Target="../media/image555.emf"/><Relationship Id="rId183" Type="http://schemas.openxmlformats.org/officeDocument/2006/relationships/customXml" Target="../ink/ink552.xml"/><Relationship Id="rId218" Type="http://schemas.openxmlformats.org/officeDocument/2006/relationships/image" Target="../media/image583.emf"/><Relationship Id="rId239" Type="http://schemas.openxmlformats.org/officeDocument/2006/relationships/image" Target="../media/image593.emf"/><Relationship Id="rId250" Type="http://schemas.openxmlformats.org/officeDocument/2006/relationships/image" Target="../media/image598.emf"/><Relationship Id="rId24" Type="http://schemas.openxmlformats.org/officeDocument/2006/relationships/image" Target="../media/image487.emf"/><Relationship Id="rId45" Type="http://schemas.openxmlformats.org/officeDocument/2006/relationships/customXml" Target="../ink/ink483.xml"/><Relationship Id="rId66" Type="http://schemas.openxmlformats.org/officeDocument/2006/relationships/image" Target="../media/image508.emf"/><Relationship Id="rId87" Type="http://schemas.openxmlformats.org/officeDocument/2006/relationships/customXml" Target="../ink/ink504.xml"/><Relationship Id="rId110" Type="http://schemas.openxmlformats.org/officeDocument/2006/relationships/image" Target="../media/image529.emf"/><Relationship Id="rId131" Type="http://schemas.openxmlformats.org/officeDocument/2006/relationships/customXml" Target="../ink/ink526.xml"/><Relationship Id="rId152" Type="http://schemas.openxmlformats.org/officeDocument/2006/relationships/image" Target="../media/image550.emf"/><Relationship Id="rId173" Type="http://schemas.openxmlformats.org/officeDocument/2006/relationships/customXml" Target="../ink/ink547.xml"/><Relationship Id="rId194" Type="http://schemas.openxmlformats.org/officeDocument/2006/relationships/image" Target="../media/image571.emf"/><Relationship Id="rId208" Type="http://schemas.openxmlformats.org/officeDocument/2006/relationships/image" Target="../media/image578.emf"/><Relationship Id="rId229" Type="http://schemas.openxmlformats.org/officeDocument/2006/relationships/image" Target="../media/image588.emf"/><Relationship Id="rId240" Type="http://schemas.openxmlformats.org/officeDocument/2006/relationships/customXml" Target="../ink/ink581.xml"/><Relationship Id="rId261" Type="http://schemas.openxmlformats.org/officeDocument/2006/relationships/customXml" Target="../ink/ink592.xml"/><Relationship Id="rId14" Type="http://schemas.openxmlformats.org/officeDocument/2006/relationships/customXml" Target="../ink/ink467.xml"/><Relationship Id="rId35" Type="http://schemas.openxmlformats.org/officeDocument/2006/relationships/customXml" Target="../ink/ink478.xml"/><Relationship Id="rId56" Type="http://schemas.openxmlformats.org/officeDocument/2006/relationships/image" Target="../media/image503.emf"/><Relationship Id="rId77" Type="http://schemas.openxmlformats.org/officeDocument/2006/relationships/customXml" Target="../ink/ink499.xml"/><Relationship Id="rId100" Type="http://schemas.openxmlformats.org/officeDocument/2006/relationships/image" Target="../media/image524.emf"/><Relationship Id="rId8" Type="http://schemas.openxmlformats.org/officeDocument/2006/relationships/customXml" Target="../ink/ink464.xml"/><Relationship Id="rId98" Type="http://schemas.openxmlformats.org/officeDocument/2006/relationships/image" Target="../media/image523.emf"/><Relationship Id="rId121" Type="http://schemas.openxmlformats.org/officeDocument/2006/relationships/customXml" Target="../ink/ink521.xml"/><Relationship Id="rId142" Type="http://schemas.openxmlformats.org/officeDocument/2006/relationships/image" Target="../media/image545.emf"/><Relationship Id="rId163" Type="http://schemas.openxmlformats.org/officeDocument/2006/relationships/customXml" Target="../ink/ink542.xml"/><Relationship Id="rId184" Type="http://schemas.openxmlformats.org/officeDocument/2006/relationships/image" Target="../media/image566.emf"/><Relationship Id="rId219" Type="http://schemas.openxmlformats.org/officeDocument/2006/relationships/customXml" Target="../ink/ink570.xml"/><Relationship Id="rId230" Type="http://schemas.openxmlformats.org/officeDocument/2006/relationships/customXml" Target="../ink/ink576.xml"/><Relationship Id="rId251" Type="http://schemas.openxmlformats.org/officeDocument/2006/relationships/customXml" Target="../ink/ink587.xml"/><Relationship Id="rId25" Type="http://schemas.openxmlformats.org/officeDocument/2006/relationships/customXml" Target="../ink/ink473.xml"/><Relationship Id="rId46" Type="http://schemas.openxmlformats.org/officeDocument/2006/relationships/image" Target="../media/image498.emf"/><Relationship Id="rId67" Type="http://schemas.openxmlformats.org/officeDocument/2006/relationships/customXml" Target="../ink/ink494.xml"/><Relationship Id="rId88" Type="http://schemas.openxmlformats.org/officeDocument/2006/relationships/image" Target="../media/image518.emf"/><Relationship Id="rId111" Type="http://schemas.openxmlformats.org/officeDocument/2006/relationships/customXml" Target="../ink/ink516.xml"/><Relationship Id="rId132" Type="http://schemas.openxmlformats.org/officeDocument/2006/relationships/image" Target="../media/image540.emf"/><Relationship Id="rId153" Type="http://schemas.openxmlformats.org/officeDocument/2006/relationships/customXml" Target="../ink/ink537.xml"/><Relationship Id="rId174" Type="http://schemas.openxmlformats.org/officeDocument/2006/relationships/image" Target="../media/image561.emf"/><Relationship Id="rId195" Type="http://schemas.openxmlformats.org/officeDocument/2006/relationships/customXml" Target="../ink/ink558.xml"/><Relationship Id="rId209" Type="http://schemas.openxmlformats.org/officeDocument/2006/relationships/customXml" Target="../ink/ink565.xml"/><Relationship Id="rId220" Type="http://schemas.openxmlformats.org/officeDocument/2006/relationships/image" Target="../media/image584.emf"/><Relationship Id="rId241" Type="http://schemas.openxmlformats.org/officeDocument/2006/relationships/image" Target="../media/image594.emf"/><Relationship Id="rId15" Type="http://schemas.openxmlformats.org/officeDocument/2006/relationships/image" Target="../media/image483.emf"/><Relationship Id="rId36" Type="http://schemas.openxmlformats.org/officeDocument/2006/relationships/image" Target="../media/image493.emf"/><Relationship Id="rId57" Type="http://schemas.openxmlformats.org/officeDocument/2006/relationships/customXml" Target="../ink/ink489.xml"/><Relationship Id="rId262" Type="http://schemas.openxmlformats.org/officeDocument/2006/relationships/image" Target="../media/image604.emf"/><Relationship Id="rId78" Type="http://schemas.openxmlformats.org/officeDocument/2006/relationships/image" Target="../media/image513.emf"/><Relationship Id="rId99" Type="http://schemas.openxmlformats.org/officeDocument/2006/relationships/customXml" Target="../ink/ink510.xml"/><Relationship Id="rId101" Type="http://schemas.openxmlformats.org/officeDocument/2006/relationships/customXml" Target="../ink/ink511.xml"/><Relationship Id="rId122" Type="http://schemas.openxmlformats.org/officeDocument/2006/relationships/image" Target="../media/image535.emf"/><Relationship Id="rId143" Type="http://schemas.openxmlformats.org/officeDocument/2006/relationships/customXml" Target="../ink/ink532.xml"/><Relationship Id="rId164" Type="http://schemas.openxmlformats.org/officeDocument/2006/relationships/image" Target="../media/image556.emf"/><Relationship Id="rId185" Type="http://schemas.openxmlformats.org/officeDocument/2006/relationships/customXml" Target="../ink/ink553.xml"/><Relationship Id="rId9" Type="http://schemas.openxmlformats.org/officeDocument/2006/relationships/image" Target="../media/image454.emf"/><Relationship Id="rId210" Type="http://schemas.openxmlformats.org/officeDocument/2006/relationships/image" Target="../media/image579.emf"/><Relationship Id="rId26" Type="http://schemas.openxmlformats.org/officeDocument/2006/relationships/image" Target="../media/image488.emf"/><Relationship Id="rId231" Type="http://schemas.openxmlformats.org/officeDocument/2006/relationships/image" Target="../media/image589.emf"/><Relationship Id="rId252" Type="http://schemas.openxmlformats.org/officeDocument/2006/relationships/image" Target="../media/image599.emf"/><Relationship Id="rId47" Type="http://schemas.openxmlformats.org/officeDocument/2006/relationships/customXml" Target="../ink/ink484.xml"/><Relationship Id="rId68" Type="http://schemas.openxmlformats.org/officeDocument/2006/relationships/image" Target="../media/image509.emf"/><Relationship Id="rId89" Type="http://schemas.openxmlformats.org/officeDocument/2006/relationships/customXml" Target="../ink/ink505.xml"/><Relationship Id="rId112" Type="http://schemas.openxmlformats.org/officeDocument/2006/relationships/image" Target="../media/image530.emf"/><Relationship Id="rId133" Type="http://schemas.openxmlformats.org/officeDocument/2006/relationships/customXml" Target="../ink/ink527.xml"/><Relationship Id="rId154" Type="http://schemas.openxmlformats.org/officeDocument/2006/relationships/image" Target="../media/image551.emf"/><Relationship Id="rId175" Type="http://schemas.openxmlformats.org/officeDocument/2006/relationships/customXml" Target="../ink/ink548.xml"/><Relationship Id="rId196" Type="http://schemas.openxmlformats.org/officeDocument/2006/relationships/image" Target="../media/image572.emf"/><Relationship Id="rId200" Type="http://schemas.openxmlformats.org/officeDocument/2006/relationships/image" Target="../media/image574.emf"/><Relationship Id="rId16" Type="http://schemas.openxmlformats.org/officeDocument/2006/relationships/customXml" Target="../ink/ink468.xml"/><Relationship Id="rId221" Type="http://schemas.openxmlformats.org/officeDocument/2006/relationships/customXml" Target="../ink/ink571.xml"/><Relationship Id="rId242" Type="http://schemas.openxmlformats.org/officeDocument/2006/relationships/customXml" Target="../ink/ink582.xml"/><Relationship Id="rId263" Type="http://schemas.openxmlformats.org/officeDocument/2006/relationships/customXml" Target="../ink/ink593.xml"/><Relationship Id="rId37" Type="http://schemas.openxmlformats.org/officeDocument/2006/relationships/customXml" Target="../ink/ink479.xml"/><Relationship Id="rId58" Type="http://schemas.openxmlformats.org/officeDocument/2006/relationships/image" Target="../media/image504.emf"/><Relationship Id="rId79" Type="http://schemas.openxmlformats.org/officeDocument/2006/relationships/customXml" Target="../ink/ink500.xml"/><Relationship Id="rId102" Type="http://schemas.openxmlformats.org/officeDocument/2006/relationships/image" Target="../media/image525.emf"/><Relationship Id="rId123" Type="http://schemas.openxmlformats.org/officeDocument/2006/relationships/customXml" Target="../ink/ink522.xml"/><Relationship Id="rId144" Type="http://schemas.openxmlformats.org/officeDocument/2006/relationships/image" Target="../media/image546.emf"/><Relationship Id="rId90" Type="http://schemas.openxmlformats.org/officeDocument/2006/relationships/image" Target="../media/image519.emf"/><Relationship Id="rId165" Type="http://schemas.openxmlformats.org/officeDocument/2006/relationships/customXml" Target="../ink/ink543.xml"/><Relationship Id="rId186" Type="http://schemas.openxmlformats.org/officeDocument/2006/relationships/image" Target="../media/image567.emf"/><Relationship Id="rId211" Type="http://schemas.openxmlformats.org/officeDocument/2006/relationships/customXml" Target="../ink/ink566.xml"/><Relationship Id="rId232" Type="http://schemas.openxmlformats.org/officeDocument/2006/relationships/customXml" Target="../ink/ink577.xml"/><Relationship Id="rId253" Type="http://schemas.openxmlformats.org/officeDocument/2006/relationships/customXml" Target="../ink/ink588.xml"/><Relationship Id="rId27" Type="http://schemas.openxmlformats.org/officeDocument/2006/relationships/customXml" Target="../ink/ink474.xml"/><Relationship Id="rId48" Type="http://schemas.openxmlformats.org/officeDocument/2006/relationships/image" Target="../media/image499.emf"/><Relationship Id="rId69" Type="http://schemas.openxmlformats.org/officeDocument/2006/relationships/customXml" Target="../ink/ink495.xml"/><Relationship Id="rId113" Type="http://schemas.openxmlformats.org/officeDocument/2006/relationships/customXml" Target="../ink/ink517.xml"/><Relationship Id="rId134" Type="http://schemas.openxmlformats.org/officeDocument/2006/relationships/image" Target="../media/image541.emf"/><Relationship Id="rId80" Type="http://schemas.openxmlformats.org/officeDocument/2006/relationships/image" Target="../media/image514.emf"/><Relationship Id="rId155" Type="http://schemas.openxmlformats.org/officeDocument/2006/relationships/customXml" Target="../ink/ink538.xml"/><Relationship Id="rId176" Type="http://schemas.openxmlformats.org/officeDocument/2006/relationships/image" Target="../media/image562.emf"/><Relationship Id="rId197" Type="http://schemas.openxmlformats.org/officeDocument/2006/relationships/customXml" Target="../ink/ink559.xml"/><Relationship Id="rId201" Type="http://schemas.openxmlformats.org/officeDocument/2006/relationships/customXml" Target="../ink/ink561.xml"/><Relationship Id="rId222" Type="http://schemas.openxmlformats.org/officeDocument/2006/relationships/customXml" Target="../ink/ink572.xml"/><Relationship Id="rId243" Type="http://schemas.openxmlformats.org/officeDocument/2006/relationships/customXml" Target="../ink/ink583.xml"/><Relationship Id="rId264" Type="http://schemas.openxmlformats.org/officeDocument/2006/relationships/image" Target="../media/image605.emf"/><Relationship Id="rId17" Type="http://schemas.openxmlformats.org/officeDocument/2006/relationships/customXml" Target="../ink/ink469.xml"/><Relationship Id="rId38" Type="http://schemas.openxmlformats.org/officeDocument/2006/relationships/image" Target="../media/image494.emf"/><Relationship Id="rId59" Type="http://schemas.openxmlformats.org/officeDocument/2006/relationships/customXml" Target="../ink/ink490.xml"/><Relationship Id="rId103" Type="http://schemas.openxmlformats.org/officeDocument/2006/relationships/customXml" Target="../ink/ink512.xml"/><Relationship Id="rId124" Type="http://schemas.openxmlformats.org/officeDocument/2006/relationships/image" Target="../media/image536.emf"/><Relationship Id="rId70" Type="http://schemas.openxmlformats.org/officeDocument/2006/relationships/image" Target="../media/image510.emf"/><Relationship Id="rId91" Type="http://schemas.openxmlformats.org/officeDocument/2006/relationships/customXml" Target="../ink/ink506.xml"/><Relationship Id="rId145" Type="http://schemas.openxmlformats.org/officeDocument/2006/relationships/customXml" Target="../ink/ink533.xml"/><Relationship Id="rId166" Type="http://schemas.openxmlformats.org/officeDocument/2006/relationships/image" Target="../media/image557.emf"/><Relationship Id="rId187" Type="http://schemas.openxmlformats.org/officeDocument/2006/relationships/customXml" Target="../ink/ink554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580.emf"/><Relationship Id="rId233" Type="http://schemas.openxmlformats.org/officeDocument/2006/relationships/image" Target="../media/image590.emf"/><Relationship Id="rId254" Type="http://schemas.openxmlformats.org/officeDocument/2006/relationships/image" Target="../media/image600.emf"/><Relationship Id="rId28" Type="http://schemas.openxmlformats.org/officeDocument/2006/relationships/image" Target="../media/image489.emf"/><Relationship Id="rId49" Type="http://schemas.openxmlformats.org/officeDocument/2006/relationships/customXml" Target="../ink/ink485.xml"/><Relationship Id="rId114" Type="http://schemas.openxmlformats.org/officeDocument/2006/relationships/image" Target="../media/image531.emf"/><Relationship Id="rId60" Type="http://schemas.openxmlformats.org/officeDocument/2006/relationships/image" Target="../media/image505.emf"/><Relationship Id="rId81" Type="http://schemas.openxmlformats.org/officeDocument/2006/relationships/customXml" Target="../ink/ink501.xml"/><Relationship Id="rId135" Type="http://schemas.openxmlformats.org/officeDocument/2006/relationships/customXml" Target="../ink/ink528.xml"/><Relationship Id="rId156" Type="http://schemas.openxmlformats.org/officeDocument/2006/relationships/image" Target="../media/image552.emf"/><Relationship Id="rId177" Type="http://schemas.openxmlformats.org/officeDocument/2006/relationships/customXml" Target="../ink/ink549.xml"/><Relationship Id="rId198" Type="http://schemas.openxmlformats.org/officeDocument/2006/relationships/image" Target="../media/image573.emf"/><Relationship Id="rId202" Type="http://schemas.openxmlformats.org/officeDocument/2006/relationships/image" Target="../media/image575.emf"/><Relationship Id="rId223" Type="http://schemas.openxmlformats.org/officeDocument/2006/relationships/image" Target="../media/image585.emf"/><Relationship Id="rId244" Type="http://schemas.openxmlformats.org/officeDocument/2006/relationships/image" Target="../media/image595.emf"/><Relationship Id="rId18" Type="http://schemas.openxmlformats.org/officeDocument/2006/relationships/image" Target="../media/image484.emf"/><Relationship Id="rId39" Type="http://schemas.openxmlformats.org/officeDocument/2006/relationships/customXml" Target="../ink/ink480.xml"/><Relationship Id="rId50" Type="http://schemas.openxmlformats.org/officeDocument/2006/relationships/image" Target="../media/image500.emf"/><Relationship Id="rId104" Type="http://schemas.openxmlformats.org/officeDocument/2006/relationships/image" Target="../media/image526.emf"/><Relationship Id="rId125" Type="http://schemas.openxmlformats.org/officeDocument/2006/relationships/customXml" Target="../ink/ink523.xml"/><Relationship Id="rId146" Type="http://schemas.openxmlformats.org/officeDocument/2006/relationships/image" Target="../media/image547.emf"/><Relationship Id="rId167" Type="http://schemas.openxmlformats.org/officeDocument/2006/relationships/customXml" Target="../ink/ink544.xml"/><Relationship Id="rId188" Type="http://schemas.openxmlformats.org/officeDocument/2006/relationships/image" Target="../media/image568.emf"/><Relationship Id="rId71" Type="http://schemas.openxmlformats.org/officeDocument/2006/relationships/customXml" Target="../ink/ink496.xml"/><Relationship Id="rId92" Type="http://schemas.openxmlformats.org/officeDocument/2006/relationships/image" Target="../media/image520.emf"/><Relationship Id="rId213" Type="http://schemas.openxmlformats.org/officeDocument/2006/relationships/customXml" Target="../ink/ink567.xml"/><Relationship Id="rId234" Type="http://schemas.openxmlformats.org/officeDocument/2006/relationships/customXml" Target="../ink/ink578.xml"/><Relationship Id="rId2" Type="http://schemas.openxmlformats.org/officeDocument/2006/relationships/customXml" Target="../ink/ink461.xml"/><Relationship Id="rId29" Type="http://schemas.openxmlformats.org/officeDocument/2006/relationships/customXml" Target="../ink/ink475.xml"/><Relationship Id="rId255" Type="http://schemas.openxmlformats.org/officeDocument/2006/relationships/customXml" Target="../ink/ink589.xml"/><Relationship Id="rId40" Type="http://schemas.openxmlformats.org/officeDocument/2006/relationships/image" Target="../media/image495.emf"/><Relationship Id="rId115" Type="http://schemas.openxmlformats.org/officeDocument/2006/relationships/customXml" Target="../ink/ink518.xml"/><Relationship Id="rId136" Type="http://schemas.openxmlformats.org/officeDocument/2006/relationships/image" Target="../media/image542.emf"/><Relationship Id="rId157" Type="http://schemas.openxmlformats.org/officeDocument/2006/relationships/customXml" Target="../ink/ink539.xml"/><Relationship Id="rId178" Type="http://schemas.openxmlformats.org/officeDocument/2006/relationships/image" Target="../media/image563.emf"/><Relationship Id="rId61" Type="http://schemas.openxmlformats.org/officeDocument/2006/relationships/customXml" Target="../ink/ink491.xml"/><Relationship Id="rId82" Type="http://schemas.openxmlformats.org/officeDocument/2006/relationships/image" Target="../media/image515.emf"/><Relationship Id="rId199" Type="http://schemas.openxmlformats.org/officeDocument/2006/relationships/customXml" Target="../ink/ink560.xml"/><Relationship Id="rId203" Type="http://schemas.openxmlformats.org/officeDocument/2006/relationships/customXml" Target="../ink/ink562.xml"/><Relationship Id="rId19" Type="http://schemas.openxmlformats.org/officeDocument/2006/relationships/customXml" Target="../ink/ink470.xml"/><Relationship Id="rId224" Type="http://schemas.openxmlformats.org/officeDocument/2006/relationships/customXml" Target="../ink/ink573.xml"/><Relationship Id="rId245" Type="http://schemas.openxmlformats.org/officeDocument/2006/relationships/customXml" Target="../ink/ink584.xml"/><Relationship Id="rId30" Type="http://schemas.openxmlformats.org/officeDocument/2006/relationships/image" Target="../media/image490.emf"/><Relationship Id="rId105" Type="http://schemas.openxmlformats.org/officeDocument/2006/relationships/customXml" Target="../ink/ink513.xml"/><Relationship Id="rId126" Type="http://schemas.openxmlformats.org/officeDocument/2006/relationships/image" Target="../media/image537.emf"/><Relationship Id="rId147" Type="http://schemas.openxmlformats.org/officeDocument/2006/relationships/customXml" Target="../ink/ink534.xml"/><Relationship Id="rId168" Type="http://schemas.openxmlformats.org/officeDocument/2006/relationships/image" Target="../media/image558.emf"/><Relationship Id="rId51" Type="http://schemas.openxmlformats.org/officeDocument/2006/relationships/customXml" Target="../ink/ink486.xml"/><Relationship Id="rId72" Type="http://schemas.openxmlformats.org/officeDocument/2006/relationships/image" Target="../media/image453.emf"/><Relationship Id="rId93" Type="http://schemas.openxmlformats.org/officeDocument/2006/relationships/customXml" Target="../ink/ink507.xml"/><Relationship Id="rId189" Type="http://schemas.openxmlformats.org/officeDocument/2006/relationships/customXml" Target="../ink/ink555.xml"/><Relationship Id="rId3" Type="http://schemas.openxmlformats.org/officeDocument/2006/relationships/image" Target="../media/image124.emf"/><Relationship Id="rId214" Type="http://schemas.openxmlformats.org/officeDocument/2006/relationships/image" Target="../media/image581.emf"/><Relationship Id="rId235" Type="http://schemas.openxmlformats.org/officeDocument/2006/relationships/image" Target="../media/image591.emf"/><Relationship Id="rId256" Type="http://schemas.openxmlformats.org/officeDocument/2006/relationships/image" Target="../media/image601.emf"/><Relationship Id="rId116" Type="http://schemas.openxmlformats.org/officeDocument/2006/relationships/image" Target="../media/image532.emf"/><Relationship Id="rId137" Type="http://schemas.openxmlformats.org/officeDocument/2006/relationships/customXml" Target="../ink/ink529.xml"/><Relationship Id="rId158" Type="http://schemas.openxmlformats.org/officeDocument/2006/relationships/image" Target="../media/image553.emf"/><Relationship Id="rId20" Type="http://schemas.openxmlformats.org/officeDocument/2006/relationships/image" Target="../media/image485.emf"/><Relationship Id="rId41" Type="http://schemas.openxmlformats.org/officeDocument/2006/relationships/customXml" Target="../ink/ink481.xml"/><Relationship Id="rId62" Type="http://schemas.openxmlformats.org/officeDocument/2006/relationships/image" Target="../media/image506.emf"/><Relationship Id="rId83" Type="http://schemas.openxmlformats.org/officeDocument/2006/relationships/customXml" Target="../ink/ink502.xml"/><Relationship Id="rId179" Type="http://schemas.openxmlformats.org/officeDocument/2006/relationships/customXml" Target="../ink/ink550.xml"/><Relationship Id="rId190" Type="http://schemas.openxmlformats.org/officeDocument/2006/relationships/image" Target="../media/image569.emf"/><Relationship Id="rId204" Type="http://schemas.openxmlformats.org/officeDocument/2006/relationships/image" Target="../media/image576.emf"/><Relationship Id="rId225" Type="http://schemas.openxmlformats.org/officeDocument/2006/relationships/image" Target="../media/image586.emf"/><Relationship Id="rId246" Type="http://schemas.openxmlformats.org/officeDocument/2006/relationships/image" Target="../media/image596.emf"/><Relationship Id="rId106" Type="http://schemas.openxmlformats.org/officeDocument/2006/relationships/image" Target="../media/image527.emf"/><Relationship Id="rId127" Type="http://schemas.openxmlformats.org/officeDocument/2006/relationships/customXml" Target="../ink/ink524.xml"/><Relationship Id="rId10" Type="http://schemas.openxmlformats.org/officeDocument/2006/relationships/customXml" Target="../ink/ink465.xml"/><Relationship Id="rId31" Type="http://schemas.openxmlformats.org/officeDocument/2006/relationships/customXml" Target="../ink/ink476.xml"/><Relationship Id="rId52" Type="http://schemas.openxmlformats.org/officeDocument/2006/relationships/image" Target="../media/image501.emf"/><Relationship Id="rId73" Type="http://schemas.openxmlformats.org/officeDocument/2006/relationships/customXml" Target="../ink/ink497.xml"/><Relationship Id="rId94" Type="http://schemas.openxmlformats.org/officeDocument/2006/relationships/image" Target="../media/image521.emf"/><Relationship Id="rId148" Type="http://schemas.openxmlformats.org/officeDocument/2006/relationships/image" Target="../media/image548.emf"/><Relationship Id="rId169" Type="http://schemas.openxmlformats.org/officeDocument/2006/relationships/customXml" Target="../ink/ink545.xml"/><Relationship Id="rId4" Type="http://schemas.openxmlformats.org/officeDocument/2006/relationships/customXml" Target="../ink/ink462.xml"/><Relationship Id="rId180" Type="http://schemas.openxmlformats.org/officeDocument/2006/relationships/image" Target="../media/image564.emf"/><Relationship Id="rId215" Type="http://schemas.openxmlformats.org/officeDocument/2006/relationships/customXml" Target="../ink/ink568.xml"/><Relationship Id="rId236" Type="http://schemas.openxmlformats.org/officeDocument/2006/relationships/customXml" Target="../ink/ink579.xml"/><Relationship Id="rId257" Type="http://schemas.openxmlformats.org/officeDocument/2006/relationships/customXml" Target="../ink/ink590.xml"/><Relationship Id="rId42" Type="http://schemas.openxmlformats.org/officeDocument/2006/relationships/image" Target="../media/image496.emf"/><Relationship Id="rId84" Type="http://schemas.openxmlformats.org/officeDocument/2006/relationships/image" Target="../media/image516.emf"/><Relationship Id="rId138" Type="http://schemas.openxmlformats.org/officeDocument/2006/relationships/image" Target="../media/image543.emf"/></Relationships>
</file>

<file path=ppt/slides/_rels/slide8.xml.rels><?xml version="1.0" encoding="UTF-8" standalone="yes"?>
<Relationships xmlns="http://schemas.openxmlformats.org/package/2006/relationships"><Relationship Id="rId299" Type="http://schemas.openxmlformats.org/officeDocument/2006/relationships/customXml" Target="../ink/ink652.xml"/><Relationship Id="rId303" Type="http://schemas.openxmlformats.org/officeDocument/2006/relationships/customXml" Target="../ink/ink656.xml"/><Relationship Id="rId21" Type="http://schemas.openxmlformats.org/officeDocument/2006/relationships/image" Target="../media/image223.emf"/><Relationship Id="rId42" Type="http://schemas.openxmlformats.org/officeDocument/2006/relationships/customXml" Target="../ink/ink614.xml"/><Relationship Id="rId63" Type="http://schemas.openxmlformats.org/officeDocument/2006/relationships/image" Target="../media/image606.emf"/><Relationship Id="rId84" Type="http://schemas.openxmlformats.org/officeDocument/2006/relationships/customXml" Target="../ink/ink635.xml"/><Relationship Id="rId138" Type="http://schemas.openxmlformats.org/officeDocument/2006/relationships/image" Target="../media/image633.emf"/><Relationship Id="rId324" Type="http://schemas.openxmlformats.org/officeDocument/2006/relationships/customXml" Target="../ink/ink677.xml"/><Relationship Id="rId170" Type="http://schemas.openxmlformats.org/officeDocument/2006/relationships/image" Target="../media/image649.emf"/><Relationship Id="rId205" Type="http://schemas.openxmlformats.org/officeDocument/2006/relationships/image" Target="../media/image666.emf"/><Relationship Id="rId107" Type="http://schemas.openxmlformats.org/officeDocument/2006/relationships/customXml" Target="../ink/ink647.xml"/><Relationship Id="rId475" Type="http://schemas.openxmlformats.org/officeDocument/2006/relationships/customXml" Target="../ink/ink707.xml"/><Relationship Id="rId11" Type="http://schemas.openxmlformats.org/officeDocument/2006/relationships/image" Target="../media/image218.emf"/><Relationship Id="rId32" Type="http://schemas.openxmlformats.org/officeDocument/2006/relationships/customXml" Target="../ink/ink609.xml"/><Relationship Id="rId53" Type="http://schemas.openxmlformats.org/officeDocument/2006/relationships/image" Target="../media/image245.emf"/><Relationship Id="rId74" Type="http://schemas.openxmlformats.org/officeDocument/2006/relationships/customXml" Target="../ink/ink630.xml"/><Relationship Id="rId128" Type="http://schemas.openxmlformats.org/officeDocument/2006/relationships/image" Target="../media/image628.emf"/><Relationship Id="rId314" Type="http://schemas.openxmlformats.org/officeDocument/2006/relationships/customXml" Target="../ink/ink667.xml"/><Relationship Id="rId335" Type="http://schemas.openxmlformats.org/officeDocument/2006/relationships/customXml" Target="../ink/ink688.xml"/><Relationship Id="rId5" Type="http://schemas.openxmlformats.org/officeDocument/2006/relationships/image" Target="../media/image124.emf"/><Relationship Id="rId95" Type="http://schemas.openxmlformats.org/officeDocument/2006/relationships/customXml" Target="../ink/ink641.xml"/><Relationship Id="rId160" Type="http://schemas.openxmlformats.org/officeDocument/2006/relationships/image" Target="../media/image644.emf"/><Relationship Id="rId181" Type="http://schemas.openxmlformats.org/officeDocument/2006/relationships/image" Target="../media/image654.emf"/><Relationship Id="rId237" Type="http://schemas.openxmlformats.org/officeDocument/2006/relationships/image" Target="../media/image681.emf"/><Relationship Id="rId465" Type="http://schemas.openxmlformats.org/officeDocument/2006/relationships/customXml" Target="../ink/ink697.xml"/><Relationship Id="rId22" Type="http://schemas.openxmlformats.org/officeDocument/2006/relationships/customXml" Target="../ink/ink604.xml"/><Relationship Id="rId43" Type="http://schemas.openxmlformats.org/officeDocument/2006/relationships/image" Target="../media/image233.emf"/><Relationship Id="rId64" Type="http://schemas.openxmlformats.org/officeDocument/2006/relationships/customXml" Target="../ink/ink625.xml"/><Relationship Id="rId118" Type="http://schemas.openxmlformats.org/officeDocument/2006/relationships/image" Target="../media/image623.emf"/><Relationship Id="rId304" Type="http://schemas.openxmlformats.org/officeDocument/2006/relationships/customXml" Target="../ink/ink657.xml"/><Relationship Id="rId325" Type="http://schemas.openxmlformats.org/officeDocument/2006/relationships/customXml" Target="../ink/ink678.xml"/><Relationship Id="rId85" Type="http://schemas.openxmlformats.org/officeDocument/2006/relationships/image" Target="../media/image468.emf"/><Relationship Id="rId150" Type="http://schemas.openxmlformats.org/officeDocument/2006/relationships/image" Target="../media/image639.emf"/><Relationship Id="rId227" Type="http://schemas.openxmlformats.org/officeDocument/2006/relationships/image" Target="../media/image677.emf"/><Relationship Id="rId476" Type="http://schemas.openxmlformats.org/officeDocument/2006/relationships/customXml" Target="../ink/ink708.xml"/><Relationship Id="rId12" Type="http://schemas.openxmlformats.org/officeDocument/2006/relationships/customXml" Target="../ink/ink599.xml"/><Relationship Id="rId33" Type="http://schemas.openxmlformats.org/officeDocument/2006/relationships/image" Target="../media/image228.emf"/><Relationship Id="rId108" Type="http://schemas.openxmlformats.org/officeDocument/2006/relationships/image" Target="../media/image479.emf"/><Relationship Id="rId315" Type="http://schemas.openxmlformats.org/officeDocument/2006/relationships/customXml" Target="../ink/ink668.xml"/><Relationship Id="rId336" Type="http://schemas.openxmlformats.org/officeDocument/2006/relationships/customXml" Target="../ink/ink689.xml"/><Relationship Id="rId54" Type="http://schemas.openxmlformats.org/officeDocument/2006/relationships/customXml" Target="../ink/ink620.xml"/><Relationship Id="rId75" Type="http://schemas.openxmlformats.org/officeDocument/2006/relationships/image" Target="../media/image609.emf"/><Relationship Id="rId96" Type="http://schemas.openxmlformats.org/officeDocument/2006/relationships/image" Target="../media/image614.emf"/><Relationship Id="rId140" Type="http://schemas.openxmlformats.org/officeDocument/2006/relationships/image" Target="../media/image634.emf"/><Relationship Id="rId217" Type="http://schemas.openxmlformats.org/officeDocument/2006/relationships/image" Target="../media/image672.emf"/><Relationship Id="rId6" Type="http://schemas.openxmlformats.org/officeDocument/2006/relationships/customXml" Target="../ink/ink596.xml"/><Relationship Id="rId466" Type="http://schemas.openxmlformats.org/officeDocument/2006/relationships/customXml" Target="../ink/ink698.xml"/><Relationship Id="rId23" Type="http://schemas.openxmlformats.org/officeDocument/2006/relationships/image" Target="../media/image224.emf"/><Relationship Id="rId305" Type="http://schemas.openxmlformats.org/officeDocument/2006/relationships/customXml" Target="../ink/ink658.xml"/><Relationship Id="rId326" Type="http://schemas.openxmlformats.org/officeDocument/2006/relationships/customXml" Target="../ink/ink679.xml"/><Relationship Id="rId44" Type="http://schemas.openxmlformats.org/officeDocument/2006/relationships/customXml" Target="../ink/ink615.xml"/><Relationship Id="rId65" Type="http://schemas.openxmlformats.org/officeDocument/2006/relationships/image" Target="../media/image607.emf"/><Relationship Id="rId86" Type="http://schemas.openxmlformats.org/officeDocument/2006/relationships/customXml" Target="../ink/ink636.xml"/><Relationship Id="rId130" Type="http://schemas.openxmlformats.org/officeDocument/2006/relationships/image" Target="../media/image629.emf"/><Relationship Id="rId172" Type="http://schemas.openxmlformats.org/officeDocument/2006/relationships/image" Target="../media/image650.emf"/><Relationship Id="rId193" Type="http://schemas.openxmlformats.org/officeDocument/2006/relationships/image" Target="../media/image660.emf"/><Relationship Id="rId207" Type="http://schemas.openxmlformats.org/officeDocument/2006/relationships/image" Target="../media/image667.emf"/><Relationship Id="rId477" Type="http://schemas.openxmlformats.org/officeDocument/2006/relationships/customXml" Target="../ink/ink709.xml"/><Relationship Id="rId13" Type="http://schemas.openxmlformats.org/officeDocument/2006/relationships/image" Target="../media/image219.emf"/><Relationship Id="rId109" Type="http://schemas.openxmlformats.org/officeDocument/2006/relationships/customXml" Target="../ink/ink648.xml"/><Relationship Id="rId316" Type="http://schemas.openxmlformats.org/officeDocument/2006/relationships/customXml" Target="../ink/ink669.xml"/><Relationship Id="rId34" Type="http://schemas.openxmlformats.org/officeDocument/2006/relationships/customXml" Target="../ink/ink610.xml"/><Relationship Id="rId55" Type="http://schemas.openxmlformats.org/officeDocument/2006/relationships/image" Target="../media/image450.emf"/><Relationship Id="rId76" Type="http://schemas.openxmlformats.org/officeDocument/2006/relationships/customXml" Target="../ink/ink631.xml"/><Relationship Id="rId97" Type="http://schemas.openxmlformats.org/officeDocument/2006/relationships/customXml" Target="../ink/ink642.xml"/><Relationship Id="rId120" Type="http://schemas.openxmlformats.org/officeDocument/2006/relationships/image" Target="../media/image624.emf"/><Relationship Id="rId7" Type="http://schemas.openxmlformats.org/officeDocument/2006/relationships/image" Target="../media/image216.emf"/><Relationship Id="rId162" Type="http://schemas.openxmlformats.org/officeDocument/2006/relationships/image" Target="../media/image645.emf"/><Relationship Id="rId183" Type="http://schemas.openxmlformats.org/officeDocument/2006/relationships/image" Target="../media/image655.emf"/><Relationship Id="rId467" Type="http://schemas.openxmlformats.org/officeDocument/2006/relationships/customXml" Target="../ink/ink699.xml"/><Relationship Id="rId239" Type="http://schemas.openxmlformats.org/officeDocument/2006/relationships/image" Target="../media/image682.emf"/><Relationship Id="rId306" Type="http://schemas.openxmlformats.org/officeDocument/2006/relationships/customXml" Target="../ink/ink659.xml"/><Relationship Id="rId24" Type="http://schemas.openxmlformats.org/officeDocument/2006/relationships/customXml" Target="../ink/ink605.xml"/><Relationship Id="rId45" Type="http://schemas.openxmlformats.org/officeDocument/2006/relationships/image" Target="../media/image234.emf"/><Relationship Id="rId66" Type="http://schemas.openxmlformats.org/officeDocument/2006/relationships/customXml" Target="../ink/ink626.xml"/><Relationship Id="rId87" Type="http://schemas.openxmlformats.org/officeDocument/2006/relationships/image" Target="../media/image469.emf"/><Relationship Id="rId110" Type="http://schemas.openxmlformats.org/officeDocument/2006/relationships/image" Target="../media/image619.emf"/><Relationship Id="rId327" Type="http://schemas.openxmlformats.org/officeDocument/2006/relationships/customXml" Target="../ink/ink680.xml"/><Relationship Id="rId152" Type="http://schemas.openxmlformats.org/officeDocument/2006/relationships/image" Target="../media/image640.emf"/><Relationship Id="rId457" Type="http://schemas.openxmlformats.org/officeDocument/2006/relationships/image" Target="../media/image954.emf"/><Relationship Id="rId229" Type="http://schemas.openxmlformats.org/officeDocument/2006/relationships/image" Target="../media/image678.emf"/><Relationship Id="rId478" Type="http://schemas.openxmlformats.org/officeDocument/2006/relationships/customXml" Target="../ink/ink710.xml"/><Relationship Id="rId14" Type="http://schemas.openxmlformats.org/officeDocument/2006/relationships/customXml" Target="../ink/ink600.xml"/><Relationship Id="rId35" Type="http://schemas.openxmlformats.org/officeDocument/2006/relationships/image" Target="../media/image229.emf"/><Relationship Id="rId56" Type="http://schemas.openxmlformats.org/officeDocument/2006/relationships/customXml" Target="../ink/ink621.xml"/><Relationship Id="rId77" Type="http://schemas.openxmlformats.org/officeDocument/2006/relationships/image" Target="../media/image464.emf"/><Relationship Id="rId100" Type="http://schemas.openxmlformats.org/officeDocument/2006/relationships/image" Target="../media/image475.emf"/><Relationship Id="rId317" Type="http://schemas.openxmlformats.org/officeDocument/2006/relationships/customXml" Target="../ink/ink670.xml"/><Relationship Id="rId8" Type="http://schemas.openxmlformats.org/officeDocument/2006/relationships/customXml" Target="../ink/ink597.xml"/><Relationship Id="rId98" Type="http://schemas.openxmlformats.org/officeDocument/2006/relationships/image" Target="../media/image615.emf"/><Relationship Id="rId142" Type="http://schemas.openxmlformats.org/officeDocument/2006/relationships/image" Target="../media/image635.emf"/><Relationship Id="rId219" Type="http://schemas.openxmlformats.org/officeDocument/2006/relationships/image" Target="../media/image673.emf"/><Relationship Id="rId468" Type="http://schemas.openxmlformats.org/officeDocument/2006/relationships/customXml" Target="../ink/ink700.xml"/><Relationship Id="rId25" Type="http://schemas.openxmlformats.org/officeDocument/2006/relationships/image" Target="../media/image225.emf"/><Relationship Id="rId46" Type="http://schemas.openxmlformats.org/officeDocument/2006/relationships/customXml" Target="../ink/ink616.xml"/><Relationship Id="rId67" Type="http://schemas.openxmlformats.org/officeDocument/2006/relationships/image" Target="../media/image459.emf"/><Relationship Id="rId307" Type="http://schemas.openxmlformats.org/officeDocument/2006/relationships/customXml" Target="../ink/ink660.xml"/><Relationship Id="rId328" Type="http://schemas.openxmlformats.org/officeDocument/2006/relationships/customXml" Target="../ink/ink681.xml"/><Relationship Id="rId88" Type="http://schemas.openxmlformats.org/officeDocument/2006/relationships/customXml" Target="../ink/ink637.xml"/><Relationship Id="rId111" Type="http://schemas.openxmlformats.org/officeDocument/2006/relationships/customXml" Target="../ink/ink649.xml"/><Relationship Id="rId132" Type="http://schemas.openxmlformats.org/officeDocument/2006/relationships/image" Target="../media/image630.emf"/><Relationship Id="rId195" Type="http://schemas.openxmlformats.org/officeDocument/2006/relationships/image" Target="../media/image661.emf"/><Relationship Id="rId209" Type="http://schemas.openxmlformats.org/officeDocument/2006/relationships/image" Target="../media/image668.emf"/><Relationship Id="rId458" Type="http://schemas.openxmlformats.org/officeDocument/2006/relationships/customXml" Target="../ink/ink690.xml"/><Relationship Id="rId474" Type="http://schemas.openxmlformats.org/officeDocument/2006/relationships/customXml" Target="../ink/ink706.xml"/><Relationship Id="rId225" Type="http://schemas.openxmlformats.org/officeDocument/2006/relationships/image" Target="../media/image676.emf"/><Relationship Id="rId479" Type="http://schemas.openxmlformats.org/officeDocument/2006/relationships/customXml" Target="../ink/ink711.xml"/><Relationship Id="rId15" Type="http://schemas.openxmlformats.org/officeDocument/2006/relationships/image" Target="../media/image220.emf"/><Relationship Id="rId36" Type="http://schemas.openxmlformats.org/officeDocument/2006/relationships/customXml" Target="../ink/ink611.xml"/><Relationship Id="rId57" Type="http://schemas.openxmlformats.org/officeDocument/2006/relationships/image" Target="../media/image452.emf"/><Relationship Id="rId106" Type="http://schemas.openxmlformats.org/officeDocument/2006/relationships/image" Target="../media/image618.emf"/><Relationship Id="rId313" Type="http://schemas.openxmlformats.org/officeDocument/2006/relationships/customXml" Target="../ink/ink666.xml"/><Relationship Id="rId318" Type="http://schemas.openxmlformats.org/officeDocument/2006/relationships/customXml" Target="../ink/ink671.xml"/><Relationship Id="rId10" Type="http://schemas.openxmlformats.org/officeDocument/2006/relationships/customXml" Target="../ink/ink598.xml"/><Relationship Id="rId31" Type="http://schemas.openxmlformats.org/officeDocument/2006/relationships/image" Target="../media/image227.emf"/><Relationship Id="rId52" Type="http://schemas.openxmlformats.org/officeDocument/2006/relationships/customXml" Target="../ink/ink619.xml"/><Relationship Id="rId73" Type="http://schemas.openxmlformats.org/officeDocument/2006/relationships/image" Target="../media/image462.emf"/><Relationship Id="rId78" Type="http://schemas.openxmlformats.org/officeDocument/2006/relationships/customXml" Target="../ink/ink632.xml"/><Relationship Id="rId94" Type="http://schemas.openxmlformats.org/officeDocument/2006/relationships/image" Target="../media/image613.emf"/><Relationship Id="rId99" Type="http://schemas.openxmlformats.org/officeDocument/2006/relationships/customXml" Target="../ink/ink643.xml"/><Relationship Id="rId101" Type="http://schemas.openxmlformats.org/officeDocument/2006/relationships/customXml" Target="../ink/ink644.xml"/><Relationship Id="rId122" Type="http://schemas.openxmlformats.org/officeDocument/2006/relationships/image" Target="../media/image625.emf"/><Relationship Id="rId148" Type="http://schemas.openxmlformats.org/officeDocument/2006/relationships/image" Target="../media/image638.emf"/><Relationship Id="rId164" Type="http://schemas.openxmlformats.org/officeDocument/2006/relationships/image" Target="../media/image646.emf"/><Relationship Id="rId185" Type="http://schemas.openxmlformats.org/officeDocument/2006/relationships/image" Target="../media/image656.emf"/><Relationship Id="rId334" Type="http://schemas.openxmlformats.org/officeDocument/2006/relationships/customXml" Target="../ink/ink687.xml"/><Relationship Id="rId4" Type="http://schemas.openxmlformats.org/officeDocument/2006/relationships/customXml" Target="../ink/ink595.xml"/><Relationship Id="rId9" Type="http://schemas.openxmlformats.org/officeDocument/2006/relationships/image" Target="../media/image217.emf"/><Relationship Id="rId464" Type="http://schemas.openxmlformats.org/officeDocument/2006/relationships/customXml" Target="../ink/ink696.xml"/><Relationship Id="rId469" Type="http://schemas.openxmlformats.org/officeDocument/2006/relationships/customXml" Target="../ink/ink701.xml"/><Relationship Id="rId215" Type="http://schemas.openxmlformats.org/officeDocument/2006/relationships/image" Target="../media/image671.emf"/><Relationship Id="rId26" Type="http://schemas.openxmlformats.org/officeDocument/2006/relationships/customXml" Target="../ink/ink606.xml"/><Relationship Id="rId308" Type="http://schemas.openxmlformats.org/officeDocument/2006/relationships/customXml" Target="../ink/ink661.xml"/><Relationship Id="rId329" Type="http://schemas.openxmlformats.org/officeDocument/2006/relationships/customXml" Target="../ink/ink682.xml"/><Relationship Id="rId231" Type="http://schemas.openxmlformats.org/officeDocument/2006/relationships/image" Target="../media/image679.emf"/><Relationship Id="rId480" Type="http://schemas.openxmlformats.org/officeDocument/2006/relationships/customXml" Target="../ink/ink712.xml"/><Relationship Id="rId47" Type="http://schemas.openxmlformats.org/officeDocument/2006/relationships/image" Target="../media/image235.emf"/><Relationship Id="rId68" Type="http://schemas.openxmlformats.org/officeDocument/2006/relationships/customXml" Target="../ink/ink627.xml"/><Relationship Id="rId89" Type="http://schemas.openxmlformats.org/officeDocument/2006/relationships/customXml" Target="../ink/ink638.xml"/><Relationship Id="rId112" Type="http://schemas.openxmlformats.org/officeDocument/2006/relationships/image" Target="../media/image620.emf"/><Relationship Id="rId154" Type="http://schemas.openxmlformats.org/officeDocument/2006/relationships/image" Target="../media/image641.emf"/><Relationship Id="rId175" Type="http://schemas.openxmlformats.org/officeDocument/2006/relationships/image" Target="../media/image651.emf"/><Relationship Id="rId459" Type="http://schemas.openxmlformats.org/officeDocument/2006/relationships/customXml" Target="../ink/ink691.xml"/><Relationship Id="rId16" Type="http://schemas.openxmlformats.org/officeDocument/2006/relationships/customXml" Target="../ink/ink601.xml"/><Relationship Id="rId319" Type="http://schemas.openxmlformats.org/officeDocument/2006/relationships/customXml" Target="../ink/ink672.xml"/><Relationship Id="rId470" Type="http://schemas.openxmlformats.org/officeDocument/2006/relationships/customXml" Target="../ink/ink702.xml"/><Relationship Id="rId221" Type="http://schemas.openxmlformats.org/officeDocument/2006/relationships/image" Target="../media/image674.emf"/><Relationship Id="rId37" Type="http://schemas.openxmlformats.org/officeDocument/2006/relationships/image" Target="../media/image230.emf"/><Relationship Id="rId58" Type="http://schemas.openxmlformats.org/officeDocument/2006/relationships/customXml" Target="../ink/ink622.xml"/><Relationship Id="rId79" Type="http://schemas.openxmlformats.org/officeDocument/2006/relationships/image" Target="../media/image610.emf"/><Relationship Id="rId102" Type="http://schemas.openxmlformats.org/officeDocument/2006/relationships/image" Target="../media/image616.emf"/><Relationship Id="rId144" Type="http://schemas.openxmlformats.org/officeDocument/2006/relationships/image" Target="../media/image636.emf"/><Relationship Id="rId330" Type="http://schemas.openxmlformats.org/officeDocument/2006/relationships/customXml" Target="../ink/ink683.xml"/><Relationship Id="rId90" Type="http://schemas.openxmlformats.org/officeDocument/2006/relationships/image" Target="../media/image612.emf"/><Relationship Id="rId309" Type="http://schemas.openxmlformats.org/officeDocument/2006/relationships/customXml" Target="../ink/ink662.xml"/><Relationship Id="rId460" Type="http://schemas.openxmlformats.org/officeDocument/2006/relationships/customXml" Target="../ink/ink692.xml"/><Relationship Id="rId211" Type="http://schemas.openxmlformats.org/officeDocument/2006/relationships/image" Target="../media/image669.emf"/><Relationship Id="rId481" Type="http://schemas.openxmlformats.org/officeDocument/2006/relationships/customXml" Target="../ink/ink713.xml"/><Relationship Id="rId27" Type="http://schemas.openxmlformats.org/officeDocument/2006/relationships/image" Target="../media/image226.emf"/><Relationship Id="rId48" Type="http://schemas.openxmlformats.org/officeDocument/2006/relationships/customXml" Target="../ink/ink617.xml"/><Relationship Id="rId69" Type="http://schemas.openxmlformats.org/officeDocument/2006/relationships/image" Target="../media/image608.emf"/><Relationship Id="rId113" Type="http://schemas.openxmlformats.org/officeDocument/2006/relationships/customXml" Target="../ink/ink650.xml"/><Relationship Id="rId134" Type="http://schemas.openxmlformats.org/officeDocument/2006/relationships/image" Target="../media/image631.emf"/><Relationship Id="rId320" Type="http://schemas.openxmlformats.org/officeDocument/2006/relationships/customXml" Target="../ink/ink673.xml"/><Relationship Id="rId80" Type="http://schemas.openxmlformats.org/officeDocument/2006/relationships/customXml" Target="../ink/ink633.xml"/><Relationship Id="rId197" Type="http://schemas.openxmlformats.org/officeDocument/2006/relationships/image" Target="../media/image662.emf"/><Relationship Id="rId201" Type="http://schemas.openxmlformats.org/officeDocument/2006/relationships/image" Target="../media/image664.emf"/><Relationship Id="rId471" Type="http://schemas.openxmlformats.org/officeDocument/2006/relationships/customXml" Target="../ink/ink703.xml"/><Relationship Id="rId17" Type="http://schemas.openxmlformats.org/officeDocument/2006/relationships/image" Target="../media/image221.emf"/><Relationship Id="rId38" Type="http://schemas.openxmlformats.org/officeDocument/2006/relationships/customXml" Target="../ink/ink612.xml"/><Relationship Id="rId59" Type="http://schemas.openxmlformats.org/officeDocument/2006/relationships/image" Target="../media/image453.emf"/><Relationship Id="rId103" Type="http://schemas.openxmlformats.org/officeDocument/2006/relationships/customXml" Target="../ink/ink645.xml"/><Relationship Id="rId124" Type="http://schemas.openxmlformats.org/officeDocument/2006/relationships/image" Target="../media/image626.emf"/><Relationship Id="rId310" Type="http://schemas.openxmlformats.org/officeDocument/2006/relationships/customXml" Target="../ink/ink663.xml"/><Relationship Id="rId70" Type="http://schemas.openxmlformats.org/officeDocument/2006/relationships/customXml" Target="../ink/ink628.xml"/><Relationship Id="rId91" Type="http://schemas.openxmlformats.org/officeDocument/2006/relationships/customXml" Target="../ink/ink639.xml"/><Relationship Id="rId166" Type="http://schemas.openxmlformats.org/officeDocument/2006/relationships/image" Target="../media/image647.emf"/><Relationship Id="rId331" Type="http://schemas.openxmlformats.org/officeDocument/2006/relationships/customXml" Target="../ink/ink684.xml"/><Relationship Id="rId187" Type="http://schemas.openxmlformats.org/officeDocument/2006/relationships/image" Target="../media/image657.emf"/><Relationship Id="rId1" Type="http://schemas.openxmlformats.org/officeDocument/2006/relationships/slideLayout" Target="../slideLayouts/slideLayout2.xml"/><Relationship Id="rId233" Type="http://schemas.openxmlformats.org/officeDocument/2006/relationships/image" Target="../media/image680.emf"/><Relationship Id="rId28" Type="http://schemas.openxmlformats.org/officeDocument/2006/relationships/customXml" Target="../ink/ink607.xml"/><Relationship Id="rId49" Type="http://schemas.openxmlformats.org/officeDocument/2006/relationships/image" Target="../media/image236.emf"/><Relationship Id="rId114" Type="http://schemas.openxmlformats.org/officeDocument/2006/relationships/image" Target="../media/image621.emf"/><Relationship Id="rId300" Type="http://schemas.openxmlformats.org/officeDocument/2006/relationships/customXml" Target="../ink/ink653.xml"/><Relationship Id="rId461" Type="http://schemas.openxmlformats.org/officeDocument/2006/relationships/customXml" Target="../ink/ink693.xml"/><Relationship Id="rId60" Type="http://schemas.openxmlformats.org/officeDocument/2006/relationships/customXml" Target="../ink/ink623.xml"/><Relationship Id="rId81" Type="http://schemas.openxmlformats.org/officeDocument/2006/relationships/image" Target="../media/image466.emf"/><Relationship Id="rId156" Type="http://schemas.openxmlformats.org/officeDocument/2006/relationships/image" Target="../media/image642.emf"/><Relationship Id="rId321" Type="http://schemas.openxmlformats.org/officeDocument/2006/relationships/customXml" Target="../ink/ink674.xml"/><Relationship Id="rId177" Type="http://schemas.openxmlformats.org/officeDocument/2006/relationships/image" Target="../media/image652.emf"/><Relationship Id="rId223" Type="http://schemas.openxmlformats.org/officeDocument/2006/relationships/image" Target="../media/image675.emf"/><Relationship Id="rId18" Type="http://schemas.openxmlformats.org/officeDocument/2006/relationships/customXml" Target="../ink/ink602.xml"/><Relationship Id="rId39" Type="http://schemas.openxmlformats.org/officeDocument/2006/relationships/image" Target="../media/image231.emf"/><Relationship Id="rId472" Type="http://schemas.openxmlformats.org/officeDocument/2006/relationships/customXml" Target="../ink/ink704.xml"/><Relationship Id="rId50" Type="http://schemas.openxmlformats.org/officeDocument/2006/relationships/customXml" Target="../ink/ink618.xml"/><Relationship Id="rId104" Type="http://schemas.openxmlformats.org/officeDocument/2006/relationships/image" Target="../media/image617.emf"/><Relationship Id="rId311" Type="http://schemas.openxmlformats.org/officeDocument/2006/relationships/customXml" Target="../ink/ink664.xml"/><Relationship Id="rId146" Type="http://schemas.openxmlformats.org/officeDocument/2006/relationships/image" Target="../media/image637.emf"/><Relationship Id="rId332" Type="http://schemas.openxmlformats.org/officeDocument/2006/relationships/customXml" Target="../ink/ink685.xml"/><Relationship Id="rId71" Type="http://schemas.openxmlformats.org/officeDocument/2006/relationships/image" Target="../media/image461.emf"/><Relationship Id="rId92" Type="http://schemas.openxmlformats.org/officeDocument/2006/relationships/image" Target="../media/image471.emf"/><Relationship Id="rId213" Type="http://schemas.openxmlformats.org/officeDocument/2006/relationships/image" Target="../media/image670.emf"/><Relationship Id="rId2" Type="http://schemas.openxmlformats.org/officeDocument/2006/relationships/customXml" Target="../ink/ink594.xml"/><Relationship Id="rId29" Type="http://schemas.openxmlformats.org/officeDocument/2006/relationships/image" Target="../media/image182.emf"/><Relationship Id="rId462" Type="http://schemas.openxmlformats.org/officeDocument/2006/relationships/customXml" Target="../ink/ink694.xml"/><Relationship Id="rId40" Type="http://schemas.openxmlformats.org/officeDocument/2006/relationships/customXml" Target="../ink/ink613.xml"/><Relationship Id="rId115" Type="http://schemas.openxmlformats.org/officeDocument/2006/relationships/customXml" Target="../ink/ink651.xml"/><Relationship Id="rId301" Type="http://schemas.openxmlformats.org/officeDocument/2006/relationships/customXml" Target="../ink/ink654.xml"/><Relationship Id="rId136" Type="http://schemas.openxmlformats.org/officeDocument/2006/relationships/image" Target="../media/image632.emf"/><Relationship Id="rId322" Type="http://schemas.openxmlformats.org/officeDocument/2006/relationships/customXml" Target="../ink/ink675.xml"/><Relationship Id="rId61" Type="http://schemas.openxmlformats.org/officeDocument/2006/relationships/image" Target="../media/image454.emf"/><Relationship Id="rId82" Type="http://schemas.openxmlformats.org/officeDocument/2006/relationships/customXml" Target="../ink/ink634.xml"/><Relationship Id="rId199" Type="http://schemas.openxmlformats.org/officeDocument/2006/relationships/image" Target="../media/image663.emf"/><Relationship Id="rId203" Type="http://schemas.openxmlformats.org/officeDocument/2006/relationships/image" Target="../media/image665.emf"/><Relationship Id="rId19" Type="http://schemas.openxmlformats.org/officeDocument/2006/relationships/image" Target="../media/image222.emf"/><Relationship Id="rId473" Type="http://schemas.openxmlformats.org/officeDocument/2006/relationships/customXml" Target="../ink/ink705.xml"/><Relationship Id="rId30" Type="http://schemas.openxmlformats.org/officeDocument/2006/relationships/customXml" Target="../ink/ink608.xml"/><Relationship Id="rId105" Type="http://schemas.openxmlformats.org/officeDocument/2006/relationships/customXml" Target="../ink/ink646.xml"/><Relationship Id="rId126" Type="http://schemas.openxmlformats.org/officeDocument/2006/relationships/image" Target="../media/image627.emf"/><Relationship Id="rId312" Type="http://schemas.openxmlformats.org/officeDocument/2006/relationships/customXml" Target="../ink/ink665.xml"/><Relationship Id="rId168" Type="http://schemas.openxmlformats.org/officeDocument/2006/relationships/image" Target="../media/image648.emf"/><Relationship Id="rId333" Type="http://schemas.openxmlformats.org/officeDocument/2006/relationships/customXml" Target="../ink/ink686.xml"/><Relationship Id="rId51" Type="http://schemas.openxmlformats.org/officeDocument/2006/relationships/image" Target="../media/image237.emf"/><Relationship Id="rId72" Type="http://schemas.openxmlformats.org/officeDocument/2006/relationships/customXml" Target="../ink/ink629.xml"/><Relationship Id="rId93" Type="http://schemas.openxmlformats.org/officeDocument/2006/relationships/customXml" Target="../ink/ink640.xml"/><Relationship Id="rId189" Type="http://schemas.openxmlformats.org/officeDocument/2006/relationships/image" Target="../media/image658.emf"/><Relationship Id="rId3" Type="http://schemas.openxmlformats.org/officeDocument/2006/relationships/image" Target="../media/image115.emf"/><Relationship Id="rId298" Type="http://schemas.openxmlformats.org/officeDocument/2006/relationships/image" Target="../media/image693.emf"/><Relationship Id="rId463" Type="http://schemas.openxmlformats.org/officeDocument/2006/relationships/customXml" Target="../ink/ink695.xml"/><Relationship Id="rId235" Type="http://schemas.openxmlformats.org/officeDocument/2006/relationships/image" Target="../media/image510.emf"/><Relationship Id="rId302" Type="http://schemas.openxmlformats.org/officeDocument/2006/relationships/customXml" Target="../ink/ink655.xml"/><Relationship Id="rId158" Type="http://schemas.openxmlformats.org/officeDocument/2006/relationships/image" Target="../media/image643.emf"/><Relationship Id="rId323" Type="http://schemas.openxmlformats.org/officeDocument/2006/relationships/customXml" Target="../ink/ink676.xml"/><Relationship Id="rId20" Type="http://schemas.openxmlformats.org/officeDocument/2006/relationships/customXml" Target="../ink/ink603.xml"/><Relationship Id="rId41" Type="http://schemas.openxmlformats.org/officeDocument/2006/relationships/image" Target="../media/image232.emf"/><Relationship Id="rId62" Type="http://schemas.openxmlformats.org/officeDocument/2006/relationships/customXml" Target="../ink/ink624.xml"/><Relationship Id="rId83" Type="http://schemas.openxmlformats.org/officeDocument/2006/relationships/image" Target="../media/image611.emf"/><Relationship Id="rId179" Type="http://schemas.openxmlformats.org/officeDocument/2006/relationships/image" Target="../media/image653.emf"/></Relationships>
</file>

<file path=ppt/slides/_rels/slide9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772.xml"/><Relationship Id="rId21" Type="http://schemas.openxmlformats.org/officeDocument/2006/relationships/image" Target="../media/image223.emf"/><Relationship Id="rId42" Type="http://schemas.openxmlformats.org/officeDocument/2006/relationships/customXml" Target="../ink/ink734.xml"/><Relationship Id="rId63" Type="http://schemas.openxmlformats.org/officeDocument/2006/relationships/image" Target="../media/image684.emf"/><Relationship Id="rId84" Type="http://schemas.openxmlformats.org/officeDocument/2006/relationships/customXml" Target="../ink/ink755.xml"/><Relationship Id="rId138" Type="http://schemas.openxmlformats.org/officeDocument/2006/relationships/image" Target="../media/image713.emf"/><Relationship Id="rId159" Type="http://schemas.openxmlformats.org/officeDocument/2006/relationships/customXml" Target="../ink/ink793.xml"/><Relationship Id="rId170" Type="http://schemas.openxmlformats.org/officeDocument/2006/relationships/image" Target="../media/image729.emf"/><Relationship Id="rId191" Type="http://schemas.openxmlformats.org/officeDocument/2006/relationships/customXml" Target="../ink/ink809.xml"/><Relationship Id="rId205" Type="http://schemas.openxmlformats.org/officeDocument/2006/relationships/customXml" Target="../ink/ink816.xml"/><Relationship Id="rId107" Type="http://schemas.openxmlformats.org/officeDocument/2006/relationships/customXml" Target="../ink/ink767.xml"/><Relationship Id="rId11" Type="http://schemas.openxmlformats.org/officeDocument/2006/relationships/image" Target="../media/image218.emf"/><Relationship Id="rId32" Type="http://schemas.openxmlformats.org/officeDocument/2006/relationships/customXml" Target="../ink/ink729.xml"/><Relationship Id="rId53" Type="http://schemas.openxmlformats.org/officeDocument/2006/relationships/image" Target="../media/image245.emf"/><Relationship Id="rId74" Type="http://schemas.openxmlformats.org/officeDocument/2006/relationships/customXml" Target="../ink/ink750.xml"/><Relationship Id="rId128" Type="http://schemas.openxmlformats.org/officeDocument/2006/relationships/image" Target="../media/image708.emf"/><Relationship Id="rId149" Type="http://schemas.openxmlformats.org/officeDocument/2006/relationships/customXml" Target="../ink/ink788.xml"/><Relationship Id="rId5" Type="http://schemas.openxmlformats.org/officeDocument/2006/relationships/image" Target="../media/image124.emf"/><Relationship Id="rId95" Type="http://schemas.openxmlformats.org/officeDocument/2006/relationships/customXml" Target="../ink/ink761.xml"/><Relationship Id="rId160" Type="http://schemas.openxmlformats.org/officeDocument/2006/relationships/image" Target="../media/image724.emf"/><Relationship Id="rId181" Type="http://schemas.openxmlformats.org/officeDocument/2006/relationships/customXml" Target="../ink/ink804.xml"/><Relationship Id="rId216" Type="http://schemas.openxmlformats.org/officeDocument/2006/relationships/image" Target="../media/image752.emf"/><Relationship Id="rId22" Type="http://schemas.openxmlformats.org/officeDocument/2006/relationships/customXml" Target="../ink/ink724.xml"/><Relationship Id="rId43" Type="http://schemas.openxmlformats.org/officeDocument/2006/relationships/image" Target="../media/image233.emf"/><Relationship Id="rId64" Type="http://schemas.openxmlformats.org/officeDocument/2006/relationships/customXml" Target="../ink/ink745.xml"/><Relationship Id="rId118" Type="http://schemas.openxmlformats.org/officeDocument/2006/relationships/image" Target="../media/image678.emf"/><Relationship Id="rId139" Type="http://schemas.openxmlformats.org/officeDocument/2006/relationships/customXml" Target="../ink/ink783.xml"/><Relationship Id="rId85" Type="http://schemas.openxmlformats.org/officeDocument/2006/relationships/image" Target="../media/image649.emf"/><Relationship Id="rId150" Type="http://schemas.openxmlformats.org/officeDocument/2006/relationships/image" Target="../media/image719.emf"/><Relationship Id="rId171" Type="http://schemas.openxmlformats.org/officeDocument/2006/relationships/customXml" Target="../ink/ink799.xml"/><Relationship Id="rId192" Type="http://schemas.openxmlformats.org/officeDocument/2006/relationships/image" Target="../media/image740.emf"/><Relationship Id="rId206" Type="http://schemas.openxmlformats.org/officeDocument/2006/relationships/image" Target="../media/image747.emf"/><Relationship Id="rId12" Type="http://schemas.openxmlformats.org/officeDocument/2006/relationships/customXml" Target="../ink/ink719.xml"/><Relationship Id="rId33" Type="http://schemas.openxmlformats.org/officeDocument/2006/relationships/image" Target="../media/image228.emf"/><Relationship Id="rId108" Type="http://schemas.openxmlformats.org/officeDocument/2006/relationships/image" Target="../media/image704.emf"/><Relationship Id="rId129" Type="http://schemas.openxmlformats.org/officeDocument/2006/relationships/customXml" Target="../ink/ink778.xml"/><Relationship Id="rId54" Type="http://schemas.openxmlformats.org/officeDocument/2006/relationships/customXml" Target="../ink/ink740.xml"/><Relationship Id="rId75" Type="http://schemas.openxmlformats.org/officeDocument/2006/relationships/image" Target="../media/image689.emf"/><Relationship Id="rId96" Type="http://schemas.openxmlformats.org/officeDocument/2006/relationships/image" Target="../media/image698.emf"/><Relationship Id="rId140" Type="http://schemas.openxmlformats.org/officeDocument/2006/relationships/image" Target="../media/image714.emf"/><Relationship Id="rId161" Type="http://schemas.openxmlformats.org/officeDocument/2006/relationships/customXml" Target="../ink/ink794.xml"/><Relationship Id="rId182" Type="http://schemas.openxmlformats.org/officeDocument/2006/relationships/image" Target="../media/image735.emf"/><Relationship Id="rId217" Type="http://schemas.openxmlformats.org/officeDocument/2006/relationships/customXml" Target="../ink/ink822.xml"/><Relationship Id="rId6" Type="http://schemas.openxmlformats.org/officeDocument/2006/relationships/customXml" Target="../ink/ink716.xml"/><Relationship Id="rId23" Type="http://schemas.openxmlformats.org/officeDocument/2006/relationships/image" Target="../media/image224.emf"/><Relationship Id="rId119" Type="http://schemas.openxmlformats.org/officeDocument/2006/relationships/customXml" Target="../ink/ink773.xml"/><Relationship Id="rId44" Type="http://schemas.openxmlformats.org/officeDocument/2006/relationships/customXml" Target="../ink/ink735.xml"/><Relationship Id="rId65" Type="http://schemas.openxmlformats.org/officeDocument/2006/relationships/image" Target="../media/image685.emf"/><Relationship Id="rId86" Type="http://schemas.openxmlformats.org/officeDocument/2006/relationships/customXml" Target="../ink/ink756.xml"/><Relationship Id="rId130" Type="http://schemas.openxmlformats.org/officeDocument/2006/relationships/image" Target="../media/image709.emf"/><Relationship Id="rId151" Type="http://schemas.openxmlformats.org/officeDocument/2006/relationships/customXml" Target="../ink/ink789.xml"/><Relationship Id="rId172" Type="http://schemas.openxmlformats.org/officeDocument/2006/relationships/image" Target="../media/image730.emf"/><Relationship Id="rId193" Type="http://schemas.openxmlformats.org/officeDocument/2006/relationships/customXml" Target="../ink/ink810.xml"/><Relationship Id="rId207" Type="http://schemas.openxmlformats.org/officeDocument/2006/relationships/customXml" Target="../ink/ink817.xml"/><Relationship Id="rId13" Type="http://schemas.openxmlformats.org/officeDocument/2006/relationships/image" Target="../media/image219.emf"/><Relationship Id="rId109" Type="http://schemas.openxmlformats.org/officeDocument/2006/relationships/customXml" Target="../ink/ink768.xml"/><Relationship Id="rId34" Type="http://schemas.openxmlformats.org/officeDocument/2006/relationships/customXml" Target="../ink/ink730.xml"/><Relationship Id="rId55" Type="http://schemas.openxmlformats.org/officeDocument/2006/relationships/image" Target="../media/image450.emf"/><Relationship Id="rId76" Type="http://schemas.openxmlformats.org/officeDocument/2006/relationships/customXml" Target="../ink/ink751.xml"/><Relationship Id="rId97" Type="http://schemas.openxmlformats.org/officeDocument/2006/relationships/customXml" Target="../ink/ink762.xml"/><Relationship Id="rId120" Type="http://schemas.openxmlformats.org/officeDocument/2006/relationships/image" Target="../media/image679.emf"/><Relationship Id="rId141" Type="http://schemas.openxmlformats.org/officeDocument/2006/relationships/customXml" Target="../ink/ink784.xml"/><Relationship Id="rId7" Type="http://schemas.openxmlformats.org/officeDocument/2006/relationships/image" Target="../media/image216.emf"/><Relationship Id="rId162" Type="http://schemas.openxmlformats.org/officeDocument/2006/relationships/image" Target="../media/image725.emf"/><Relationship Id="rId183" Type="http://schemas.openxmlformats.org/officeDocument/2006/relationships/customXml" Target="../ink/ink805.xml"/><Relationship Id="rId24" Type="http://schemas.openxmlformats.org/officeDocument/2006/relationships/customXml" Target="../ink/ink725.xml"/><Relationship Id="rId45" Type="http://schemas.openxmlformats.org/officeDocument/2006/relationships/image" Target="../media/image234.emf"/><Relationship Id="rId66" Type="http://schemas.openxmlformats.org/officeDocument/2006/relationships/customXml" Target="../ink/ink746.xml"/><Relationship Id="rId87" Type="http://schemas.openxmlformats.org/officeDocument/2006/relationships/customXml" Target="../ink/ink757.xml"/><Relationship Id="rId110" Type="http://schemas.openxmlformats.org/officeDocument/2006/relationships/image" Target="../media/image705.emf"/><Relationship Id="rId131" Type="http://schemas.openxmlformats.org/officeDocument/2006/relationships/customXml" Target="../ink/ink779.xml"/><Relationship Id="rId152" Type="http://schemas.openxmlformats.org/officeDocument/2006/relationships/image" Target="../media/image720.emf"/><Relationship Id="rId173" Type="http://schemas.openxmlformats.org/officeDocument/2006/relationships/customXml" Target="../ink/ink800.xml"/><Relationship Id="rId194" Type="http://schemas.openxmlformats.org/officeDocument/2006/relationships/image" Target="../media/image741.emf"/><Relationship Id="rId208" Type="http://schemas.openxmlformats.org/officeDocument/2006/relationships/image" Target="../media/image748.emf"/><Relationship Id="rId14" Type="http://schemas.openxmlformats.org/officeDocument/2006/relationships/customXml" Target="../ink/ink720.xml"/><Relationship Id="rId35" Type="http://schemas.openxmlformats.org/officeDocument/2006/relationships/image" Target="../media/image229.emf"/><Relationship Id="rId56" Type="http://schemas.openxmlformats.org/officeDocument/2006/relationships/customXml" Target="../ink/ink741.xml"/><Relationship Id="rId77" Type="http://schemas.openxmlformats.org/officeDocument/2006/relationships/image" Target="../media/image690.emf"/><Relationship Id="rId100" Type="http://schemas.openxmlformats.org/officeDocument/2006/relationships/image" Target="../media/image700.emf"/><Relationship Id="rId8" Type="http://schemas.openxmlformats.org/officeDocument/2006/relationships/customXml" Target="../ink/ink717.xml"/><Relationship Id="rId51" Type="http://schemas.openxmlformats.org/officeDocument/2006/relationships/image" Target="../media/image237.emf"/><Relationship Id="rId72" Type="http://schemas.openxmlformats.org/officeDocument/2006/relationships/customXml" Target="../ink/ink749.xml"/><Relationship Id="rId93" Type="http://schemas.openxmlformats.org/officeDocument/2006/relationships/customXml" Target="../ink/ink760.xml"/><Relationship Id="rId98" Type="http://schemas.openxmlformats.org/officeDocument/2006/relationships/image" Target="../media/image699.emf"/><Relationship Id="rId121" Type="http://schemas.openxmlformats.org/officeDocument/2006/relationships/customXml" Target="../ink/ink774.xml"/><Relationship Id="rId142" Type="http://schemas.openxmlformats.org/officeDocument/2006/relationships/image" Target="../media/image715.emf"/><Relationship Id="rId163" Type="http://schemas.openxmlformats.org/officeDocument/2006/relationships/customXml" Target="../ink/ink795.xml"/><Relationship Id="rId184" Type="http://schemas.openxmlformats.org/officeDocument/2006/relationships/image" Target="../media/image736.emf"/><Relationship Id="rId189" Type="http://schemas.openxmlformats.org/officeDocument/2006/relationships/customXml" Target="../ink/ink808.xml"/><Relationship Id="rId3" Type="http://schemas.openxmlformats.org/officeDocument/2006/relationships/image" Target="../media/image115.emf"/><Relationship Id="rId214" Type="http://schemas.openxmlformats.org/officeDocument/2006/relationships/image" Target="../media/image751.emf"/><Relationship Id="rId25" Type="http://schemas.openxmlformats.org/officeDocument/2006/relationships/image" Target="../media/image225.emf"/><Relationship Id="rId46" Type="http://schemas.openxmlformats.org/officeDocument/2006/relationships/customXml" Target="../ink/ink736.xml"/><Relationship Id="rId67" Type="http://schemas.openxmlformats.org/officeDocument/2006/relationships/image" Target="../media/image686.emf"/><Relationship Id="rId116" Type="http://schemas.openxmlformats.org/officeDocument/2006/relationships/image" Target="../media/image677.emf"/><Relationship Id="rId137" Type="http://schemas.openxmlformats.org/officeDocument/2006/relationships/customXml" Target="../ink/ink782.xml"/><Relationship Id="rId158" Type="http://schemas.openxmlformats.org/officeDocument/2006/relationships/image" Target="../media/image723.emf"/><Relationship Id="rId20" Type="http://schemas.openxmlformats.org/officeDocument/2006/relationships/customXml" Target="../ink/ink723.xml"/><Relationship Id="rId41" Type="http://schemas.openxmlformats.org/officeDocument/2006/relationships/image" Target="../media/image232.emf"/><Relationship Id="rId62" Type="http://schemas.openxmlformats.org/officeDocument/2006/relationships/customXml" Target="../ink/ink744.xml"/><Relationship Id="rId83" Type="http://schemas.openxmlformats.org/officeDocument/2006/relationships/image" Target="../media/image694.emf"/><Relationship Id="rId88" Type="http://schemas.openxmlformats.org/officeDocument/2006/relationships/image" Target="../media/image651.emf"/><Relationship Id="rId111" Type="http://schemas.openxmlformats.org/officeDocument/2006/relationships/customXml" Target="../ink/ink769.xml"/><Relationship Id="rId132" Type="http://schemas.openxmlformats.org/officeDocument/2006/relationships/image" Target="../media/image710.emf"/><Relationship Id="rId153" Type="http://schemas.openxmlformats.org/officeDocument/2006/relationships/customXml" Target="../ink/ink790.xml"/><Relationship Id="rId174" Type="http://schemas.openxmlformats.org/officeDocument/2006/relationships/image" Target="../media/image731.emf"/><Relationship Id="rId179" Type="http://schemas.openxmlformats.org/officeDocument/2006/relationships/customXml" Target="../ink/ink803.xml"/><Relationship Id="rId195" Type="http://schemas.openxmlformats.org/officeDocument/2006/relationships/customXml" Target="../ink/ink811.xml"/><Relationship Id="rId209" Type="http://schemas.openxmlformats.org/officeDocument/2006/relationships/customXml" Target="../ink/ink818.xml"/><Relationship Id="rId190" Type="http://schemas.openxmlformats.org/officeDocument/2006/relationships/image" Target="../media/image739.emf"/><Relationship Id="rId204" Type="http://schemas.openxmlformats.org/officeDocument/2006/relationships/image" Target="../media/image746.emf"/><Relationship Id="rId220" Type="http://schemas.openxmlformats.org/officeDocument/2006/relationships/image" Target="../media/image754.emf"/><Relationship Id="rId15" Type="http://schemas.openxmlformats.org/officeDocument/2006/relationships/image" Target="../media/image220.emf"/><Relationship Id="rId36" Type="http://schemas.openxmlformats.org/officeDocument/2006/relationships/customXml" Target="../ink/ink731.xml"/><Relationship Id="rId57" Type="http://schemas.openxmlformats.org/officeDocument/2006/relationships/image" Target="../media/image453.emf"/><Relationship Id="rId106" Type="http://schemas.openxmlformats.org/officeDocument/2006/relationships/image" Target="../media/image703.emf"/><Relationship Id="rId127" Type="http://schemas.openxmlformats.org/officeDocument/2006/relationships/customXml" Target="../ink/ink777.xml"/><Relationship Id="rId10" Type="http://schemas.openxmlformats.org/officeDocument/2006/relationships/customXml" Target="../ink/ink718.xml"/><Relationship Id="rId31" Type="http://schemas.openxmlformats.org/officeDocument/2006/relationships/image" Target="../media/image227.emf"/><Relationship Id="rId52" Type="http://schemas.openxmlformats.org/officeDocument/2006/relationships/customXml" Target="../ink/ink739.xml"/><Relationship Id="rId73" Type="http://schemas.openxmlformats.org/officeDocument/2006/relationships/image" Target="../media/image451.emf"/><Relationship Id="rId78" Type="http://schemas.openxmlformats.org/officeDocument/2006/relationships/customXml" Target="../ink/ink752.xml"/><Relationship Id="rId94" Type="http://schemas.openxmlformats.org/officeDocument/2006/relationships/image" Target="../media/image697.emf"/><Relationship Id="rId99" Type="http://schemas.openxmlformats.org/officeDocument/2006/relationships/customXml" Target="../ink/ink763.xml"/><Relationship Id="rId101" Type="http://schemas.openxmlformats.org/officeDocument/2006/relationships/customXml" Target="../ink/ink764.xml"/><Relationship Id="rId122" Type="http://schemas.openxmlformats.org/officeDocument/2006/relationships/image" Target="../media/image680.emf"/><Relationship Id="rId143" Type="http://schemas.openxmlformats.org/officeDocument/2006/relationships/customXml" Target="../ink/ink785.xml"/><Relationship Id="rId148" Type="http://schemas.openxmlformats.org/officeDocument/2006/relationships/image" Target="../media/image718.emf"/><Relationship Id="rId164" Type="http://schemas.openxmlformats.org/officeDocument/2006/relationships/image" Target="../media/image726.emf"/><Relationship Id="rId169" Type="http://schemas.openxmlformats.org/officeDocument/2006/relationships/customXml" Target="../ink/ink798.xml"/><Relationship Id="rId185" Type="http://schemas.openxmlformats.org/officeDocument/2006/relationships/customXml" Target="../ink/ink806.xml"/><Relationship Id="rId334" Type="http://schemas.openxmlformats.org/officeDocument/2006/relationships/customXml" Target="../ink/ink824.xml"/><Relationship Id="rId4" Type="http://schemas.openxmlformats.org/officeDocument/2006/relationships/customXml" Target="../ink/ink715.xml"/><Relationship Id="rId9" Type="http://schemas.openxmlformats.org/officeDocument/2006/relationships/image" Target="../media/image217.emf"/><Relationship Id="rId180" Type="http://schemas.openxmlformats.org/officeDocument/2006/relationships/image" Target="../media/image734.emf"/><Relationship Id="rId210" Type="http://schemas.openxmlformats.org/officeDocument/2006/relationships/image" Target="../media/image749.emf"/><Relationship Id="rId215" Type="http://schemas.openxmlformats.org/officeDocument/2006/relationships/customXml" Target="../ink/ink821.xml"/><Relationship Id="rId26" Type="http://schemas.openxmlformats.org/officeDocument/2006/relationships/customXml" Target="../ink/ink726.xml"/><Relationship Id="rId47" Type="http://schemas.openxmlformats.org/officeDocument/2006/relationships/image" Target="../media/image235.emf"/><Relationship Id="rId68" Type="http://schemas.openxmlformats.org/officeDocument/2006/relationships/customXml" Target="../ink/ink747.xml"/><Relationship Id="rId89" Type="http://schemas.openxmlformats.org/officeDocument/2006/relationships/customXml" Target="../ink/ink758.xml"/><Relationship Id="rId112" Type="http://schemas.openxmlformats.org/officeDocument/2006/relationships/image" Target="../media/image706.emf"/><Relationship Id="rId133" Type="http://schemas.openxmlformats.org/officeDocument/2006/relationships/customXml" Target="../ink/ink780.xml"/><Relationship Id="rId154" Type="http://schemas.openxmlformats.org/officeDocument/2006/relationships/image" Target="../media/image721.emf"/><Relationship Id="rId175" Type="http://schemas.openxmlformats.org/officeDocument/2006/relationships/customXml" Target="../ink/ink801.xml"/><Relationship Id="rId196" Type="http://schemas.openxmlformats.org/officeDocument/2006/relationships/image" Target="../media/image742.emf"/><Relationship Id="rId200" Type="http://schemas.openxmlformats.org/officeDocument/2006/relationships/image" Target="../media/image744.emf"/><Relationship Id="rId16" Type="http://schemas.openxmlformats.org/officeDocument/2006/relationships/customXml" Target="../ink/ink721.xml"/><Relationship Id="rId37" Type="http://schemas.openxmlformats.org/officeDocument/2006/relationships/image" Target="../media/image230.emf"/><Relationship Id="rId58" Type="http://schemas.openxmlformats.org/officeDocument/2006/relationships/customXml" Target="../ink/ink742.xml"/><Relationship Id="rId79" Type="http://schemas.openxmlformats.org/officeDocument/2006/relationships/image" Target="../media/image691.emf"/><Relationship Id="rId102" Type="http://schemas.openxmlformats.org/officeDocument/2006/relationships/image" Target="../media/image701.emf"/><Relationship Id="rId123" Type="http://schemas.openxmlformats.org/officeDocument/2006/relationships/customXml" Target="../ink/ink775.xml"/><Relationship Id="rId144" Type="http://schemas.openxmlformats.org/officeDocument/2006/relationships/image" Target="../media/image716.emf"/><Relationship Id="rId90" Type="http://schemas.openxmlformats.org/officeDocument/2006/relationships/image" Target="../media/image695.emf"/><Relationship Id="rId165" Type="http://schemas.openxmlformats.org/officeDocument/2006/relationships/customXml" Target="../ink/ink796.xml"/><Relationship Id="rId186" Type="http://schemas.openxmlformats.org/officeDocument/2006/relationships/image" Target="../media/image737.emf"/><Relationship Id="rId211" Type="http://schemas.openxmlformats.org/officeDocument/2006/relationships/customXml" Target="../ink/ink819.xml"/><Relationship Id="rId27" Type="http://schemas.openxmlformats.org/officeDocument/2006/relationships/image" Target="../media/image226.emf"/><Relationship Id="rId48" Type="http://schemas.openxmlformats.org/officeDocument/2006/relationships/customXml" Target="../ink/ink737.xml"/><Relationship Id="rId69" Type="http://schemas.openxmlformats.org/officeDocument/2006/relationships/image" Target="../media/image687.emf"/><Relationship Id="rId113" Type="http://schemas.openxmlformats.org/officeDocument/2006/relationships/customXml" Target="../ink/ink770.xml"/><Relationship Id="rId134" Type="http://schemas.openxmlformats.org/officeDocument/2006/relationships/image" Target="../media/image711.emf"/><Relationship Id="rId80" Type="http://schemas.openxmlformats.org/officeDocument/2006/relationships/customXml" Target="../ink/ink753.xml"/><Relationship Id="rId155" Type="http://schemas.openxmlformats.org/officeDocument/2006/relationships/customXml" Target="../ink/ink791.xml"/><Relationship Id="rId176" Type="http://schemas.openxmlformats.org/officeDocument/2006/relationships/image" Target="../media/image732.emf"/><Relationship Id="rId197" Type="http://schemas.openxmlformats.org/officeDocument/2006/relationships/customXml" Target="../ink/ink812.xml"/><Relationship Id="rId201" Type="http://schemas.openxmlformats.org/officeDocument/2006/relationships/customXml" Target="../ink/ink814.xml"/><Relationship Id="rId222" Type="http://schemas.openxmlformats.org/officeDocument/2006/relationships/image" Target="../media/image755.emf"/><Relationship Id="rId17" Type="http://schemas.openxmlformats.org/officeDocument/2006/relationships/image" Target="../media/image221.emf"/><Relationship Id="rId38" Type="http://schemas.openxmlformats.org/officeDocument/2006/relationships/customXml" Target="../ink/ink732.xml"/><Relationship Id="rId59" Type="http://schemas.openxmlformats.org/officeDocument/2006/relationships/image" Target="../media/image454.emf"/><Relationship Id="rId103" Type="http://schemas.openxmlformats.org/officeDocument/2006/relationships/customXml" Target="../ink/ink765.xml"/><Relationship Id="rId124" Type="http://schemas.openxmlformats.org/officeDocument/2006/relationships/image" Target="../media/image510.emf"/><Relationship Id="rId70" Type="http://schemas.openxmlformats.org/officeDocument/2006/relationships/customXml" Target="../ink/ink748.xml"/><Relationship Id="rId91" Type="http://schemas.openxmlformats.org/officeDocument/2006/relationships/customXml" Target="../ink/ink759.xml"/><Relationship Id="rId145" Type="http://schemas.openxmlformats.org/officeDocument/2006/relationships/customXml" Target="../ink/ink786.xml"/><Relationship Id="rId166" Type="http://schemas.openxmlformats.org/officeDocument/2006/relationships/image" Target="../media/image727.emf"/><Relationship Id="rId187" Type="http://schemas.openxmlformats.org/officeDocument/2006/relationships/customXml" Target="../ink/ink807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750.emf"/><Relationship Id="rId28" Type="http://schemas.openxmlformats.org/officeDocument/2006/relationships/customXml" Target="../ink/ink727.xml"/><Relationship Id="rId49" Type="http://schemas.openxmlformats.org/officeDocument/2006/relationships/image" Target="../media/image236.emf"/><Relationship Id="rId114" Type="http://schemas.openxmlformats.org/officeDocument/2006/relationships/image" Target="../media/image707.emf"/><Relationship Id="rId60" Type="http://schemas.openxmlformats.org/officeDocument/2006/relationships/customXml" Target="../ink/ink743.xml"/><Relationship Id="rId81" Type="http://schemas.openxmlformats.org/officeDocument/2006/relationships/image" Target="../media/image692.emf"/><Relationship Id="rId135" Type="http://schemas.openxmlformats.org/officeDocument/2006/relationships/customXml" Target="../ink/ink781.xml"/><Relationship Id="rId156" Type="http://schemas.openxmlformats.org/officeDocument/2006/relationships/image" Target="../media/image722.emf"/><Relationship Id="rId177" Type="http://schemas.openxmlformats.org/officeDocument/2006/relationships/customXml" Target="../ink/ink802.xml"/><Relationship Id="rId198" Type="http://schemas.openxmlformats.org/officeDocument/2006/relationships/image" Target="../media/image743.emf"/><Relationship Id="rId202" Type="http://schemas.openxmlformats.org/officeDocument/2006/relationships/image" Target="../media/image745.emf"/><Relationship Id="rId18" Type="http://schemas.openxmlformats.org/officeDocument/2006/relationships/customXml" Target="../ink/ink722.xml"/><Relationship Id="rId39" Type="http://schemas.openxmlformats.org/officeDocument/2006/relationships/image" Target="../media/image231.emf"/><Relationship Id="rId50" Type="http://schemas.openxmlformats.org/officeDocument/2006/relationships/customXml" Target="../ink/ink738.xml"/><Relationship Id="rId104" Type="http://schemas.openxmlformats.org/officeDocument/2006/relationships/image" Target="../media/image702.emf"/><Relationship Id="rId125" Type="http://schemas.openxmlformats.org/officeDocument/2006/relationships/customXml" Target="../ink/ink776.xml"/><Relationship Id="rId146" Type="http://schemas.openxmlformats.org/officeDocument/2006/relationships/image" Target="../media/image717.emf"/><Relationship Id="rId167" Type="http://schemas.openxmlformats.org/officeDocument/2006/relationships/customXml" Target="../ink/ink797.xml"/><Relationship Id="rId188" Type="http://schemas.openxmlformats.org/officeDocument/2006/relationships/image" Target="../media/image738.emf"/><Relationship Id="rId332" Type="http://schemas.openxmlformats.org/officeDocument/2006/relationships/image" Target="../media/image1183.emf"/><Relationship Id="rId71" Type="http://schemas.openxmlformats.org/officeDocument/2006/relationships/image" Target="../media/image688.emf"/><Relationship Id="rId92" Type="http://schemas.openxmlformats.org/officeDocument/2006/relationships/image" Target="../media/image696.emf"/><Relationship Id="rId213" Type="http://schemas.openxmlformats.org/officeDocument/2006/relationships/customXml" Target="../ink/ink820.xml"/><Relationship Id="rId2" Type="http://schemas.openxmlformats.org/officeDocument/2006/relationships/customXml" Target="../ink/ink714.xml"/><Relationship Id="rId29" Type="http://schemas.openxmlformats.org/officeDocument/2006/relationships/image" Target="../media/image182.emf"/><Relationship Id="rId40" Type="http://schemas.openxmlformats.org/officeDocument/2006/relationships/customXml" Target="../ink/ink733.xml"/><Relationship Id="rId115" Type="http://schemas.openxmlformats.org/officeDocument/2006/relationships/customXml" Target="../ink/ink771.xml"/><Relationship Id="rId136" Type="http://schemas.openxmlformats.org/officeDocument/2006/relationships/image" Target="../media/image712.emf"/><Relationship Id="rId157" Type="http://schemas.openxmlformats.org/officeDocument/2006/relationships/customXml" Target="../ink/ink792.xml"/><Relationship Id="rId178" Type="http://schemas.openxmlformats.org/officeDocument/2006/relationships/image" Target="../media/image733.emf"/><Relationship Id="rId61" Type="http://schemas.openxmlformats.org/officeDocument/2006/relationships/image" Target="../media/image683.emf"/><Relationship Id="rId82" Type="http://schemas.openxmlformats.org/officeDocument/2006/relationships/customXml" Target="../ink/ink754.xml"/><Relationship Id="rId199" Type="http://schemas.openxmlformats.org/officeDocument/2006/relationships/customXml" Target="../ink/ink813.xml"/><Relationship Id="rId203" Type="http://schemas.openxmlformats.org/officeDocument/2006/relationships/customXml" Target="../ink/ink815.xml"/><Relationship Id="rId19" Type="http://schemas.openxmlformats.org/officeDocument/2006/relationships/image" Target="../media/image222.emf"/><Relationship Id="rId30" Type="http://schemas.openxmlformats.org/officeDocument/2006/relationships/customXml" Target="../ink/ink728.xml"/><Relationship Id="rId105" Type="http://schemas.openxmlformats.org/officeDocument/2006/relationships/customXml" Target="../ink/ink766.xml"/><Relationship Id="rId126" Type="http://schemas.openxmlformats.org/officeDocument/2006/relationships/image" Target="../media/image682.emf"/><Relationship Id="rId147" Type="http://schemas.openxmlformats.org/officeDocument/2006/relationships/customXml" Target="../ink/ink787.xml"/><Relationship Id="rId168" Type="http://schemas.openxmlformats.org/officeDocument/2006/relationships/image" Target="../media/image728.emf"/><Relationship Id="rId333" Type="http://schemas.openxmlformats.org/officeDocument/2006/relationships/customXml" Target="../ink/ink8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614" y="1074801"/>
            <a:ext cx="3674681" cy="728091"/>
          </a:xfrm>
        </p:spPr>
        <p:txBody>
          <a:bodyPr/>
          <a:lstStyle/>
          <a:p>
            <a:r>
              <a:rPr lang="en-US" b="1" dirty="0" smtClean="0">
                <a:latin typeface="+mj-lt"/>
              </a:rPr>
              <a:t>Lecture 6: The simplex method</a:t>
            </a:r>
            <a:endParaRPr 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9462578"/>
      </p:ext>
    </p:extLst>
  </p:cSld>
  <p:clrMapOvr>
    <a:masterClrMapping/>
  </p:clrMapOvr>
  <p:transition advTm="1217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</a:t>
            </a:r>
            <a:r>
              <a:rPr lang="ru-RU" dirty="0" smtClean="0"/>
              <a:t> </a:t>
            </a:r>
            <a:r>
              <a:rPr lang="en-US" dirty="0" smtClean="0"/>
              <a:t>changing basis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9" name="Ink 28"/>
              <p14:cNvContentPartPr/>
              <p14:nvPr/>
            </p14:nvContentPartPr>
            <p14:xfrm>
              <a:off x="3078670" y="2206234"/>
              <a:ext cx="360" cy="3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77950" y="2204794"/>
                <a:ext cx="216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92" name="Freeform 91"/>
          <p:cNvSpPr/>
          <p:nvPr/>
        </p:nvSpPr>
        <p:spPr>
          <a:xfrm>
            <a:off x="2392870" y="885067"/>
            <a:ext cx="1371600" cy="1334814"/>
          </a:xfrm>
          <a:custGeom>
            <a:avLst/>
            <a:gdLst>
              <a:gd name="connsiteX0" fmla="*/ 0 w 1371600"/>
              <a:gd name="connsiteY0" fmla="*/ 635876 h 1334814"/>
              <a:gd name="connsiteX1" fmla="*/ 147145 w 1371600"/>
              <a:gd name="connsiteY1" fmla="*/ 52551 h 1334814"/>
              <a:gd name="connsiteX2" fmla="*/ 1014248 w 1371600"/>
              <a:gd name="connsiteY2" fmla="*/ 0 h 1334814"/>
              <a:gd name="connsiteX3" fmla="*/ 1371600 w 1371600"/>
              <a:gd name="connsiteY3" fmla="*/ 446689 h 1334814"/>
              <a:gd name="connsiteX4" fmla="*/ 1056289 w 1371600"/>
              <a:gd name="connsiteY4" fmla="*/ 1334814 h 1334814"/>
              <a:gd name="connsiteX5" fmla="*/ 331076 w 1371600"/>
              <a:gd name="connsiteY5" fmla="*/ 1329558 h 1334814"/>
              <a:gd name="connsiteX6" fmla="*/ 0 w 1371600"/>
              <a:gd name="connsiteY6" fmla="*/ 635876 h 133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34814">
                <a:moveTo>
                  <a:pt x="0" y="635876"/>
                </a:moveTo>
                <a:lnTo>
                  <a:pt x="147145" y="52551"/>
                </a:lnTo>
                <a:lnTo>
                  <a:pt x="1014248" y="0"/>
                </a:lnTo>
                <a:lnTo>
                  <a:pt x="1371600" y="446689"/>
                </a:lnTo>
                <a:lnTo>
                  <a:pt x="1056289" y="1334814"/>
                </a:lnTo>
                <a:lnTo>
                  <a:pt x="331076" y="1329558"/>
                </a:lnTo>
                <a:lnTo>
                  <a:pt x="0" y="63587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/>
          <p:cNvCxnSpPr/>
          <p:nvPr/>
        </p:nvCxnSpPr>
        <p:spPr>
          <a:xfrm>
            <a:off x="2072529" y="849754"/>
            <a:ext cx="735309" cy="154064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2165790" y="452986"/>
            <a:ext cx="496475" cy="1968168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1781182" y="843994"/>
            <a:ext cx="2303650" cy="139613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061452" y="452985"/>
            <a:ext cx="1538107" cy="1922629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3388621" y="569674"/>
            <a:ext cx="646412" cy="182072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063650" y="2219881"/>
            <a:ext cx="2780936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8" name="Group 207"/>
          <p:cNvGrpSpPr/>
          <p:nvPr/>
        </p:nvGrpSpPr>
        <p:grpSpPr>
          <a:xfrm>
            <a:off x="1892183" y="652841"/>
            <a:ext cx="535680" cy="225000"/>
            <a:chOff x="884558" y="674793"/>
            <a:chExt cx="535680" cy="225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31" name="Ink 130"/>
                <p14:cNvContentPartPr/>
                <p14:nvPr/>
              </p14:nvContentPartPr>
              <p14:xfrm>
                <a:off x="884558" y="769113"/>
                <a:ext cx="75600" cy="10692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83478" y="766593"/>
                  <a:ext cx="7740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32" name="Ink 131"/>
                <p14:cNvContentPartPr/>
                <p14:nvPr/>
              </p14:nvContentPartPr>
              <p14:xfrm>
                <a:off x="996518" y="855873"/>
                <a:ext cx="16200" cy="439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95438" y="853713"/>
                  <a:ext cx="1764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33" name="Ink 132"/>
                <p14:cNvContentPartPr/>
                <p14:nvPr/>
              </p14:nvContentPartPr>
              <p14:xfrm>
                <a:off x="1003358" y="823833"/>
                <a:ext cx="2520" cy="50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02278" y="821673"/>
                  <a:ext cx="468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34" name="Ink 133"/>
                <p14:cNvContentPartPr/>
                <p14:nvPr/>
              </p14:nvContentPartPr>
              <p14:xfrm>
                <a:off x="959078" y="674793"/>
                <a:ext cx="78840" cy="7740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57638" y="672273"/>
                  <a:ext cx="8028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35" name="Ink 134"/>
                <p14:cNvContentPartPr/>
                <p14:nvPr/>
              </p14:nvContentPartPr>
              <p14:xfrm>
                <a:off x="1068158" y="759753"/>
                <a:ext cx="62640" cy="56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067078" y="757593"/>
                  <a:ext cx="648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6" name="Ink 135"/>
                <p14:cNvContentPartPr/>
                <p14:nvPr/>
              </p14:nvContentPartPr>
              <p14:xfrm>
                <a:off x="1078958" y="751473"/>
                <a:ext cx="49320" cy="8136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077878" y="750033"/>
                  <a:ext cx="5112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37" name="Ink 136"/>
                <p14:cNvContentPartPr/>
                <p14:nvPr/>
              </p14:nvContentPartPr>
              <p14:xfrm>
                <a:off x="1177238" y="774513"/>
                <a:ext cx="65520" cy="468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76158" y="772353"/>
                  <a:ext cx="6768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38" name="Ink 137"/>
                <p14:cNvContentPartPr/>
                <p14:nvPr/>
              </p14:nvContentPartPr>
              <p14:xfrm>
                <a:off x="1198838" y="798273"/>
                <a:ext cx="58680" cy="1044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197758" y="797913"/>
                  <a:ext cx="6012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39" name="Ink 138"/>
                <p14:cNvContentPartPr/>
                <p14:nvPr/>
              </p14:nvContentPartPr>
              <p14:xfrm>
                <a:off x="1286678" y="678753"/>
                <a:ext cx="68760" cy="14292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285238" y="676953"/>
                  <a:ext cx="7164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40" name="Ink 139"/>
                <p14:cNvContentPartPr/>
                <p14:nvPr/>
              </p14:nvContentPartPr>
              <p14:xfrm>
                <a:off x="1391438" y="822033"/>
                <a:ext cx="28800" cy="5040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390358" y="819873"/>
                  <a:ext cx="3024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41" name="Ink 140"/>
                <p14:cNvContentPartPr/>
                <p14:nvPr/>
              </p14:nvContentPartPr>
              <p14:xfrm>
                <a:off x="1387118" y="770193"/>
                <a:ext cx="8640" cy="1008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386038" y="768393"/>
                  <a:ext cx="10080" cy="144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0" name="Group 159"/>
          <p:cNvGrpSpPr/>
          <p:nvPr/>
        </p:nvGrpSpPr>
        <p:grpSpPr>
          <a:xfrm rot="3037514">
            <a:off x="3966689" y="1513510"/>
            <a:ext cx="516960" cy="276480"/>
            <a:chOff x="3904878" y="328638"/>
            <a:chExt cx="516960" cy="27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44" name="Ink 143"/>
                <p14:cNvContentPartPr/>
                <p14:nvPr/>
              </p14:nvContentPartPr>
              <p14:xfrm>
                <a:off x="3904878" y="392718"/>
                <a:ext cx="96480" cy="961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903798" y="390558"/>
                  <a:ext cx="9828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45" name="Ink 144"/>
                <p14:cNvContentPartPr/>
                <p14:nvPr/>
              </p14:nvContentPartPr>
              <p14:xfrm>
                <a:off x="3993078" y="494238"/>
                <a:ext cx="35280" cy="11088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991998" y="492438"/>
                  <a:ext cx="374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46" name="Ink 145"/>
                <p14:cNvContentPartPr/>
                <p14:nvPr/>
              </p14:nvContentPartPr>
              <p14:xfrm>
                <a:off x="4023318" y="463638"/>
                <a:ext cx="7920" cy="828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4022238" y="462918"/>
                  <a:ext cx="93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47" name="Ink 146"/>
                <p14:cNvContentPartPr/>
                <p14:nvPr/>
              </p14:nvContentPartPr>
              <p14:xfrm>
                <a:off x="3985518" y="328638"/>
                <a:ext cx="91440" cy="7020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3984438" y="326118"/>
                  <a:ext cx="936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51" name="Ink 150"/>
                <p14:cNvContentPartPr/>
                <p14:nvPr/>
              </p14:nvContentPartPr>
              <p14:xfrm>
                <a:off x="4210158" y="421518"/>
                <a:ext cx="60840" cy="108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4209438" y="418998"/>
                  <a:ext cx="6264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152" name="Ink 151"/>
                <p14:cNvContentPartPr/>
                <p14:nvPr/>
              </p14:nvContentPartPr>
              <p14:xfrm>
                <a:off x="4209078" y="456798"/>
                <a:ext cx="73080" cy="684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4207998" y="454998"/>
                  <a:ext cx="7524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153" name="Ink 152"/>
                <p14:cNvContentPartPr/>
                <p14:nvPr/>
              </p14:nvContentPartPr>
              <p14:xfrm>
                <a:off x="4312038" y="334758"/>
                <a:ext cx="77040" cy="15912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4310958" y="332598"/>
                  <a:ext cx="7956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156" name="Ink 155"/>
                <p14:cNvContentPartPr/>
                <p14:nvPr/>
              </p14:nvContentPartPr>
              <p14:xfrm>
                <a:off x="4412118" y="456798"/>
                <a:ext cx="7560" cy="864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4410678" y="454998"/>
                  <a:ext cx="100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157" name="Ink 156"/>
                <p14:cNvContentPartPr/>
                <p14:nvPr/>
              </p14:nvContentPartPr>
              <p14:xfrm>
                <a:off x="4070838" y="389478"/>
                <a:ext cx="82440" cy="8100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4069758" y="387318"/>
                  <a:ext cx="846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158" name="Ink 157"/>
                <p14:cNvContentPartPr/>
                <p14:nvPr/>
              </p14:nvContentPartPr>
              <p14:xfrm>
                <a:off x="4079478" y="382998"/>
                <a:ext cx="79200" cy="10548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4078398" y="380838"/>
                  <a:ext cx="8136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159" name="Ink 158"/>
                <p14:cNvContentPartPr/>
                <p14:nvPr/>
              </p14:nvContentPartPr>
              <p14:xfrm>
                <a:off x="4371438" y="475878"/>
                <a:ext cx="50400" cy="11772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4370358" y="474798"/>
                  <a:ext cx="52920" cy="1213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85" name="Ink 184"/>
              <p14:cNvContentPartPr/>
              <p14:nvPr/>
            </p14:nvContentPartPr>
            <p14:xfrm>
              <a:off x="5689411" y="2602092"/>
              <a:ext cx="360" cy="3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688691" y="2600652"/>
                <a:ext cx="1800" cy="3600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Straight Arrow Connector 3"/>
          <p:cNvCxnSpPr/>
          <p:nvPr/>
        </p:nvCxnSpPr>
        <p:spPr>
          <a:xfrm flipH="1" flipV="1">
            <a:off x="2890227" y="510287"/>
            <a:ext cx="40860" cy="386444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3610803" y="875851"/>
            <a:ext cx="320400" cy="250978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3043324" y="1260783"/>
            <a:ext cx="490878" cy="254055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5" name="Ink 34"/>
              <p14:cNvContentPartPr/>
              <p14:nvPr/>
            </p14:nvContentPartPr>
            <p14:xfrm>
              <a:off x="3284581" y="1179902"/>
              <a:ext cx="104040" cy="1224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283141" y="1177382"/>
                <a:ext cx="10620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9" name="Ink 58"/>
              <p14:cNvContentPartPr/>
              <p14:nvPr/>
            </p14:nvContentPartPr>
            <p14:xfrm>
              <a:off x="5323291" y="3539814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322211" y="3538374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8" name="Ink 67"/>
              <p14:cNvContentPartPr/>
              <p14:nvPr/>
            </p14:nvContentPartPr>
            <p14:xfrm>
              <a:off x="2954332" y="4482595"/>
              <a:ext cx="360" cy="3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953612" y="4481155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18" name="Ink 117"/>
              <p14:cNvContentPartPr/>
              <p14:nvPr/>
            </p14:nvContentPartPr>
            <p14:xfrm>
              <a:off x="3213892" y="4525795"/>
              <a:ext cx="360" cy="3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213172" y="45243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72" name="Ink 171"/>
              <p14:cNvContentPartPr/>
              <p14:nvPr/>
            </p14:nvContentPartPr>
            <p14:xfrm>
              <a:off x="3423772" y="685675"/>
              <a:ext cx="70200" cy="10188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422692" y="683515"/>
                <a:ext cx="7272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73" name="Ink 172"/>
              <p14:cNvContentPartPr/>
              <p14:nvPr/>
            </p14:nvContentPartPr>
            <p14:xfrm>
              <a:off x="3411532" y="698995"/>
              <a:ext cx="91440" cy="12240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410092" y="696475"/>
                <a:ext cx="9396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74" name="Ink 173"/>
              <p14:cNvContentPartPr/>
              <p14:nvPr/>
            </p14:nvContentPartPr>
            <p14:xfrm>
              <a:off x="3528892" y="746875"/>
              <a:ext cx="101520" cy="10332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528532" y="744355"/>
                <a:ext cx="10332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75" name="Ink 174"/>
              <p14:cNvContentPartPr/>
              <p14:nvPr/>
            </p14:nvContentPartPr>
            <p14:xfrm>
              <a:off x="5097772" y="4205395"/>
              <a:ext cx="360" cy="36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097052" y="4203955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76" name="Ink 175"/>
              <p14:cNvContentPartPr/>
              <p14:nvPr/>
            </p14:nvContentPartPr>
            <p14:xfrm>
              <a:off x="5076172" y="4067155"/>
              <a:ext cx="360" cy="3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075092" y="40653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78" name="Ink 177"/>
              <p14:cNvContentPartPr/>
              <p14:nvPr/>
            </p14:nvContentPartPr>
            <p14:xfrm>
              <a:off x="3105172" y="781435"/>
              <a:ext cx="111240" cy="25128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104092" y="778915"/>
                <a:ext cx="113400" cy="256320"/>
              </a:xfrm>
              <a:prstGeom prst="rect">
                <a:avLst/>
              </a:prstGeom>
            </p:spPr>
          </p:pic>
        </mc:Fallback>
      </mc:AlternateContent>
      <p:cxnSp>
        <p:nvCxnSpPr>
          <p:cNvPr id="180" name="Straight Arrow Connector 179"/>
          <p:cNvCxnSpPr/>
          <p:nvPr/>
        </p:nvCxnSpPr>
        <p:spPr>
          <a:xfrm flipH="1">
            <a:off x="2807838" y="1046020"/>
            <a:ext cx="603694" cy="2979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/>
          <p:cNvGrpSpPr/>
          <p:nvPr/>
        </p:nvGrpSpPr>
        <p:grpSpPr>
          <a:xfrm>
            <a:off x="443509" y="741362"/>
            <a:ext cx="894805" cy="291353"/>
            <a:chOff x="215812" y="2403955"/>
            <a:chExt cx="1071360" cy="348840"/>
          </a:xfrm>
          <a:solidFill>
            <a:schemeClr val="accent5"/>
          </a:solidFill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183" name="Ink 182"/>
                <p14:cNvContentPartPr/>
                <p14:nvPr/>
              </p14:nvContentPartPr>
              <p14:xfrm>
                <a:off x="215812" y="2577835"/>
                <a:ext cx="182160" cy="17496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214085" y="2574811"/>
                  <a:ext cx="184318" cy="18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184" name="Ink 183"/>
                <p14:cNvContentPartPr/>
                <p14:nvPr/>
              </p14:nvContentPartPr>
              <p14:xfrm>
                <a:off x="374572" y="2457595"/>
                <a:ext cx="172800" cy="11448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372848" y="2454582"/>
                  <a:ext cx="175816" cy="1205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186" name="Ink 185"/>
                <p14:cNvContentPartPr/>
                <p14:nvPr/>
              </p14:nvContentPartPr>
              <p14:xfrm>
                <a:off x="581932" y="2403955"/>
                <a:ext cx="153360" cy="32328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580209" y="2400938"/>
                  <a:ext cx="155514" cy="3293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187" name="Ink 186"/>
                <p14:cNvContentPartPr/>
                <p14:nvPr/>
              </p14:nvContentPartPr>
              <p14:xfrm>
                <a:off x="872092" y="2551915"/>
                <a:ext cx="133200" cy="11952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870368" y="2548895"/>
                  <a:ext cx="135786" cy="1255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188" name="Ink 187"/>
                <p14:cNvContentPartPr/>
                <p14:nvPr/>
              </p14:nvContentPartPr>
              <p14:xfrm>
                <a:off x="1154692" y="2516635"/>
                <a:ext cx="132480" cy="15444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153402" y="2513615"/>
                  <a:ext cx="135491" cy="1604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16" name="Group 215"/>
          <p:cNvGrpSpPr/>
          <p:nvPr/>
        </p:nvGrpSpPr>
        <p:grpSpPr>
          <a:xfrm>
            <a:off x="104445" y="297289"/>
            <a:ext cx="2300385" cy="380545"/>
            <a:chOff x="108435" y="294952"/>
            <a:chExt cx="2709360" cy="448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177" name="Ink 176"/>
                <p14:cNvContentPartPr/>
                <p14:nvPr/>
              </p14:nvContentPartPr>
              <p14:xfrm>
                <a:off x="112755" y="456232"/>
                <a:ext cx="122040" cy="21636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11484" y="453687"/>
                  <a:ext cx="125006" cy="2218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179" name="Ink 178"/>
                <p14:cNvContentPartPr/>
                <p14:nvPr/>
              </p14:nvContentPartPr>
              <p14:xfrm>
                <a:off x="108435" y="476392"/>
                <a:ext cx="140040" cy="21456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07162" y="474272"/>
                  <a:ext cx="142162" cy="2192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189" name="Ink 188"/>
                <p14:cNvContentPartPr/>
                <p14:nvPr/>
              </p14:nvContentPartPr>
              <p14:xfrm>
                <a:off x="314355" y="617512"/>
                <a:ext cx="30240" cy="12492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312651" y="614963"/>
                  <a:ext cx="33221" cy="1304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190" name="Ink 189"/>
                <p14:cNvContentPartPr/>
                <p14:nvPr/>
              </p14:nvContentPartPr>
              <p14:xfrm>
                <a:off x="327675" y="598432"/>
                <a:ext cx="88920" cy="12744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327250" y="595883"/>
                  <a:ext cx="90622" cy="1329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191" name="Ink 190"/>
                <p14:cNvContentPartPr/>
                <p14:nvPr/>
              </p14:nvContentPartPr>
              <p14:xfrm>
                <a:off x="1469235" y="426352"/>
                <a:ext cx="141840" cy="23004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1467965" y="423810"/>
                  <a:ext cx="144380" cy="2355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192" name="Ink 191"/>
                <p14:cNvContentPartPr/>
                <p14:nvPr/>
              </p14:nvContentPartPr>
              <p14:xfrm>
                <a:off x="1490475" y="433552"/>
                <a:ext cx="137520" cy="2185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1489206" y="431006"/>
                  <a:ext cx="140059" cy="2240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193" name="Ink 192"/>
                <p14:cNvContentPartPr/>
                <p14:nvPr/>
              </p14:nvContentPartPr>
              <p14:xfrm>
                <a:off x="1698915" y="577912"/>
                <a:ext cx="7560" cy="14112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1697655" y="575369"/>
                  <a:ext cx="10080" cy="1466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194" name="Ink 193"/>
                <p14:cNvContentPartPr/>
                <p14:nvPr/>
              </p14:nvContentPartPr>
              <p14:xfrm>
                <a:off x="1697115" y="578992"/>
                <a:ext cx="108000" cy="1407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1696268" y="576015"/>
                  <a:ext cx="110541" cy="1471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206" name="Ink 205"/>
                <p14:cNvContentPartPr/>
                <p14:nvPr/>
              </p14:nvContentPartPr>
              <p14:xfrm>
                <a:off x="1926075" y="529672"/>
                <a:ext cx="145080" cy="12960"/>
              </p14:xfrm>
            </p:contentPart>
          </mc:Choice>
          <mc:Fallback xmlns="">
            <p:pic>
              <p:nvPicPr>
                <p:cNvPr id="206" name="Ink 205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1924806" y="527164"/>
                  <a:ext cx="148041" cy="188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207" name="Ink 206"/>
                <p14:cNvContentPartPr/>
                <p14:nvPr/>
              </p14:nvContentPartPr>
              <p14:xfrm>
                <a:off x="1988355" y="459472"/>
                <a:ext cx="8640" cy="154080"/>
              </p14:xfrm>
            </p:contentPart>
          </mc:Choice>
          <mc:Fallback xmlns="">
            <p:pic>
              <p:nvPicPr>
                <p:cNvPr id="207" name="Ink 206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1987121" y="456501"/>
                  <a:ext cx="10286" cy="1600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209" name="Ink 208"/>
                <p14:cNvContentPartPr/>
                <p14:nvPr/>
              </p14:nvContentPartPr>
              <p14:xfrm>
                <a:off x="2157195" y="456592"/>
                <a:ext cx="294120" cy="286560"/>
              </p14:xfrm>
            </p:contentPart>
          </mc:Choice>
          <mc:Fallback xmlns="">
            <p:pic>
              <p:nvPicPr>
                <p:cNvPr id="209" name="Ink 208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2155924" y="453620"/>
                  <a:ext cx="296663" cy="2920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210" name="Ink 209"/>
                <p14:cNvContentPartPr/>
                <p14:nvPr/>
              </p14:nvContentPartPr>
              <p14:xfrm>
                <a:off x="2540595" y="508432"/>
                <a:ext cx="29880" cy="29520"/>
              </p14:xfrm>
            </p:contentPart>
          </mc:Choice>
          <mc:Fallback xmlns="">
            <p:pic>
              <p:nvPicPr>
                <p:cNvPr id="210" name="Ink 209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2539332" y="508010"/>
                  <a:ext cx="32826" cy="328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211" name="Ink 210"/>
                <p14:cNvContentPartPr/>
                <p14:nvPr/>
              </p14:nvContentPartPr>
              <p14:xfrm>
                <a:off x="2681715" y="294952"/>
                <a:ext cx="136080" cy="30276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2680019" y="291984"/>
                  <a:ext cx="139471" cy="308696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12" name="Right Arrow 211"/>
            <p:cNvSpPr/>
            <p:nvPr/>
          </p:nvSpPr>
          <p:spPr>
            <a:xfrm>
              <a:off x="588805" y="523192"/>
              <a:ext cx="679890" cy="12528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0" name="Ink 9"/>
              <p14:cNvContentPartPr/>
              <p14:nvPr/>
            </p14:nvContentPartPr>
            <p14:xfrm>
              <a:off x="264758" y="1178444"/>
              <a:ext cx="161280" cy="3146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63678" y="1175924"/>
                <a:ext cx="163800" cy="31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4" name="Ink 13"/>
              <p14:cNvContentPartPr/>
              <p14:nvPr/>
            </p14:nvContentPartPr>
            <p14:xfrm>
              <a:off x="302198" y="1337564"/>
              <a:ext cx="87480" cy="165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01118" y="1335764"/>
                <a:ext cx="8928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22" name="Ink 21"/>
              <p14:cNvContentPartPr/>
              <p14:nvPr/>
            </p14:nvContentPartPr>
            <p14:xfrm>
              <a:off x="477878" y="1420364"/>
              <a:ext cx="10080" cy="177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76438" y="1417844"/>
                <a:ext cx="1260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23" name="Ink 22"/>
              <p14:cNvContentPartPr/>
              <p14:nvPr/>
            </p14:nvContentPartPr>
            <p14:xfrm>
              <a:off x="490118" y="1429364"/>
              <a:ext cx="64800" cy="1789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89398" y="1427204"/>
                <a:ext cx="6696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24" name="Ink 23"/>
              <p14:cNvContentPartPr/>
              <p14:nvPr/>
            </p14:nvContentPartPr>
            <p14:xfrm>
              <a:off x="628718" y="1436564"/>
              <a:ext cx="86400" cy="1411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27638" y="1434764"/>
                <a:ext cx="8856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26" name="Ink 25"/>
              <p14:cNvContentPartPr/>
              <p14:nvPr/>
            </p14:nvContentPartPr>
            <p14:xfrm>
              <a:off x="791798" y="1402364"/>
              <a:ext cx="56160" cy="2368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90358" y="1399844"/>
                <a:ext cx="5868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30" name="Ink 29"/>
              <p14:cNvContentPartPr/>
              <p14:nvPr/>
            </p14:nvContentPartPr>
            <p14:xfrm>
              <a:off x="885758" y="1420724"/>
              <a:ext cx="63360" cy="1630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84318" y="1418204"/>
                <a:ext cx="6588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31" name="Ink 30"/>
              <p14:cNvContentPartPr/>
              <p14:nvPr/>
            </p14:nvContentPartPr>
            <p14:xfrm>
              <a:off x="1003478" y="1538444"/>
              <a:ext cx="95040" cy="738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002758" y="1537004"/>
                <a:ext cx="9612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32" name="Ink 31"/>
              <p14:cNvContentPartPr/>
              <p14:nvPr/>
            </p14:nvContentPartPr>
            <p14:xfrm>
              <a:off x="1089878" y="1369964"/>
              <a:ext cx="70560" cy="29232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088798" y="1367804"/>
                <a:ext cx="7308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34" name="Ink 33"/>
              <p14:cNvContentPartPr/>
              <p14:nvPr/>
            </p14:nvContentPartPr>
            <p14:xfrm>
              <a:off x="1180238" y="1296884"/>
              <a:ext cx="4680" cy="648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179158" y="1294724"/>
                <a:ext cx="684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37" name="Ink 36"/>
              <p14:cNvContentPartPr/>
              <p14:nvPr/>
            </p14:nvContentPartPr>
            <p14:xfrm>
              <a:off x="1259078" y="1098884"/>
              <a:ext cx="127800" cy="30672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257998" y="1096364"/>
                <a:ext cx="130320" cy="3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38" name="Ink 37"/>
              <p14:cNvContentPartPr/>
              <p14:nvPr/>
            </p14:nvContentPartPr>
            <p14:xfrm>
              <a:off x="1529798" y="1283924"/>
              <a:ext cx="113040" cy="756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528718" y="1281404"/>
                <a:ext cx="11520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40" name="Ink 39"/>
              <p14:cNvContentPartPr/>
              <p14:nvPr/>
            </p14:nvContentPartPr>
            <p14:xfrm>
              <a:off x="1545998" y="1352684"/>
              <a:ext cx="111240" cy="1584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544918" y="1351604"/>
                <a:ext cx="1126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41" name="Ink 40"/>
              <p14:cNvContentPartPr/>
              <p14:nvPr/>
            </p14:nvContentPartPr>
            <p14:xfrm>
              <a:off x="1718078" y="1197884"/>
              <a:ext cx="145440" cy="1645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716998" y="1195364"/>
                <a:ext cx="147960" cy="16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42" name="Ink 41"/>
              <p14:cNvContentPartPr/>
              <p14:nvPr/>
            </p14:nvContentPartPr>
            <p14:xfrm>
              <a:off x="328478" y="1778564"/>
              <a:ext cx="185040" cy="14292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27038" y="1776404"/>
                <a:ext cx="1872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43" name="Ink 42"/>
              <p14:cNvContentPartPr/>
              <p14:nvPr/>
            </p14:nvContentPartPr>
            <p14:xfrm>
              <a:off x="564638" y="1873604"/>
              <a:ext cx="95760" cy="12780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63198" y="1871084"/>
                <a:ext cx="9864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44" name="Ink 43"/>
              <p14:cNvContentPartPr/>
              <p14:nvPr/>
            </p14:nvContentPartPr>
            <p14:xfrm>
              <a:off x="741758" y="1992044"/>
              <a:ext cx="115920" cy="939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740318" y="1989884"/>
                <a:ext cx="11808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45" name="Ink 44"/>
              <p14:cNvContentPartPr/>
              <p14:nvPr/>
            </p14:nvContentPartPr>
            <p14:xfrm>
              <a:off x="877118" y="1870724"/>
              <a:ext cx="21600" cy="234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876038" y="1868204"/>
                <a:ext cx="237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46" name="Ink 45"/>
              <p14:cNvContentPartPr/>
              <p14:nvPr/>
            </p14:nvContentPartPr>
            <p14:xfrm>
              <a:off x="1005998" y="1695044"/>
              <a:ext cx="123120" cy="24696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004558" y="1692524"/>
                <a:ext cx="12456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48" name="Ink 47"/>
              <p14:cNvContentPartPr/>
              <p14:nvPr/>
            </p14:nvContentPartPr>
            <p14:xfrm>
              <a:off x="1242158" y="1816724"/>
              <a:ext cx="90720" cy="720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241438" y="1814204"/>
                <a:ext cx="9252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49" name="Ink 48"/>
              <p14:cNvContentPartPr/>
              <p14:nvPr/>
            </p14:nvContentPartPr>
            <p14:xfrm>
              <a:off x="1252598" y="1878644"/>
              <a:ext cx="87840" cy="1188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251158" y="1876124"/>
                <a:ext cx="9036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50" name="Ink 49"/>
              <p14:cNvContentPartPr/>
              <p14:nvPr/>
            </p14:nvContentPartPr>
            <p14:xfrm>
              <a:off x="1422518" y="1836524"/>
              <a:ext cx="78840" cy="1512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421078" y="1835444"/>
                <a:ext cx="810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51" name="Ink 50"/>
              <p14:cNvContentPartPr/>
              <p14:nvPr/>
            </p14:nvContentPartPr>
            <p14:xfrm>
              <a:off x="1560398" y="1713404"/>
              <a:ext cx="137880" cy="20772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559678" y="1710884"/>
                <a:ext cx="13896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53" name="Ink 52"/>
              <p14:cNvContentPartPr/>
              <p14:nvPr/>
            </p14:nvContentPartPr>
            <p14:xfrm>
              <a:off x="1791518" y="1715564"/>
              <a:ext cx="115200" cy="13860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790078" y="1713404"/>
                <a:ext cx="117000" cy="1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54" name="Ink 53"/>
              <p14:cNvContentPartPr/>
              <p14:nvPr/>
            </p14:nvContentPartPr>
            <p14:xfrm>
              <a:off x="1983758" y="1702244"/>
              <a:ext cx="131400" cy="1598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982318" y="1699724"/>
                <a:ext cx="13428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78" name="Ink 77"/>
              <p14:cNvContentPartPr/>
              <p14:nvPr/>
            </p14:nvContentPartPr>
            <p14:xfrm>
              <a:off x="590558" y="1721684"/>
              <a:ext cx="11160" cy="9144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89478" y="1719164"/>
                <a:ext cx="1260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91" name="Ink 90"/>
              <p14:cNvContentPartPr/>
              <p14:nvPr/>
            </p14:nvContentPartPr>
            <p14:xfrm>
              <a:off x="544478" y="1711244"/>
              <a:ext cx="100800" cy="1224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543038" y="1708724"/>
                <a:ext cx="102960" cy="17280"/>
              </a:xfrm>
              <a:prstGeom prst="rect">
                <a:avLst/>
              </a:prstGeom>
            </p:spPr>
          </p:pic>
        </mc:Fallback>
      </mc:AlternateContent>
      <p:grpSp>
        <p:nvGrpSpPr>
          <p:cNvPr id="213" name="Group 212"/>
          <p:cNvGrpSpPr/>
          <p:nvPr/>
        </p:nvGrpSpPr>
        <p:grpSpPr>
          <a:xfrm>
            <a:off x="205358" y="2392261"/>
            <a:ext cx="1702084" cy="813237"/>
            <a:chOff x="216532" y="2240264"/>
            <a:chExt cx="2155680" cy="1029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55" name="Ink 54"/>
                <p14:cNvContentPartPr/>
                <p14:nvPr/>
              </p14:nvContentPartPr>
              <p14:xfrm>
                <a:off x="216532" y="2338184"/>
                <a:ext cx="81000" cy="17028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215167" y="2335452"/>
                  <a:ext cx="84185" cy="1761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56" name="Ink 55"/>
                <p14:cNvContentPartPr/>
                <p14:nvPr/>
              </p14:nvContentPartPr>
              <p14:xfrm>
                <a:off x="270172" y="2248184"/>
                <a:ext cx="19800" cy="1908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268822" y="2245458"/>
                  <a:ext cx="22500" cy="236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61" name="Ink 60"/>
                <p14:cNvContentPartPr/>
                <p14:nvPr/>
              </p14:nvContentPartPr>
              <p14:xfrm>
                <a:off x="429292" y="2307944"/>
                <a:ext cx="173160" cy="12924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427469" y="2305204"/>
                  <a:ext cx="176805" cy="1356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62" name="Ink 61"/>
                <p14:cNvContentPartPr/>
                <p14:nvPr/>
              </p14:nvContentPartPr>
              <p14:xfrm>
                <a:off x="424612" y="2373464"/>
                <a:ext cx="138960" cy="1404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423245" y="2372060"/>
                  <a:ext cx="141238" cy="182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0">
              <p14:nvContentPartPr>
                <p14:cNvPr id="63" name="Ink 62"/>
                <p14:cNvContentPartPr/>
                <p14:nvPr/>
              </p14:nvContentPartPr>
              <p14:xfrm>
                <a:off x="469612" y="2251424"/>
                <a:ext cx="88920" cy="23364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468244" y="2248686"/>
                  <a:ext cx="92112" cy="2395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2">
              <p14:nvContentPartPr>
                <p14:cNvPr id="64" name="Ink 63"/>
                <p14:cNvContentPartPr/>
                <p14:nvPr/>
              </p14:nvContentPartPr>
              <p14:xfrm>
                <a:off x="787492" y="2240264"/>
                <a:ext cx="22680" cy="23724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785641" y="2237070"/>
                  <a:ext cx="25457" cy="2436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4">
              <p14:nvContentPartPr>
                <p14:cNvPr id="65" name="Ink 64"/>
                <p14:cNvContentPartPr/>
                <p14:nvPr/>
              </p14:nvContentPartPr>
              <p14:xfrm>
                <a:off x="787132" y="2247464"/>
                <a:ext cx="136080" cy="21924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786677" y="2244267"/>
                  <a:ext cx="137900" cy="2247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6">
              <p14:nvContentPartPr>
                <p14:cNvPr id="66" name="Ink 65"/>
                <p14:cNvContentPartPr/>
                <p14:nvPr/>
              </p14:nvContentPartPr>
              <p14:xfrm>
                <a:off x="226972" y="2631944"/>
                <a:ext cx="270000" cy="3463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225604" y="2628754"/>
                  <a:ext cx="272736" cy="3522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8">
              <p14:nvContentPartPr>
                <p14:cNvPr id="67" name="Ink 66"/>
                <p14:cNvContentPartPr/>
                <p14:nvPr/>
              </p14:nvContentPartPr>
              <p14:xfrm>
                <a:off x="505972" y="2831024"/>
                <a:ext cx="114120" cy="18972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504603" y="2827832"/>
                  <a:ext cx="117315" cy="1965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0">
              <p14:nvContentPartPr>
                <p14:cNvPr id="69" name="Ink 68"/>
                <p14:cNvContentPartPr/>
                <p14:nvPr/>
              </p14:nvContentPartPr>
              <p14:xfrm>
                <a:off x="594892" y="2751824"/>
                <a:ext cx="12240" cy="1872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593009" y="2748704"/>
                  <a:ext cx="14594" cy="240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2">
              <p14:nvContentPartPr>
                <p14:cNvPr id="74" name="Ink 73"/>
                <p14:cNvContentPartPr/>
                <p14:nvPr/>
              </p14:nvContentPartPr>
              <p14:xfrm>
                <a:off x="759412" y="2681624"/>
                <a:ext cx="122400" cy="864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758042" y="2678441"/>
                  <a:ext cx="125140" cy="136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4">
              <p14:nvContentPartPr>
                <p14:cNvPr id="76" name="Ink 75"/>
                <p14:cNvContentPartPr/>
                <p14:nvPr/>
              </p14:nvContentPartPr>
              <p14:xfrm>
                <a:off x="755452" y="2750024"/>
                <a:ext cx="135360" cy="1008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754085" y="2747733"/>
                  <a:ext cx="138550" cy="155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6">
              <p14:nvContentPartPr>
                <p14:cNvPr id="93" name="Ink 92"/>
                <p14:cNvContentPartPr/>
                <p14:nvPr/>
              </p14:nvContentPartPr>
              <p14:xfrm>
                <a:off x="1216612" y="2411984"/>
                <a:ext cx="46800" cy="20052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1215249" y="2409250"/>
                  <a:ext cx="49526" cy="2064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8">
              <p14:nvContentPartPr>
                <p14:cNvPr id="99" name="Ink 98"/>
                <p14:cNvContentPartPr/>
                <p14:nvPr/>
              </p14:nvContentPartPr>
              <p14:xfrm>
                <a:off x="1223452" y="2503784"/>
                <a:ext cx="108360" cy="9936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1222086" y="2501049"/>
                  <a:ext cx="111092" cy="1048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100" name="Ink 99"/>
                <p14:cNvContentPartPr/>
                <p14:nvPr/>
              </p14:nvContentPartPr>
              <p14:xfrm>
                <a:off x="1350532" y="2611784"/>
                <a:ext cx="83520" cy="13680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1349163" y="2609960"/>
                  <a:ext cx="86715" cy="1418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2">
              <p14:nvContentPartPr>
                <p14:cNvPr id="102" name="Ink 101"/>
                <p14:cNvContentPartPr/>
                <p14:nvPr/>
              </p14:nvContentPartPr>
              <p14:xfrm>
                <a:off x="1426132" y="2533664"/>
                <a:ext cx="15120" cy="183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1424798" y="2531873"/>
                  <a:ext cx="17788" cy="219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4">
              <p14:nvContentPartPr>
                <p14:cNvPr id="103" name="Ink 102"/>
                <p14:cNvContentPartPr/>
                <p14:nvPr/>
              </p14:nvContentPartPr>
              <p14:xfrm>
                <a:off x="1575172" y="2534024"/>
                <a:ext cx="108360" cy="1224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1573806" y="2532664"/>
                  <a:ext cx="110636" cy="167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6">
              <p14:nvContentPartPr>
                <p14:cNvPr id="105" name="Ink 104"/>
                <p14:cNvContentPartPr/>
                <p14:nvPr/>
              </p14:nvContentPartPr>
              <p14:xfrm>
                <a:off x="1779292" y="2475704"/>
                <a:ext cx="146880" cy="12312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1777473" y="2472524"/>
                  <a:ext cx="149154" cy="12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8">
              <p14:nvContentPartPr>
                <p14:cNvPr id="106" name="Ink 105"/>
                <p14:cNvContentPartPr/>
                <p14:nvPr/>
              </p14:nvContentPartPr>
              <p14:xfrm>
                <a:off x="1933012" y="2586224"/>
                <a:ext cx="76680" cy="14616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1931643" y="2583492"/>
                  <a:ext cx="79875" cy="1520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0">
              <p14:nvContentPartPr>
                <p14:cNvPr id="108" name="Ink 107"/>
                <p14:cNvContentPartPr/>
                <p14:nvPr/>
              </p14:nvContentPartPr>
              <p14:xfrm>
                <a:off x="1979092" y="2540144"/>
                <a:ext cx="2880" cy="504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1977858" y="2537395"/>
                  <a:ext cx="5760" cy="96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2">
              <p14:nvContentPartPr>
                <p14:cNvPr id="109" name="Ink 108"/>
                <p14:cNvContentPartPr/>
                <p14:nvPr/>
              </p14:nvContentPartPr>
              <p14:xfrm>
                <a:off x="1907812" y="2333144"/>
                <a:ext cx="135360" cy="13536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1906445" y="2329954"/>
                  <a:ext cx="137183" cy="1417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4">
              <p14:nvContentPartPr>
                <p14:cNvPr id="110" name="Ink 109"/>
                <p14:cNvContentPartPr/>
                <p14:nvPr/>
              </p14:nvContentPartPr>
              <p14:xfrm>
                <a:off x="2102212" y="2416304"/>
                <a:ext cx="103320" cy="11844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2100847" y="2413571"/>
                  <a:ext cx="106051" cy="1243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6">
              <p14:nvContentPartPr>
                <p14:cNvPr id="111" name="Ink 110"/>
                <p14:cNvContentPartPr/>
                <p14:nvPr/>
              </p14:nvContentPartPr>
              <p14:xfrm>
                <a:off x="2094652" y="2409464"/>
                <a:ext cx="109800" cy="13212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2092822" y="2406730"/>
                  <a:ext cx="113003" cy="1380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8">
              <p14:nvContentPartPr>
                <p14:cNvPr id="112" name="Ink 111"/>
                <p14:cNvContentPartPr/>
                <p14:nvPr/>
              </p14:nvContentPartPr>
              <p14:xfrm>
                <a:off x="2276092" y="2514584"/>
                <a:ext cx="3960" cy="11736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2274607" y="2511844"/>
                  <a:ext cx="7425" cy="1232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113" name="Ink 112"/>
                <p14:cNvContentPartPr/>
                <p14:nvPr/>
              </p14:nvContentPartPr>
              <p14:xfrm>
                <a:off x="2269252" y="2507384"/>
                <a:ext cx="102960" cy="12780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2268337" y="2504645"/>
                  <a:ext cx="105248" cy="1337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119" name="Ink 118"/>
                <p14:cNvContentPartPr/>
                <p14:nvPr/>
              </p14:nvContentPartPr>
              <p14:xfrm>
                <a:off x="1456012" y="2934344"/>
                <a:ext cx="172800" cy="17676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1454641" y="2931155"/>
                  <a:ext cx="174629" cy="1831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120" name="Ink 119"/>
                <p14:cNvContentPartPr/>
                <p14:nvPr/>
              </p14:nvContentPartPr>
              <p14:xfrm>
                <a:off x="1618372" y="3108224"/>
                <a:ext cx="78480" cy="16200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1617011" y="3105486"/>
                  <a:ext cx="81202" cy="1679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121" name="Ink 120"/>
                <p14:cNvContentPartPr/>
                <p14:nvPr/>
              </p14:nvContentPartPr>
              <p14:xfrm>
                <a:off x="1690012" y="3052424"/>
                <a:ext cx="10080" cy="1368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1688637" y="3049232"/>
                  <a:ext cx="13287" cy="196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8">
              <p14:nvContentPartPr>
                <p14:cNvPr id="122" name="Ink 121"/>
                <p14:cNvContentPartPr/>
                <p14:nvPr/>
              </p14:nvContentPartPr>
              <p14:xfrm>
                <a:off x="1605052" y="2835704"/>
                <a:ext cx="149400" cy="11412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1603230" y="2832509"/>
                  <a:ext cx="152588" cy="1205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0">
              <p14:nvContentPartPr>
                <p14:cNvPr id="123" name="Ink 122"/>
                <p14:cNvContentPartPr/>
                <p14:nvPr/>
              </p14:nvContentPartPr>
              <p14:xfrm>
                <a:off x="1823932" y="2970704"/>
                <a:ext cx="17280" cy="2340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1822568" y="2967951"/>
                  <a:ext cx="20008" cy="293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2">
              <p14:nvContentPartPr>
                <p14:cNvPr id="124" name="Ink 123"/>
                <p14:cNvContentPartPr/>
                <p14:nvPr/>
              </p14:nvContentPartPr>
              <p14:xfrm>
                <a:off x="1976212" y="2799704"/>
                <a:ext cx="128880" cy="30384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1974384" y="2796515"/>
                  <a:ext cx="132079" cy="310217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25" name="Ink 124"/>
              <p14:cNvContentPartPr/>
              <p14:nvPr/>
            </p14:nvContentPartPr>
            <p14:xfrm>
              <a:off x="2241570" y="2807038"/>
              <a:ext cx="502920" cy="15948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2240130" y="2804158"/>
                <a:ext cx="505800" cy="162720"/>
              </a:xfrm>
              <a:prstGeom prst="rect">
                <a:avLst/>
              </a:prstGeom>
            </p:spPr>
          </p:pic>
        </mc:Fallback>
      </mc:AlternateContent>
      <p:sp>
        <p:nvSpPr>
          <p:cNvPr id="128" name="TextBox 127"/>
          <p:cNvSpPr txBox="1"/>
          <p:nvPr/>
        </p:nvSpPr>
        <p:spPr>
          <a:xfrm>
            <a:off x="2734124" y="2450598"/>
            <a:ext cx="15895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</a:rPr>
              <a:t>How far can we go, till we hit the constraint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15" name="Straight Connector 214"/>
          <p:cNvCxnSpPr/>
          <p:nvPr/>
        </p:nvCxnSpPr>
        <p:spPr>
          <a:xfrm flipV="1">
            <a:off x="926397" y="2780831"/>
            <a:ext cx="1111680" cy="574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32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</a:t>
            </a:r>
            <a:r>
              <a:rPr lang="ru-RU" dirty="0" smtClean="0"/>
              <a:t> </a:t>
            </a:r>
            <a:r>
              <a:rPr lang="en-US" dirty="0" smtClean="0"/>
              <a:t>changing basis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9" name="Ink 28"/>
              <p14:cNvContentPartPr/>
              <p14:nvPr/>
            </p14:nvContentPartPr>
            <p14:xfrm>
              <a:off x="3078670" y="2206234"/>
              <a:ext cx="360" cy="3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77950" y="2204794"/>
                <a:ext cx="216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92" name="Freeform 91"/>
          <p:cNvSpPr/>
          <p:nvPr/>
        </p:nvSpPr>
        <p:spPr>
          <a:xfrm>
            <a:off x="2392870" y="885067"/>
            <a:ext cx="1371600" cy="1334814"/>
          </a:xfrm>
          <a:custGeom>
            <a:avLst/>
            <a:gdLst>
              <a:gd name="connsiteX0" fmla="*/ 0 w 1371600"/>
              <a:gd name="connsiteY0" fmla="*/ 635876 h 1334814"/>
              <a:gd name="connsiteX1" fmla="*/ 147145 w 1371600"/>
              <a:gd name="connsiteY1" fmla="*/ 52551 h 1334814"/>
              <a:gd name="connsiteX2" fmla="*/ 1014248 w 1371600"/>
              <a:gd name="connsiteY2" fmla="*/ 0 h 1334814"/>
              <a:gd name="connsiteX3" fmla="*/ 1371600 w 1371600"/>
              <a:gd name="connsiteY3" fmla="*/ 446689 h 1334814"/>
              <a:gd name="connsiteX4" fmla="*/ 1056289 w 1371600"/>
              <a:gd name="connsiteY4" fmla="*/ 1334814 h 1334814"/>
              <a:gd name="connsiteX5" fmla="*/ 331076 w 1371600"/>
              <a:gd name="connsiteY5" fmla="*/ 1329558 h 1334814"/>
              <a:gd name="connsiteX6" fmla="*/ 0 w 1371600"/>
              <a:gd name="connsiteY6" fmla="*/ 635876 h 133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34814">
                <a:moveTo>
                  <a:pt x="0" y="635876"/>
                </a:moveTo>
                <a:lnTo>
                  <a:pt x="147145" y="52551"/>
                </a:lnTo>
                <a:lnTo>
                  <a:pt x="1014248" y="0"/>
                </a:lnTo>
                <a:lnTo>
                  <a:pt x="1371600" y="446689"/>
                </a:lnTo>
                <a:lnTo>
                  <a:pt x="1056289" y="1334814"/>
                </a:lnTo>
                <a:lnTo>
                  <a:pt x="331076" y="1329558"/>
                </a:lnTo>
                <a:lnTo>
                  <a:pt x="0" y="63587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/>
          <p:cNvCxnSpPr/>
          <p:nvPr/>
        </p:nvCxnSpPr>
        <p:spPr>
          <a:xfrm>
            <a:off x="2072529" y="849754"/>
            <a:ext cx="735309" cy="154064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2165790" y="452986"/>
            <a:ext cx="496475" cy="1968168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1781182" y="843994"/>
            <a:ext cx="2303650" cy="139613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061452" y="452985"/>
            <a:ext cx="1538107" cy="1922629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3388621" y="569674"/>
            <a:ext cx="646412" cy="182072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063650" y="2219881"/>
            <a:ext cx="2780936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5" name="Ink 184"/>
              <p14:cNvContentPartPr/>
              <p14:nvPr/>
            </p14:nvContentPartPr>
            <p14:xfrm>
              <a:off x="5689411" y="2602092"/>
              <a:ext cx="360" cy="3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88691" y="2600652"/>
                <a:ext cx="1800" cy="3600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Straight Arrow Connector 3"/>
          <p:cNvCxnSpPr/>
          <p:nvPr/>
        </p:nvCxnSpPr>
        <p:spPr>
          <a:xfrm flipH="1" flipV="1">
            <a:off x="2890227" y="510287"/>
            <a:ext cx="40860" cy="386444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3610803" y="875851"/>
            <a:ext cx="320400" cy="250978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3043324" y="1260783"/>
            <a:ext cx="490878" cy="254055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5" name="Ink 34"/>
              <p14:cNvContentPartPr/>
              <p14:nvPr/>
            </p14:nvContentPartPr>
            <p14:xfrm>
              <a:off x="3284581" y="1179902"/>
              <a:ext cx="104040" cy="1224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83141" y="1177382"/>
                <a:ext cx="10620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9" name="Ink 58"/>
              <p14:cNvContentPartPr/>
              <p14:nvPr/>
            </p14:nvContentPartPr>
            <p14:xfrm>
              <a:off x="5323291" y="3539814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22211" y="3538374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8" name="Ink 67"/>
              <p14:cNvContentPartPr/>
              <p14:nvPr/>
            </p14:nvContentPartPr>
            <p14:xfrm>
              <a:off x="2954332" y="4482595"/>
              <a:ext cx="360" cy="3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953612" y="4481155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8" name="Ink 117"/>
              <p14:cNvContentPartPr/>
              <p14:nvPr/>
            </p14:nvContentPartPr>
            <p14:xfrm>
              <a:off x="3213892" y="4525795"/>
              <a:ext cx="360" cy="3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213172" y="4524355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201" name="Group 200"/>
          <p:cNvGrpSpPr/>
          <p:nvPr/>
        </p:nvGrpSpPr>
        <p:grpSpPr>
          <a:xfrm>
            <a:off x="3437452" y="639423"/>
            <a:ext cx="218880" cy="164520"/>
            <a:chOff x="3411532" y="685675"/>
            <a:chExt cx="218880" cy="1645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2" name="Ink 171"/>
                <p14:cNvContentPartPr/>
                <p14:nvPr/>
              </p14:nvContentPartPr>
              <p14:xfrm>
                <a:off x="3423772" y="685675"/>
                <a:ext cx="70200" cy="10188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3422692" y="683515"/>
                  <a:ext cx="7272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73" name="Ink 172"/>
                <p14:cNvContentPartPr/>
                <p14:nvPr/>
              </p14:nvContentPartPr>
              <p14:xfrm>
                <a:off x="3411532" y="698995"/>
                <a:ext cx="91440" cy="12240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410092" y="696475"/>
                  <a:ext cx="9396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74" name="Ink 173"/>
                <p14:cNvContentPartPr/>
                <p14:nvPr/>
              </p14:nvContentPartPr>
              <p14:xfrm>
                <a:off x="3528892" y="746875"/>
                <a:ext cx="101520" cy="10332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528532" y="744355"/>
                  <a:ext cx="103320" cy="1087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5" name="Ink 174"/>
              <p14:cNvContentPartPr/>
              <p14:nvPr/>
            </p14:nvContentPartPr>
            <p14:xfrm>
              <a:off x="5097772" y="4205395"/>
              <a:ext cx="360" cy="36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097052" y="4203955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76" name="Ink 175"/>
              <p14:cNvContentPartPr/>
              <p14:nvPr/>
            </p14:nvContentPartPr>
            <p14:xfrm>
              <a:off x="5076172" y="4067155"/>
              <a:ext cx="360" cy="3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075092" y="40653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78" name="Ink 177"/>
              <p14:cNvContentPartPr/>
              <p14:nvPr/>
            </p14:nvContentPartPr>
            <p14:xfrm>
              <a:off x="3105172" y="781435"/>
              <a:ext cx="111240" cy="25128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104092" y="778915"/>
                <a:ext cx="113400" cy="256320"/>
              </a:xfrm>
              <a:prstGeom prst="rect">
                <a:avLst/>
              </a:prstGeom>
            </p:spPr>
          </p:pic>
        </mc:Fallback>
      </mc:AlternateContent>
      <p:cxnSp>
        <p:nvCxnSpPr>
          <p:cNvPr id="180" name="Straight Arrow Connector 179"/>
          <p:cNvCxnSpPr/>
          <p:nvPr/>
        </p:nvCxnSpPr>
        <p:spPr>
          <a:xfrm flipH="1">
            <a:off x="2807838" y="1046020"/>
            <a:ext cx="603694" cy="2979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6" name="Group 215"/>
          <p:cNvGrpSpPr/>
          <p:nvPr/>
        </p:nvGrpSpPr>
        <p:grpSpPr>
          <a:xfrm>
            <a:off x="104445" y="297289"/>
            <a:ext cx="2300385" cy="380545"/>
            <a:chOff x="108435" y="294952"/>
            <a:chExt cx="2709360" cy="448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177" name="Ink 176"/>
                <p14:cNvContentPartPr/>
                <p14:nvPr/>
              </p14:nvContentPartPr>
              <p14:xfrm>
                <a:off x="112755" y="456232"/>
                <a:ext cx="122040" cy="21636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111484" y="453687"/>
                  <a:ext cx="125006" cy="2218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179" name="Ink 178"/>
                <p14:cNvContentPartPr/>
                <p14:nvPr/>
              </p14:nvContentPartPr>
              <p14:xfrm>
                <a:off x="108435" y="476392"/>
                <a:ext cx="140040" cy="21456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7162" y="474272"/>
                  <a:ext cx="142162" cy="2192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189" name="Ink 188"/>
                <p14:cNvContentPartPr/>
                <p14:nvPr/>
              </p14:nvContentPartPr>
              <p14:xfrm>
                <a:off x="314355" y="617512"/>
                <a:ext cx="30240" cy="12492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312651" y="614963"/>
                  <a:ext cx="33221" cy="1304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190" name="Ink 189"/>
                <p14:cNvContentPartPr/>
                <p14:nvPr/>
              </p14:nvContentPartPr>
              <p14:xfrm>
                <a:off x="327675" y="598432"/>
                <a:ext cx="88920" cy="12744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327250" y="595883"/>
                  <a:ext cx="90622" cy="1329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191" name="Ink 190"/>
                <p14:cNvContentPartPr/>
                <p14:nvPr/>
              </p14:nvContentPartPr>
              <p14:xfrm>
                <a:off x="1469235" y="426352"/>
                <a:ext cx="141840" cy="23004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467965" y="423810"/>
                  <a:ext cx="144380" cy="2355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192" name="Ink 191"/>
                <p14:cNvContentPartPr/>
                <p14:nvPr/>
              </p14:nvContentPartPr>
              <p14:xfrm>
                <a:off x="1490475" y="433552"/>
                <a:ext cx="137520" cy="2185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1489206" y="431006"/>
                  <a:ext cx="140059" cy="2240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193" name="Ink 192"/>
                <p14:cNvContentPartPr/>
                <p14:nvPr/>
              </p14:nvContentPartPr>
              <p14:xfrm>
                <a:off x="1698915" y="577912"/>
                <a:ext cx="7560" cy="14112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1697655" y="575369"/>
                  <a:ext cx="10080" cy="1466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194" name="Ink 193"/>
                <p14:cNvContentPartPr/>
                <p14:nvPr/>
              </p14:nvContentPartPr>
              <p14:xfrm>
                <a:off x="1697115" y="578992"/>
                <a:ext cx="108000" cy="1407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696268" y="576015"/>
                  <a:ext cx="110541" cy="1471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206" name="Ink 205"/>
                <p14:cNvContentPartPr/>
                <p14:nvPr/>
              </p14:nvContentPartPr>
              <p14:xfrm>
                <a:off x="1926075" y="529672"/>
                <a:ext cx="145080" cy="12960"/>
              </p14:xfrm>
            </p:contentPart>
          </mc:Choice>
          <mc:Fallback xmlns="">
            <p:pic>
              <p:nvPicPr>
                <p:cNvPr id="206" name="Ink 205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1924806" y="527164"/>
                  <a:ext cx="148041" cy="188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207" name="Ink 206"/>
                <p14:cNvContentPartPr/>
                <p14:nvPr/>
              </p14:nvContentPartPr>
              <p14:xfrm>
                <a:off x="1988355" y="459472"/>
                <a:ext cx="8640" cy="154080"/>
              </p14:xfrm>
            </p:contentPart>
          </mc:Choice>
          <mc:Fallback xmlns="">
            <p:pic>
              <p:nvPicPr>
                <p:cNvPr id="207" name="Ink 206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1987121" y="456501"/>
                  <a:ext cx="10286" cy="1600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209" name="Ink 208"/>
                <p14:cNvContentPartPr/>
                <p14:nvPr/>
              </p14:nvContentPartPr>
              <p14:xfrm>
                <a:off x="2157195" y="456592"/>
                <a:ext cx="294120" cy="286560"/>
              </p14:xfrm>
            </p:contentPart>
          </mc:Choice>
          <mc:Fallback xmlns="">
            <p:pic>
              <p:nvPicPr>
                <p:cNvPr id="209" name="Ink 208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2155924" y="453620"/>
                  <a:ext cx="296663" cy="2920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210" name="Ink 209"/>
                <p14:cNvContentPartPr/>
                <p14:nvPr/>
              </p14:nvContentPartPr>
              <p14:xfrm>
                <a:off x="2540595" y="508432"/>
                <a:ext cx="29880" cy="29520"/>
              </p14:xfrm>
            </p:contentPart>
          </mc:Choice>
          <mc:Fallback xmlns="">
            <p:pic>
              <p:nvPicPr>
                <p:cNvPr id="210" name="Ink 209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2539332" y="508010"/>
                  <a:ext cx="32826" cy="328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211" name="Ink 210"/>
                <p14:cNvContentPartPr/>
                <p14:nvPr/>
              </p14:nvContentPartPr>
              <p14:xfrm>
                <a:off x="2681715" y="294952"/>
                <a:ext cx="136080" cy="30276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2680019" y="291984"/>
                  <a:ext cx="139471" cy="308696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12" name="Right Arrow 211"/>
            <p:cNvSpPr/>
            <p:nvPr/>
          </p:nvSpPr>
          <p:spPr>
            <a:xfrm>
              <a:off x="588805" y="523192"/>
              <a:ext cx="679890" cy="12528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132590" y="858234"/>
            <a:ext cx="1702084" cy="813237"/>
            <a:chOff x="216532" y="2240264"/>
            <a:chExt cx="2155680" cy="1029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55" name="Ink 54"/>
                <p14:cNvContentPartPr/>
                <p14:nvPr/>
              </p14:nvContentPartPr>
              <p14:xfrm>
                <a:off x="216532" y="2338184"/>
                <a:ext cx="81000" cy="17028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215167" y="2335452"/>
                  <a:ext cx="84185" cy="1761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56" name="Ink 55"/>
                <p14:cNvContentPartPr/>
                <p14:nvPr/>
              </p14:nvContentPartPr>
              <p14:xfrm>
                <a:off x="270172" y="2248184"/>
                <a:ext cx="19800" cy="1908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268791" y="2245458"/>
                  <a:ext cx="22563" cy="236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61" name="Ink 60"/>
                <p14:cNvContentPartPr/>
                <p14:nvPr/>
              </p14:nvContentPartPr>
              <p14:xfrm>
                <a:off x="429292" y="2307944"/>
                <a:ext cx="173160" cy="12924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427469" y="2305204"/>
                  <a:ext cx="176805" cy="1356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62" name="Ink 61"/>
                <p14:cNvContentPartPr/>
                <p14:nvPr/>
              </p14:nvContentPartPr>
              <p14:xfrm>
                <a:off x="424612" y="2373464"/>
                <a:ext cx="138960" cy="1404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423241" y="2372060"/>
                  <a:ext cx="141246" cy="182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63" name="Ink 62"/>
                <p14:cNvContentPartPr/>
                <p14:nvPr/>
              </p14:nvContentPartPr>
              <p14:xfrm>
                <a:off x="469612" y="2251424"/>
                <a:ext cx="88920" cy="23364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468244" y="2248691"/>
                  <a:ext cx="92112" cy="2395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64" name="Ink 63"/>
                <p14:cNvContentPartPr/>
                <p14:nvPr/>
              </p14:nvContentPartPr>
              <p14:xfrm>
                <a:off x="787492" y="2240264"/>
                <a:ext cx="22680" cy="23724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785678" y="2237070"/>
                  <a:ext cx="25402" cy="2436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65" name="Ink 64"/>
                <p14:cNvContentPartPr/>
                <p14:nvPr/>
              </p14:nvContentPartPr>
              <p14:xfrm>
                <a:off x="787132" y="2247464"/>
                <a:ext cx="136080" cy="21924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786677" y="2244267"/>
                  <a:ext cx="137900" cy="2247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66" name="Ink 65"/>
                <p14:cNvContentPartPr/>
                <p14:nvPr/>
              </p14:nvContentPartPr>
              <p14:xfrm>
                <a:off x="226972" y="2631944"/>
                <a:ext cx="270000" cy="3463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225604" y="2628754"/>
                  <a:ext cx="272736" cy="3522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67" name="Ink 66"/>
                <p14:cNvContentPartPr/>
                <p14:nvPr/>
              </p14:nvContentPartPr>
              <p14:xfrm>
                <a:off x="505972" y="2831024"/>
                <a:ext cx="114120" cy="18972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504603" y="2827832"/>
                  <a:ext cx="117315" cy="1965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69" name="Ink 68"/>
                <p14:cNvContentPartPr/>
                <p14:nvPr/>
              </p14:nvContentPartPr>
              <p14:xfrm>
                <a:off x="594892" y="2751824"/>
                <a:ext cx="12240" cy="1872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593009" y="2748704"/>
                  <a:ext cx="14594" cy="240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74" name="Ink 73"/>
                <p14:cNvContentPartPr/>
                <p14:nvPr/>
              </p14:nvContentPartPr>
              <p14:xfrm>
                <a:off x="759412" y="2681624"/>
                <a:ext cx="122400" cy="864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758042" y="2678441"/>
                  <a:ext cx="125140" cy="136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76" name="Ink 75"/>
                <p14:cNvContentPartPr/>
                <p14:nvPr/>
              </p14:nvContentPartPr>
              <p14:xfrm>
                <a:off x="755452" y="2750024"/>
                <a:ext cx="135360" cy="1008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754085" y="2747733"/>
                  <a:ext cx="138550" cy="155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93" name="Ink 92"/>
                <p14:cNvContentPartPr/>
                <p14:nvPr/>
              </p14:nvContentPartPr>
              <p14:xfrm>
                <a:off x="1216612" y="2411984"/>
                <a:ext cx="46800" cy="20052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1215236" y="2409243"/>
                  <a:ext cx="49553" cy="2064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99" name="Ink 98"/>
                <p14:cNvContentPartPr/>
                <p14:nvPr/>
              </p14:nvContentPartPr>
              <p14:xfrm>
                <a:off x="1223452" y="2503784"/>
                <a:ext cx="108360" cy="9936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1222080" y="2501049"/>
                  <a:ext cx="111103" cy="1048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100" name="Ink 99"/>
                <p14:cNvContentPartPr/>
                <p14:nvPr/>
              </p14:nvContentPartPr>
              <p14:xfrm>
                <a:off x="1350532" y="2611784"/>
                <a:ext cx="83520" cy="13680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1349170" y="2609960"/>
                  <a:ext cx="86697" cy="1418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102" name="Ink 101"/>
                <p14:cNvContentPartPr/>
                <p14:nvPr/>
              </p14:nvContentPartPr>
              <p14:xfrm>
                <a:off x="1426132" y="2533664"/>
                <a:ext cx="15120" cy="183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1424757" y="2531873"/>
                  <a:ext cx="17869" cy="219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103" name="Ink 102"/>
                <p14:cNvContentPartPr/>
                <p14:nvPr/>
              </p14:nvContentPartPr>
              <p14:xfrm>
                <a:off x="1575172" y="2534024"/>
                <a:ext cx="108360" cy="1224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1573806" y="2532664"/>
                  <a:ext cx="110636" cy="167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105" name="Ink 104"/>
                <p14:cNvContentPartPr/>
                <p14:nvPr/>
              </p14:nvContentPartPr>
              <p14:xfrm>
                <a:off x="1779292" y="2475704"/>
                <a:ext cx="146880" cy="12312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1777473" y="2472524"/>
                  <a:ext cx="149154" cy="12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06" name="Ink 105"/>
                <p14:cNvContentPartPr/>
                <p14:nvPr/>
              </p14:nvContentPartPr>
              <p14:xfrm>
                <a:off x="1933012" y="2586224"/>
                <a:ext cx="76680" cy="14616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1931643" y="2583483"/>
                  <a:ext cx="79875" cy="1520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08" name="Ink 107"/>
                <p14:cNvContentPartPr/>
                <p14:nvPr/>
              </p14:nvContentPartPr>
              <p14:xfrm>
                <a:off x="1979092" y="2540144"/>
                <a:ext cx="2880" cy="504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1977858" y="2537395"/>
                  <a:ext cx="5349" cy="96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09" name="Ink 108"/>
                <p14:cNvContentPartPr/>
                <p14:nvPr/>
              </p14:nvContentPartPr>
              <p14:xfrm>
                <a:off x="1907812" y="2333144"/>
                <a:ext cx="135360" cy="13536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1906445" y="2329954"/>
                  <a:ext cx="137183" cy="1417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110" name="Ink 109"/>
                <p14:cNvContentPartPr/>
                <p14:nvPr/>
              </p14:nvContentPartPr>
              <p14:xfrm>
                <a:off x="2102212" y="2416304"/>
                <a:ext cx="103320" cy="11844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2100847" y="2413571"/>
                  <a:ext cx="106051" cy="1243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111" name="Ink 110"/>
                <p14:cNvContentPartPr/>
                <p14:nvPr/>
              </p14:nvContentPartPr>
              <p14:xfrm>
                <a:off x="2094652" y="2409464"/>
                <a:ext cx="109800" cy="13212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2092830" y="2406730"/>
                  <a:ext cx="112989" cy="1380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112" name="Ink 111"/>
                <p14:cNvContentPartPr/>
                <p14:nvPr/>
              </p14:nvContentPartPr>
              <p14:xfrm>
                <a:off x="2276092" y="2514584"/>
                <a:ext cx="3960" cy="11736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2274772" y="2511844"/>
                  <a:ext cx="7040" cy="1232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113" name="Ink 112"/>
                <p14:cNvContentPartPr/>
                <p14:nvPr/>
              </p14:nvContentPartPr>
              <p14:xfrm>
                <a:off x="2269252" y="2507384"/>
                <a:ext cx="102960" cy="12780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2268341" y="2504645"/>
                  <a:ext cx="105238" cy="1337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119" name="Ink 118"/>
                <p14:cNvContentPartPr/>
                <p14:nvPr/>
              </p14:nvContentPartPr>
              <p14:xfrm>
                <a:off x="1456012" y="2934344"/>
                <a:ext cx="172800" cy="17676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1454641" y="2931155"/>
                  <a:ext cx="174629" cy="1831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120" name="Ink 119"/>
                <p14:cNvContentPartPr/>
                <p14:nvPr/>
              </p14:nvContentPartPr>
              <p14:xfrm>
                <a:off x="1618372" y="3108224"/>
                <a:ext cx="78480" cy="16200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1617011" y="3105486"/>
                  <a:ext cx="81202" cy="1679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121" name="Ink 120"/>
                <p14:cNvContentPartPr/>
                <p14:nvPr/>
              </p14:nvContentPartPr>
              <p14:xfrm>
                <a:off x="1690012" y="3052424"/>
                <a:ext cx="10080" cy="1368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1688637" y="3049232"/>
                  <a:ext cx="13287" cy="196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122" name="Ink 121"/>
                <p14:cNvContentPartPr/>
                <p14:nvPr/>
              </p14:nvContentPartPr>
              <p14:xfrm>
                <a:off x="1605052" y="2835704"/>
                <a:ext cx="149400" cy="11412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1603686" y="2832509"/>
                  <a:ext cx="152133" cy="1205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123" name="Ink 122"/>
                <p14:cNvContentPartPr/>
                <p14:nvPr/>
              </p14:nvContentPartPr>
              <p14:xfrm>
                <a:off x="1823932" y="2970704"/>
                <a:ext cx="17280" cy="2340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1822568" y="2967951"/>
                  <a:ext cx="20008" cy="293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124" name="Ink 123"/>
                <p14:cNvContentPartPr/>
                <p14:nvPr/>
              </p14:nvContentPartPr>
              <p14:xfrm>
                <a:off x="1976212" y="2799704"/>
                <a:ext cx="128880" cy="30384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1974390" y="2796510"/>
                  <a:ext cx="132068" cy="310227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215" name="Straight Connector 214"/>
          <p:cNvCxnSpPr/>
          <p:nvPr/>
        </p:nvCxnSpPr>
        <p:spPr>
          <a:xfrm flipV="1">
            <a:off x="853629" y="1246804"/>
            <a:ext cx="1111680" cy="574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0" name="Group 219"/>
          <p:cNvGrpSpPr/>
          <p:nvPr/>
        </p:nvGrpSpPr>
        <p:grpSpPr>
          <a:xfrm>
            <a:off x="82372" y="2174835"/>
            <a:ext cx="1886436" cy="332576"/>
            <a:chOff x="67132" y="2287424"/>
            <a:chExt cx="2093040" cy="369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18" name="Ink 17"/>
                <p14:cNvContentPartPr/>
                <p14:nvPr/>
              </p14:nvContentPartPr>
              <p14:xfrm>
                <a:off x="67132" y="2401904"/>
                <a:ext cx="48600" cy="23328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65525" y="2399113"/>
                  <a:ext cx="51412" cy="23886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19" name="Ink 18"/>
                <p14:cNvContentPartPr/>
                <p14:nvPr/>
              </p14:nvContentPartPr>
              <p14:xfrm>
                <a:off x="110692" y="2382824"/>
                <a:ext cx="119880" cy="24228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110292" y="2380429"/>
                  <a:ext cx="121878" cy="2474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20" name="Ink 19"/>
                <p14:cNvContentPartPr/>
                <p14:nvPr/>
              </p14:nvContentPartPr>
              <p14:xfrm>
                <a:off x="340372" y="2450504"/>
                <a:ext cx="15840" cy="1440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339184" y="2448558"/>
                  <a:ext cx="18216" cy="179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21" name="Ink 20"/>
                <p14:cNvContentPartPr/>
                <p14:nvPr/>
              </p14:nvContentPartPr>
              <p14:xfrm>
                <a:off x="334252" y="2553824"/>
                <a:ext cx="23760" cy="1368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333044" y="2552617"/>
                  <a:ext cx="26176" cy="177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25" name="Ink 24"/>
                <p14:cNvContentPartPr/>
                <p14:nvPr/>
              </p14:nvContentPartPr>
              <p14:xfrm>
                <a:off x="436852" y="2470304"/>
                <a:ext cx="90360" cy="1368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435658" y="2467488"/>
                  <a:ext cx="92748" cy="189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27" name="Ink 26"/>
                <p14:cNvContentPartPr/>
                <p14:nvPr/>
              </p14:nvContentPartPr>
              <p14:xfrm>
                <a:off x="431092" y="2524664"/>
                <a:ext cx="103320" cy="1368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429895" y="2521848"/>
                  <a:ext cx="105714" cy="189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28" name="Ink 27"/>
                <p14:cNvContentPartPr/>
                <p14:nvPr/>
              </p14:nvContentPartPr>
              <p14:xfrm>
                <a:off x="275212" y="2288504"/>
                <a:ext cx="42480" cy="7128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274010" y="2285701"/>
                  <a:ext cx="44885" cy="768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33" name="Ink 32"/>
                <p14:cNvContentPartPr/>
                <p14:nvPr/>
              </p14:nvContentPartPr>
              <p14:xfrm>
                <a:off x="631612" y="2399024"/>
                <a:ext cx="48240" cy="25740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630416" y="2396626"/>
                  <a:ext cx="50632" cy="2625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36" name="Ink 35"/>
                <p14:cNvContentPartPr/>
                <p14:nvPr/>
              </p14:nvContentPartPr>
              <p14:xfrm>
                <a:off x="675892" y="2377424"/>
                <a:ext cx="107280" cy="25992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674691" y="2374629"/>
                  <a:ext cx="110082" cy="2655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39" name="Ink 38"/>
                <p14:cNvContentPartPr/>
                <p14:nvPr/>
              </p14:nvContentPartPr>
              <p14:xfrm>
                <a:off x="851932" y="2445464"/>
                <a:ext cx="119520" cy="12492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850733" y="2442670"/>
                  <a:ext cx="121918" cy="1305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47" name="Ink 46"/>
                <p14:cNvContentPartPr/>
                <p14:nvPr/>
              </p14:nvContentPartPr>
              <p14:xfrm>
                <a:off x="1092412" y="2337104"/>
                <a:ext cx="85320" cy="26532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1091216" y="2334307"/>
                  <a:ext cx="87313" cy="2709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52" name="Ink 51"/>
                <p14:cNvContentPartPr/>
                <p14:nvPr/>
              </p14:nvContentPartPr>
              <p14:xfrm>
                <a:off x="1251532" y="2375984"/>
                <a:ext cx="98280" cy="20988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1249934" y="2373186"/>
                  <a:ext cx="101476" cy="2154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57" name="Ink 56"/>
                <p14:cNvContentPartPr/>
                <p14:nvPr/>
              </p14:nvContentPartPr>
              <p14:xfrm>
                <a:off x="1427572" y="2543744"/>
                <a:ext cx="105480" cy="9756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1426373" y="2541355"/>
                  <a:ext cx="107478" cy="10313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58" name="Ink 57"/>
                <p14:cNvContentPartPr/>
                <p14:nvPr/>
              </p14:nvContentPartPr>
              <p14:xfrm>
                <a:off x="1507132" y="2337104"/>
                <a:ext cx="80640" cy="24408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1506334" y="2334308"/>
                  <a:ext cx="83035" cy="2488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5">
              <p14:nvContentPartPr>
                <p14:cNvPr id="60" name="Ink 59"/>
                <p14:cNvContentPartPr/>
                <p14:nvPr/>
              </p14:nvContentPartPr>
              <p14:xfrm>
                <a:off x="1683892" y="2373464"/>
                <a:ext cx="120960" cy="13320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146"/>
                <a:stretch>
                  <a:fillRect/>
                </a:stretch>
              </p:blipFill>
              <p:spPr>
                <a:xfrm>
                  <a:off x="1682694" y="2371864"/>
                  <a:ext cx="123754" cy="13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7">
              <p14:nvContentPartPr>
                <p14:cNvPr id="70" name="Ink 69"/>
                <p14:cNvContentPartPr/>
                <p14:nvPr/>
              </p14:nvContentPartPr>
              <p14:xfrm>
                <a:off x="1871092" y="2296064"/>
                <a:ext cx="60480" cy="26712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48"/>
                <a:stretch>
                  <a:fillRect/>
                </a:stretch>
              </p:blipFill>
              <p:spPr>
                <a:xfrm>
                  <a:off x="1869490" y="2293269"/>
                  <a:ext cx="63684" cy="2723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71" name="Ink 70"/>
                <p14:cNvContentPartPr/>
                <p14:nvPr/>
              </p14:nvContentPartPr>
              <p14:xfrm>
                <a:off x="2019772" y="2296424"/>
                <a:ext cx="74880" cy="21132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2018975" y="2293628"/>
                  <a:ext cx="77270" cy="21731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72" name="Ink 71"/>
                <p14:cNvContentPartPr/>
                <p14:nvPr/>
              </p14:nvContentPartPr>
              <p14:xfrm>
                <a:off x="1997452" y="2388944"/>
                <a:ext cx="72000" cy="4068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1995852" y="2388146"/>
                  <a:ext cx="74000" cy="442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73" name="Ink 72"/>
                <p14:cNvContentPartPr/>
                <p14:nvPr/>
              </p14:nvContentPartPr>
              <p14:xfrm>
                <a:off x="2082052" y="2287424"/>
                <a:ext cx="78120" cy="29376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2080856" y="2284626"/>
                  <a:ext cx="80910" cy="299755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84" name="Ink 83"/>
              <p14:cNvContentPartPr/>
              <p14:nvPr/>
            </p14:nvContentPartPr>
            <p14:xfrm>
              <a:off x="2096812" y="3977264"/>
              <a:ext cx="360" cy="3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2096092" y="3975824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142" name="Ink 141"/>
              <p14:cNvContentPartPr/>
              <p14:nvPr/>
            </p14:nvContentPartPr>
            <p14:xfrm>
              <a:off x="4413412" y="4443715"/>
              <a:ext cx="360" cy="3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4412692" y="4441915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163" name="Ink 162"/>
              <p14:cNvContentPartPr/>
              <p14:nvPr/>
            </p14:nvContentPartPr>
            <p14:xfrm>
              <a:off x="4894012" y="4253275"/>
              <a:ext cx="360" cy="36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4893292" y="4251475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1" name="Group 220"/>
          <p:cNvGrpSpPr/>
          <p:nvPr/>
        </p:nvGrpSpPr>
        <p:grpSpPr>
          <a:xfrm>
            <a:off x="100122" y="2569489"/>
            <a:ext cx="2988360" cy="487906"/>
            <a:chOff x="132652" y="2578195"/>
            <a:chExt cx="3764520" cy="61462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75" name="Ink 74"/>
                <p14:cNvContentPartPr/>
                <p14:nvPr/>
              </p14:nvContentPartPr>
              <p14:xfrm>
                <a:off x="132652" y="2869184"/>
                <a:ext cx="163080" cy="17172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131293" y="2866465"/>
                  <a:ext cx="165798" cy="1776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77" name="Ink 76"/>
                <p14:cNvContentPartPr/>
                <p14:nvPr/>
              </p14:nvContentPartPr>
              <p14:xfrm>
                <a:off x="161092" y="2857304"/>
                <a:ext cx="137880" cy="20592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159278" y="2854589"/>
                  <a:ext cx="141055" cy="2118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79" name="Ink 78"/>
                <p14:cNvContentPartPr/>
                <p14:nvPr/>
              </p14:nvContentPartPr>
              <p14:xfrm>
                <a:off x="374932" y="3020024"/>
                <a:ext cx="43560" cy="121320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373571" y="3017298"/>
                  <a:ext cx="45375" cy="1272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80" name="Ink 79"/>
                <p14:cNvContentPartPr/>
                <p14:nvPr/>
              </p14:nvContentPartPr>
              <p14:xfrm>
                <a:off x="402292" y="3016784"/>
                <a:ext cx="72360" cy="13500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400927" y="3013613"/>
                  <a:ext cx="75091" cy="1413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81" name="Ink 80"/>
                <p14:cNvContentPartPr/>
                <p14:nvPr/>
              </p14:nvContentPartPr>
              <p14:xfrm>
                <a:off x="550612" y="2941544"/>
                <a:ext cx="25200" cy="8856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548779" y="2938819"/>
                  <a:ext cx="28407" cy="940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82" name="Ink 81"/>
                <p14:cNvContentPartPr/>
                <p14:nvPr/>
              </p14:nvContentPartPr>
              <p14:xfrm>
                <a:off x="700732" y="2866304"/>
                <a:ext cx="102600" cy="828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699382" y="2863544"/>
                  <a:ext cx="105300" cy="143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83" name="Ink 82"/>
                <p14:cNvContentPartPr/>
                <p14:nvPr/>
              </p14:nvContentPartPr>
              <p14:xfrm>
                <a:off x="687052" y="2945144"/>
                <a:ext cx="124200" cy="1512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685687" y="2943311"/>
                  <a:ext cx="126020" cy="2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86" name="Ink 85"/>
                <p14:cNvContentPartPr/>
                <p14:nvPr/>
              </p14:nvContentPartPr>
              <p14:xfrm>
                <a:off x="973252" y="2809064"/>
                <a:ext cx="157320" cy="16704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971892" y="2805887"/>
                  <a:ext cx="160040" cy="1733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87" name="Ink 86"/>
                <p14:cNvContentPartPr/>
                <p14:nvPr/>
              </p14:nvContentPartPr>
              <p14:xfrm>
                <a:off x="985852" y="2807624"/>
                <a:ext cx="156240" cy="22644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984493" y="2804447"/>
                  <a:ext cx="158957" cy="2323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88" name="Ink 87"/>
                <p14:cNvContentPartPr/>
                <p14:nvPr/>
              </p14:nvContentPartPr>
              <p14:xfrm>
                <a:off x="1206532" y="2952344"/>
                <a:ext cx="75960" cy="14652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1204713" y="2950083"/>
                  <a:ext cx="79599" cy="1519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89" name="Ink 88"/>
                <p14:cNvContentPartPr/>
                <p14:nvPr/>
              </p14:nvContentPartPr>
              <p14:xfrm>
                <a:off x="1332532" y="2890784"/>
                <a:ext cx="101880" cy="2304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1331174" y="2888977"/>
                  <a:ext cx="105050" cy="280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90" name="Ink 89"/>
                <p14:cNvContentPartPr/>
                <p14:nvPr/>
              </p14:nvContentPartPr>
              <p14:xfrm>
                <a:off x="1396612" y="2852984"/>
                <a:ext cx="11880" cy="12672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1394784" y="2849816"/>
                  <a:ext cx="14622" cy="13079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96" name="Ink 95"/>
                <p14:cNvContentPartPr/>
                <p14:nvPr/>
              </p14:nvContentPartPr>
              <p14:xfrm>
                <a:off x="1458172" y="2837504"/>
                <a:ext cx="236880" cy="35532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1456811" y="2834331"/>
                  <a:ext cx="240057" cy="3616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97" name="Ink 96"/>
                <p14:cNvContentPartPr/>
                <p14:nvPr/>
              </p14:nvContentPartPr>
              <p14:xfrm>
                <a:off x="1772452" y="2942984"/>
                <a:ext cx="66600" cy="14508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1771093" y="2940264"/>
                  <a:ext cx="68865" cy="1509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114" name="Ink 113"/>
                <p14:cNvContentPartPr/>
                <p14:nvPr/>
              </p14:nvContentPartPr>
              <p14:xfrm>
                <a:off x="1758772" y="2999504"/>
                <a:ext cx="74160" cy="2988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1756963" y="2996335"/>
                  <a:ext cx="77778" cy="357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115" name="Ink 114"/>
                <p14:cNvContentPartPr/>
                <p14:nvPr/>
              </p14:nvContentPartPr>
              <p14:xfrm>
                <a:off x="1936612" y="2651744"/>
                <a:ext cx="133920" cy="31032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1935250" y="2648568"/>
                  <a:ext cx="137098" cy="3171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129" name="Ink 128"/>
                <p14:cNvContentPartPr/>
                <p14:nvPr/>
              </p14:nvContentPartPr>
              <p14:xfrm>
                <a:off x="2366452" y="2829475"/>
                <a:ext cx="181080" cy="2412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2365090" y="2826289"/>
                  <a:ext cx="184257" cy="304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2">
              <p14:nvContentPartPr>
                <p14:cNvPr id="130" name="Ink 129"/>
                <p14:cNvContentPartPr/>
                <p14:nvPr/>
              </p14:nvContentPartPr>
              <p14:xfrm>
                <a:off x="2352772" y="2894995"/>
                <a:ext cx="217440" cy="3708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2351410" y="2893186"/>
                  <a:ext cx="220618" cy="420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4">
              <p14:nvContentPartPr>
                <p14:cNvPr id="143" name="Ink 142"/>
                <p14:cNvContentPartPr/>
                <p14:nvPr/>
              </p14:nvContentPartPr>
              <p14:xfrm>
                <a:off x="2754172" y="2691955"/>
                <a:ext cx="91800" cy="30240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2752809" y="2689235"/>
                  <a:ext cx="94981" cy="3082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6">
              <p14:nvContentPartPr>
                <p14:cNvPr id="148" name="Ink 147"/>
                <p14:cNvContentPartPr/>
                <p14:nvPr/>
              </p14:nvContentPartPr>
              <p14:xfrm>
                <a:off x="2857132" y="2700235"/>
                <a:ext cx="86400" cy="28224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2855775" y="2697512"/>
                  <a:ext cx="89114" cy="2881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8">
              <p14:nvContentPartPr>
                <p14:cNvPr id="149" name="Ink 148"/>
                <p14:cNvContentPartPr/>
                <p14:nvPr/>
              </p14:nvContentPartPr>
              <p14:xfrm>
                <a:off x="2804572" y="2906155"/>
                <a:ext cx="116640" cy="1548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2803210" y="2902513"/>
                  <a:ext cx="119817" cy="218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150" name="Ink 149"/>
                <p14:cNvContentPartPr/>
                <p14:nvPr/>
              </p14:nvContentPartPr>
              <p14:xfrm>
                <a:off x="3061252" y="2951875"/>
                <a:ext cx="11880" cy="17928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3059424" y="2948706"/>
                  <a:ext cx="14165" cy="1860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154" name="Ink 153"/>
                <p14:cNvContentPartPr/>
                <p14:nvPr/>
              </p14:nvContentPartPr>
              <p14:xfrm>
                <a:off x="3076372" y="2946115"/>
                <a:ext cx="79200" cy="16560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3074562" y="2942939"/>
                  <a:ext cx="82821" cy="1724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155" name="Ink 154"/>
                <p14:cNvContentPartPr/>
                <p14:nvPr/>
              </p14:nvContentPartPr>
              <p14:xfrm>
                <a:off x="3230092" y="2933155"/>
                <a:ext cx="33120" cy="10548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3228277" y="2929972"/>
                  <a:ext cx="36750" cy="1123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161" name="Ink 160"/>
                <p14:cNvContentPartPr/>
                <p14:nvPr/>
              </p14:nvContentPartPr>
              <p14:xfrm>
                <a:off x="3090412" y="2675395"/>
                <a:ext cx="61200" cy="1080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3089052" y="2674045"/>
                  <a:ext cx="63920" cy="153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8">
              <p14:nvContentPartPr>
                <p14:cNvPr id="162" name="Ink 161"/>
                <p14:cNvContentPartPr/>
                <p14:nvPr/>
              </p14:nvContentPartPr>
              <p14:xfrm>
                <a:off x="3222892" y="2578195"/>
                <a:ext cx="105840" cy="151920"/>
              </p14:xfrm>
            </p:contentPart>
          </mc:Choice>
          <mc:Fallback xmlns="">
            <p:pic>
              <p:nvPicPr>
                <p:cNvPr id="162" name="Ink 161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3221083" y="2575021"/>
                  <a:ext cx="109006" cy="1582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0">
              <p14:nvContentPartPr>
                <p14:cNvPr id="164" name="Ink 163"/>
                <p14:cNvContentPartPr/>
                <p14:nvPr/>
              </p14:nvContentPartPr>
              <p14:xfrm>
                <a:off x="3505492" y="2647315"/>
                <a:ext cx="41400" cy="29880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3503692" y="2644141"/>
                  <a:ext cx="43650" cy="3056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2">
              <p14:nvContentPartPr>
                <p14:cNvPr id="165" name="Ink 164"/>
                <p14:cNvContentPartPr/>
                <p14:nvPr/>
              </p14:nvContentPartPr>
              <p14:xfrm>
                <a:off x="3526012" y="2813995"/>
                <a:ext cx="115200" cy="11484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3524651" y="2810830"/>
                  <a:ext cx="118375" cy="1216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4">
              <p14:nvContentPartPr>
                <p14:cNvPr id="166" name="Ink 165"/>
                <p14:cNvContentPartPr/>
                <p14:nvPr/>
              </p14:nvContentPartPr>
              <p14:xfrm>
                <a:off x="3679732" y="2960155"/>
                <a:ext cx="105480" cy="207000"/>
              </p14:xfrm>
            </p:contentPart>
          </mc:Choice>
          <mc:Fallback xmlns="">
            <p:pic>
              <p:nvPicPr>
                <p:cNvPr id="166" name="Ink 165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3677913" y="2956984"/>
                  <a:ext cx="109117" cy="2137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6">
              <p14:nvContentPartPr>
                <p14:cNvPr id="167" name="Ink 166"/>
                <p14:cNvContentPartPr/>
                <p14:nvPr/>
              </p14:nvContentPartPr>
              <p14:xfrm>
                <a:off x="3853612" y="2930995"/>
                <a:ext cx="43560" cy="100440"/>
              </p14:xfrm>
            </p:contentPart>
          </mc:Choice>
          <mc:Fallback xmlns="">
            <p:pic>
              <p:nvPicPr>
                <p:cNvPr id="167" name="Ink 166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3851797" y="2927828"/>
                  <a:ext cx="47190" cy="1054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8">
              <p14:nvContentPartPr>
                <p14:cNvPr id="168" name="Ink 167"/>
                <p14:cNvContentPartPr/>
                <p14:nvPr/>
              </p14:nvContentPartPr>
              <p14:xfrm>
                <a:off x="3319732" y="2795635"/>
                <a:ext cx="69840" cy="6768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3318380" y="2793379"/>
                  <a:ext cx="72543" cy="72643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81" name="Ink 180"/>
              <p14:cNvContentPartPr/>
              <p14:nvPr/>
            </p14:nvContentPartPr>
            <p14:xfrm>
              <a:off x="5184172" y="3496758"/>
              <a:ext cx="4320" cy="8280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5183452" y="3495318"/>
                <a:ext cx="612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82" name="Ink 181"/>
              <p14:cNvContentPartPr/>
              <p14:nvPr/>
            </p14:nvContentPartPr>
            <p14:xfrm>
              <a:off x="4846492" y="3380478"/>
              <a:ext cx="9000" cy="9036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845772" y="3378678"/>
                <a:ext cx="10440" cy="93960"/>
              </a:xfrm>
              <a:prstGeom prst="rect">
                <a:avLst/>
              </a:prstGeom>
            </p:spPr>
          </p:pic>
        </mc:Fallback>
      </mc:AlternateContent>
      <p:grpSp>
        <p:nvGrpSpPr>
          <p:cNvPr id="200" name="Group 199"/>
          <p:cNvGrpSpPr/>
          <p:nvPr/>
        </p:nvGrpSpPr>
        <p:grpSpPr>
          <a:xfrm>
            <a:off x="2226412" y="676503"/>
            <a:ext cx="252720" cy="280440"/>
            <a:chOff x="2262772" y="755718"/>
            <a:chExt cx="252720" cy="280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34">
              <p14:nvContentPartPr>
                <p14:cNvPr id="196" name="Ink 195"/>
                <p14:cNvContentPartPr/>
                <p14:nvPr/>
              </p14:nvContentPartPr>
              <p14:xfrm>
                <a:off x="2293732" y="755718"/>
                <a:ext cx="70920" cy="161640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2292652" y="753558"/>
                  <a:ext cx="72720" cy="1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6">
              <p14:nvContentPartPr>
                <p14:cNvPr id="197" name="Ink 196"/>
                <p14:cNvContentPartPr/>
                <p14:nvPr/>
              </p14:nvContentPartPr>
              <p14:xfrm>
                <a:off x="2262772" y="772998"/>
                <a:ext cx="106560" cy="15624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2261332" y="771918"/>
                  <a:ext cx="10836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8">
              <p14:nvContentPartPr>
                <p14:cNvPr id="198" name="Ink 197"/>
                <p14:cNvContentPartPr/>
                <p14:nvPr/>
              </p14:nvContentPartPr>
              <p14:xfrm>
                <a:off x="2376172" y="883158"/>
                <a:ext cx="70920" cy="15300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2375092" y="881358"/>
                  <a:ext cx="73440" cy="15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0">
              <p14:nvContentPartPr>
                <p14:cNvPr id="199" name="Ink 198"/>
                <p14:cNvContentPartPr/>
                <p14:nvPr/>
              </p14:nvContentPartPr>
              <p14:xfrm>
                <a:off x="2467972" y="853278"/>
                <a:ext cx="47520" cy="9900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2466892" y="852198"/>
                  <a:ext cx="49680" cy="1018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19" name="Group 218"/>
          <p:cNvGrpSpPr/>
          <p:nvPr/>
        </p:nvGrpSpPr>
        <p:grpSpPr>
          <a:xfrm>
            <a:off x="43713" y="1613379"/>
            <a:ext cx="2224080" cy="467172"/>
            <a:chOff x="104212" y="1661838"/>
            <a:chExt cx="2554920" cy="53666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2">
              <p14:nvContentPartPr>
                <p14:cNvPr id="3" name="Ink 2"/>
                <p14:cNvContentPartPr/>
                <p14:nvPr/>
              </p14:nvContentPartPr>
              <p14:xfrm>
                <a:off x="169012" y="1747784"/>
                <a:ext cx="78480" cy="310320"/>
              </p14:xfrm>
            </p:contentPart>
          </mc:Choice>
          <mc:Fallback xmlns="">
            <p:pic>
              <p:nvPicPr>
                <p:cNvPr id="3" name="Ink 2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167773" y="1745305"/>
                  <a:ext cx="80958" cy="3156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4">
              <p14:nvContentPartPr>
                <p14:cNvPr id="5" name="Ink 4"/>
                <p14:cNvContentPartPr/>
                <p14:nvPr/>
              </p14:nvContentPartPr>
              <p14:xfrm>
                <a:off x="104212" y="1940744"/>
                <a:ext cx="119160" cy="792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102971" y="1937972"/>
                  <a:ext cx="120815" cy="134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6">
              <p14:nvContentPartPr>
                <p14:cNvPr id="6" name="Ink 5"/>
                <p14:cNvContentPartPr/>
                <p14:nvPr/>
              </p14:nvContentPartPr>
              <p14:xfrm>
                <a:off x="337132" y="1922024"/>
                <a:ext cx="101160" cy="1764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335893" y="1919084"/>
                  <a:ext cx="103637" cy="2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8">
              <p14:nvContentPartPr>
                <p14:cNvPr id="7" name="Ink 6"/>
                <p14:cNvContentPartPr/>
                <p14:nvPr/>
              </p14:nvContentPartPr>
              <p14:xfrm>
                <a:off x="368452" y="1983944"/>
                <a:ext cx="97920" cy="1908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367213" y="1983132"/>
                  <a:ext cx="99573" cy="227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0">
              <p14:nvContentPartPr>
                <p14:cNvPr id="9" name="Ink 8"/>
                <p14:cNvContentPartPr/>
                <p14:nvPr/>
              </p14:nvContentPartPr>
              <p14:xfrm>
                <a:off x="574012" y="1884944"/>
                <a:ext cx="366840" cy="31356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572771" y="1882048"/>
                  <a:ext cx="368494" cy="3197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2">
              <p14:nvContentPartPr>
                <p14:cNvPr id="11" name="Ink 10"/>
                <p14:cNvContentPartPr/>
                <p14:nvPr/>
              </p14:nvContentPartPr>
              <p14:xfrm>
                <a:off x="981172" y="1900424"/>
                <a:ext cx="351720" cy="9360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980344" y="1897939"/>
                  <a:ext cx="353789" cy="989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4">
              <p14:nvContentPartPr>
                <p14:cNvPr id="12" name="Ink 11"/>
                <p14:cNvContentPartPr/>
                <p14:nvPr/>
              </p14:nvContentPartPr>
              <p14:xfrm>
                <a:off x="1492732" y="1816184"/>
                <a:ext cx="220680" cy="36972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1491492" y="1813289"/>
                  <a:ext cx="222333" cy="3755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6">
              <p14:nvContentPartPr>
                <p14:cNvPr id="13" name="Ink 12"/>
                <p14:cNvContentPartPr/>
                <p14:nvPr/>
              </p14:nvContentPartPr>
              <p14:xfrm>
                <a:off x="1753012" y="1951904"/>
                <a:ext cx="52920" cy="15444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257"/>
                <a:stretch>
                  <a:fillRect/>
                </a:stretch>
              </p:blipFill>
              <p:spPr>
                <a:xfrm>
                  <a:off x="1751772" y="1949420"/>
                  <a:ext cx="55814" cy="1602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8">
              <p14:nvContentPartPr>
                <p14:cNvPr id="15" name="Ink 14"/>
                <p14:cNvContentPartPr/>
                <p14:nvPr/>
              </p14:nvContentPartPr>
              <p14:xfrm>
                <a:off x="1777132" y="1869464"/>
                <a:ext cx="7560" cy="1008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59"/>
                <a:stretch>
                  <a:fillRect/>
                </a:stretch>
              </p:blipFill>
              <p:spPr>
                <a:xfrm>
                  <a:off x="1775872" y="1866944"/>
                  <a:ext cx="9240" cy="1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0">
              <p14:nvContentPartPr>
                <p14:cNvPr id="16" name="Ink 15"/>
                <p14:cNvContentPartPr/>
                <p14:nvPr/>
              </p14:nvContentPartPr>
              <p14:xfrm>
                <a:off x="1403452" y="1699904"/>
                <a:ext cx="81720" cy="33336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1401801" y="1697012"/>
                  <a:ext cx="83371" cy="3391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2">
              <p14:nvContentPartPr>
                <p14:cNvPr id="202" name="Ink 201"/>
                <p14:cNvContentPartPr/>
                <p14:nvPr/>
              </p14:nvContentPartPr>
              <p14:xfrm>
                <a:off x="1898452" y="1725918"/>
                <a:ext cx="29160" cy="291600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1897220" y="1723023"/>
                  <a:ext cx="31624" cy="2973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4">
              <p14:nvContentPartPr>
                <p14:cNvPr id="203" name="Ink 202"/>
                <p14:cNvContentPartPr/>
                <p14:nvPr/>
              </p14:nvContentPartPr>
              <p14:xfrm>
                <a:off x="1982332" y="1838958"/>
                <a:ext cx="149760" cy="307080"/>
              </p14:xfrm>
            </p:contentPart>
          </mc:Choice>
          <mc:Fallback xmlns="">
            <p:pic>
              <p:nvPicPr>
                <p:cNvPr id="203" name="Ink 202"/>
                <p:cNvPicPr/>
                <p:nvPr/>
              </p:nvPicPr>
              <p:blipFill>
                <a:blip r:embed="rId265"/>
                <a:stretch>
                  <a:fillRect/>
                </a:stretch>
              </p:blipFill>
              <p:spPr>
                <a:xfrm>
                  <a:off x="1981505" y="1836478"/>
                  <a:ext cx="151415" cy="31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6">
              <p14:nvContentPartPr>
                <p14:cNvPr id="204" name="Ink 203"/>
                <p14:cNvContentPartPr/>
                <p14:nvPr/>
              </p14:nvContentPartPr>
              <p14:xfrm>
                <a:off x="2148292" y="1955238"/>
                <a:ext cx="49320" cy="170280"/>
              </p14:xfrm>
            </p:contentPart>
          </mc:Choice>
          <mc:Fallback xmlns="">
            <p:pic>
              <p:nvPicPr>
                <p:cNvPr id="204" name="Ink 203"/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2147049" y="1954411"/>
                  <a:ext cx="52221" cy="1735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8">
              <p14:nvContentPartPr>
                <p14:cNvPr id="205" name="Ink 204"/>
                <p14:cNvContentPartPr/>
                <p14:nvPr/>
              </p14:nvContentPartPr>
              <p14:xfrm>
                <a:off x="2175652" y="1878198"/>
                <a:ext cx="10440" cy="37800"/>
              </p14:xfrm>
            </p:contentPart>
          </mc:Choice>
          <mc:Fallback xmlns="">
            <p:pic>
              <p:nvPicPr>
                <p:cNvPr id="205" name="Ink 204"/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2174399" y="1875706"/>
                  <a:ext cx="13363" cy="407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0">
              <p14:nvContentPartPr>
                <p14:cNvPr id="214" name="Ink 213"/>
                <p14:cNvContentPartPr/>
                <p14:nvPr/>
              </p14:nvContentPartPr>
              <p14:xfrm>
                <a:off x="2261332" y="1809078"/>
                <a:ext cx="89640" cy="111960"/>
              </p14:xfrm>
            </p:contentPart>
          </mc:Choice>
          <mc:Fallback xmlns="">
            <p:pic>
              <p:nvPicPr>
                <p:cNvPr id="214" name="Ink 213"/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2260087" y="1806186"/>
                  <a:ext cx="92545" cy="1173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2">
              <p14:nvContentPartPr>
                <p14:cNvPr id="217" name="Ink 216"/>
                <p14:cNvContentPartPr/>
                <p14:nvPr/>
              </p14:nvContentPartPr>
              <p14:xfrm>
                <a:off x="2384092" y="1792878"/>
                <a:ext cx="90360" cy="130680"/>
              </p14:xfrm>
            </p:contentPart>
          </mc:Choice>
          <mc:Fallback xmlns="">
            <p:pic>
              <p:nvPicPr>
                <p:cNvPr id="217" name="Ink 216"/>
                <p:cNvPicPr/>
                <p:nvPr/>
              </p:nvPicPr>
              <p:blipFill>
                <a:blip r:embed="rId273"/>
                <a:stretch>
                  <a:fillRect/>
                </a:stretch>
              </p:blipFill>
              <p:spPr>
                <a:xfrm>
                  <a:off x="2382854" y="1789983"/>
                  <a:ext cx="93248" cy="1360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4">
              <p14:nvContentPartPr>
                <p14:cNvPr id="218" name="Ink 217"/>
                <p14:cNvContentPartPr/>
                <p14:nvPr/>
              </p14:nvContentPartPr>
              <p14:xfrm>
                <a:off x="2519812" y="1661838"/>
                <a:ext cx="139320" cy="362520"/>
              </p14:xfrm>
            </p:contentPart>
          </mc:Choice>
          <mc:Fallback xmlns="">
            <p:pic>
              <p:nvPicPr>
                <p:cNvPr id="218" name="Ink 217"/>
                <p:cNvPicPr/>
                <p:nvPr/>
              </p:nvPicPr>
              <p:blipFill>
                <a:blip r:embed="rId275"/>
                <a:stretch>
                  <a:fillRect/>
                </a:stretch>
              </p:blipFill>
              <p:spPr>
                <a:xfrm>
                  <a:off x="2518985" y="1658941"/>
                  <a:ext cx="141387" cy="366245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22949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</a:t>
            </a:r>
            <a:r>
              <a:rPr lang="ru-RU" dirty="0" smtClean="0"/>
              <a:t> </a:t>
            </a:r>
            <a:r>
              <a:rPr lang="en-US" dirty="0" smtClean="0"/>
              <a:t>unbounded case</a:t>
            </a:r>
            <a:endParaRPr lang="en-US" dirty="0"/>
          </a:p>
        </p:txBody>
      </p:sp>
      <p:sp>
        <p:nvSpPr>
          <p:cNvPr id="92" name="Freeform 91"/>
          <p:cNvSpPr/>
          <p:nvPr/>
        </p:nvSpPr>
        <p:spPr>
          <a:xfrm>
            <a:off x="2126546" y="885068"/>
            <a:ext cx="1637923" cy="1883453"/>
          </a:xfrm>
          <a:custGeom>
            <a:avLst/>
            <a:gdLst>
              <a:gd name="connsiteX0" fmla="*/ 0 w 1371600"/>
              <a:gd name="connsiteY0" fmla="*/ 635876 h 1334814"/>
              <a:gd name="connsiteX1" fmla="*/ 147145 w 1371600"/>
              <a:gd name="connsiteY1" fmla="*/ 52551 h 1334814"/>
              <a:gd name="connsiteX2" fmla="*/ 1014248 w 1371600"/>
              <a:gd name="connsiteY2" fmla="*/ 0 h 1334814"/>
              <a:gd name="connsiteX3" fmla="*/ 1371600 w 1371600"/>
              <a:gd name="connsiteY3" fmla="*/ 446689 h 1334814"/>
              <a:gd name="connsiteX4" fmla="*/ 1056289 w 1371600"/>
              <a:gd name="connsiteY4" fmla="*/ 1334814 h 1334814"/>
              <a:gd name="connsiteX5" fmla="*/ 331076 w 1371600"/>
              <a:gd name="connsiteY5" fmla="*/ 1329558 h 1334814"/>
              <a:gd name="connsiteX6" fmla="*/ 0 w 1371600"/>
              <a:gd name="connsiteY6" fmla="*/ 635876 h 1334814"/>
              <a:gd name="connsiteX0" fmla="*/ 0 w 1371600"/>
              <a:gd name="connsiteY0" fmla="*/ 635876 h 1660817"/>
              <a:gd name="connsiteX1" fmla="*/ 147145 w 1371600"/>
              <a:gd name="connsiteY1" fmla="*/ 52551 h 1660817"/>
              <a:gd name="connsiteX2" fmla="*/ 1014248 w 1371600"/>
              <a:gd name="connsiteY2" fmla="*/ 0 h 1660817"/>
              <a:gd name="connsiteX3" fmla="*/ 1371600 w 1371600"/>
              <a:gd name="connsiteY3" fmla="*/ 446689 h 1660817"/>
              <a:gd name="connsiteX4" fmla="*/ 937020 w 1371600"/>
              <a:gd name="connsiteY4" fmla="*/ 1660817 h 1660817"/>
              <a:gd name="connsiteX5" fmla="*/ 331076 w 1371600"/>
              <a:gd name="connsiteY5" fmla="*/ 1329558 h 1660817"/>
              <a:gd name="connsiteX6" fmla="*/ 0 w 1371600"/>
              <a:gd name="connsiteY6" fmla="*/ 635876 h 1660817"/>
              <a:gd name="connsiteX0" fmla="*/ 266323 w 1637923"/>
              <a:gd name="connsiteY0" fmla="*/ 635876 h 1660817"/>
              <a:gd name="connsiteX1" fmla="*/ 0 w 1637923"/>
              <a:gd name="connsiteY1" fmla="*/ 76405 h 1660817"/>
              <a:gd name="connsiteX2" fmla="*/ 1280571 w 1637923"/>
              <a:gd name="connsiteY2" fmla="*/ 0 h 1660817"/>
              <a:gd name="connsiteX3" fmla="*/ 1637923 w 1637923"/>
              <a:gd name="connsiteY3" fmla="*/ 446689 h 1660817"/>
              <a:gd name="connsiteX4" fmla="*/ 1203343 w 1637923"/>
              <a:gd name="connsiteY4" fmla="*/ 1660817 h 1660817"/>
              <a:gd name="connsiteX5" fmla="*/ 597399 w 1637923"/>
              <a:gd name="connsiteY5" fmla="*/ 1329558 h 1660817"/>
              <a:gd name="connsiteX6" fmla="*/ 266323 w 1637923"/>
              <a:gd name="connsiteY6" fmla="*/ 635876 h 1660817"/>
              <a:gd name="connsiteX0" fmla="*/ 266323 w 1637923"/>
              <a:gd name="connsiteY0" fmla="*/ 635876 h 1660817"/>
              <a:gd name="connsiteX1" fmla="*/ 0 w 1637923"/>
              <a:gd name="connsiteY1" fmla="*/ 76405 h 1660817"/>
              <a:gd name="connsiteX2" fmla="*/ 1280571 w 1637923"/>
              <a:gd name="connsiteY2" fmla="*/ 0 h 1660817"/>
              <a:gd name="connsiteX3" fmla="*/ 1637923 w 1637923"/>
              <a:gd name="connsiteY3" fmla="*/ 446689 h 1660817"/>
              <a:gd name="connsiteX4" fmla="*/ 1203343 w 1637923"/>
              <a:gd name="connsiteY4" fmla="*/ 1660817 h 1660817"/>
              <a:gd name="connsiteX5" fmla="*/ 266323 w 1637923"/>
              <a:gd name="connsiteY5" fmla="*/ 635876 h 1660817"/>
              <a:gd name="connsiteX0" fmla="*/ 1203343 w 1637923"/>
              <a:gd name="connsiteY0" fmla="*/ 1660817 h 1660817"/>
              <a:gd name="connsiteX1" fmla="*/ 0 w 1637923"/>
              <a:gd name="connsiteY1" fmla="*/ 76405 h 1660817"/>
              <a:gd name="connsiteX2" fmla="*/ 1280571 w 1637923"/>
              <a:gd name="connsiteY2" fmla="*/ 0 h 1660817"/>
              <a:gd name="connsiteX3" fmla="*/ 1637923 w 1637923"/>
              <a:gd name="connsiteY3" fmla="*/ 446689 h 1660817"/>
              <a:gd name="connsiteX4" fmla="*/ 1203343 w 1637923"/>
              <a:gd name="connsiteY4" fmla="*/ 1660817 h 1660817"/>
              <a:gd name="connsiteX0" fmla="*/ 1211294 w 1637923"/>
              <a:gd name="connsiteY0" fmla="*/ 1788038 h 1788038"/>
              <a:gd name="connsiteX1" fmla="*/ 0 w 1637923"/>
              <a:gd name="connsiteY1" fmla="*/ 76405 h 1788038"/>
              <a:gd name="connsiteX2" fmla="*/ 1280571 w 1637923"/>
              <a:gd name="connsiteY2" fmla="*/ 0 h 1788038"/>
              <a:gd name="connsiteX3" fmla="*/ 1637923 w 1637923"/>
              <a:gd name="connsiteY3" fmla="*/ 446689 h 1788038"/>
              <a:gd name="connsiteX4" fmla="*/ 1211294 w 1637923"/>
              <a:gd name="connsiteY4" fmla="*/ 1788038 h 1788038"/>
              <a:gd name="connsiteX0" fmla="*/ 1131781 w 1637923"/>
              <a:gd name="connsiteY0" fmla="*/ 1883453 h 1883453"/>
              <a:gd name="connsiteX1" fmla="*/ 0 w 1637923"/>
              <a:gd name="connsiteY1" fmla="*/ 76405 h 1883453"/>
              <a:gd name="connsiteX2" fmla="*/ 1280571 w 1637923"/>
              <a:gd name="connsiteY2" fmla="*/ 0 h 1883453"/>
              <a:gd name="connsiteX3" fmla="*/ 1637923 w 1637923"/>
              <a:gd name="connsiteY3" fmla="*/ 446689 h 1883453"/>
              <a:gd name="connsiteX4" fmla="*/ 1131781 w 1637923"/>
              <a:gd name="connsiteY4" fmla="*/ 1883453 h 1883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7923" h="1883453">
                <a:moveTo>
                  <a:pt x="1131781" y="1883453"/>
                </a:moveTo>
                <a:lnTo>
                  <a:pt x="0" y="76405"/>
                </a:lnTo>
                <a:lnTo>
                  <a:pt x="1280571" y="0"/>
                </a:lnTo>
                <a:lnTo>
                  <a:pt x="1637923" y="446689"/>
                </a:lnTo>
                <a:lnTo>
                  <a:pt x="1131781" y="188345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Connector 97"/>
          <p:cNvCxnSpPr/>
          <p:nvPr/>
        </p:nvCxnSpPr>
        <p:spPr>
          <a:xfrm flipV="1">
            <a:off x="1781182" y="843994"/>
            <a:ext cx="2303650" cy="139613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061452" y="452985"/>
            <a:ext cx="1538107" cy="1922629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3213892" y="569674"/>
            <a:ext cx="821141" cy="231287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85" name="Ink 184"/>
              <p14:cNvContentPartPr/>
              <p14:nvPr/>
            </p14:nvContentPartPr>
            <p14:xfrm>
              <a:off x="5689411" y="2602092"/>
              <a:ext cx="360" cy="3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88691" y="2600652"/>
                <a:ext cx="1800" cy="3600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Straight Arrow Connector 3"/>
          <p:cNvCxnSpPr/>
          <p:nvPr/>
        </p:nvCxnSpPr>
        <p:spPr>
          <a:xfrm flipH="1" flipV="1">
            <a:off x="2890227" y="510287"/>
            <a:ext cx="40860" cy="386444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3610803" y="875851"/>
            <a:ext cx="320400" cy="250978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3043324" y="1260783"/>
            <a:ext cx="490878" cy="254055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5" name="Ink 34"/>
              <p14:cNvContentPartPr/>
              <p14:nvPr/>
            </p14:nvContentPartPr>
            <p14:xfrm>
              <a:off x="3284581" y="1179902"/>
              <a:ext cx="104040" cy="1224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283141" y="1177382"/>
                <a:ext cx="10620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9" name="Ink 58"/>
              <p14:cNvContentPartPr/>
              <p14:nvPr/>
            </p14:nvContentPartPr>
            <p14:xfrm>
              <a:off x="5323291" y="3539814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22211" y="3538374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68" name="Ink 67"/>
              <p14:cNvContentPartPr/>
              <p14:nvPr/>
            </p14:nvContentPartPr>
            <p14:xfrm>
              <a:off x="2954332" y="4482595"/>
              <a:ext cx="360" cy="3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53612" y="4481155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8" name="Ink 117"/>
              <p14:cNvContentPartPr/>
              <p14:nvPr/>
            </p14:nvContentPartPr>
            <p14:xfrm>
              <a:off x="3213892" y="4525795"/>
              <a:ext cx="360" cy="3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213172" y="4524355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201" name="Group 200"/>
          <p:cNvGrpSpPr/>
          <p:nvPr/>
        </p:nvGrpSpPr>
        <p:grpSpPr>
          <a:xfrm>
            <a:off x="3437452" y="639423"/>
            <a:ext cx="218880" cy="164520"/>
            <a:chOff x="3411532" y="685675"/>
            <a:chExt cx="218880" cy="1645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72" name="Ink 171"/>
                <p14:cNvContentPartPr/>
                <p14:nvPr/>
              </p14:nvContentPartPr>
              <p14:xfrm>
                <a:off x="3423772" y="685675"/>
                <a:ext cx="70200" cy="10188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422692" y="683515"/>
                  <a:ext cx="7272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73" name="Ink 172"/>
                <p14:cNvContentPartPr/>
                <p14:nvPr/>
              </p14:nvContentPartPr>
              <p14:xfrm>
                <a:off x="3411532" y="698995"/>
                <a:ext cx="91440" cy="12240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3410092" y="696475"/>
                  <a:ext cx="9396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74" name="Ink 173"/>
                <p14:cNvContentPartPr/>
                <p14:nvPr/>
              </p14:nvContentPartPr>
              <p14:xfrm>
                <a:off x="3528892" y="746875"/>
                <a:ext cx="101520" cy="10332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528532" y="744355"/>
                  <a:ext cx="103320" cy="1087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75" name="Ink 174"/>
              <p14:cNvContentPartPr/>
              <p14:nvPr/>
            </p14:nvContentPartPr>
            <p14:xfrm>
              <a:off x="5097772" y="4205395"/>
              <a:ext cx="360" cy="36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097052" y="4203955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76" name="Ink 175"/>
              <p14:cNvContentPartPr/>
              <p14:nvPr/>
            </p14:nvContentPartPr>
            <p14:xfrm>
              <a:off x="5076172" y="4067155"/>
              <a:ext cx="360" cy="3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075092" y="40653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78" name="Ink 177"/>
              <p14:cNvContentPartPr/>
              <p14:nvPr/>
            </p14:nvContentPartPr>
            <p14:xfrm>
              <a:off x="3105172" y="781435"/>
              <a:ext cx="111240" cy="25128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104092" y="778915"/>
                <a:ext cx="113400" cy="256320"/>
              </a:xfrm>
              <a:prstGeom prst="rect">
                <a:avLst/>
              </a:prstGeom>
            </p:spPr>
          </p:pic>
        </mc:Fallback>
      </mc:AlternateContent>
      <p:cxnSp>
        <p:nvCxnSpPr>
          <p:cNvPr id="180" name="Straight Arrow Connector 179"/>
          <p:cNvCxnSpPr/>
          <p:nvPr/>
        </p:nvCxnSpPr>
        <p:spPr>
          <a:xfrm flipH="1">
            <a:off x="2807838" y="1046020"/>
            <a:ext cx="603694" cy="2979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71" name="Ink 170"/>
              <p14:cNvContentPartPr/>
              <p14:nvPr/>
            </p14:nvContentPartPr>
            <p14:xfrm>
              <a:off x="2691594" y="912696"/>
              <a:ext cx="26280" cy="3708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690874" y="911256"/>
                <a:ext cx="27720" cy="40320"/>
              </a:xfrm>
              <a:prstGeom prst="rect">
                <a:avLst/>
              </a:prstGeom>
            </p:spPr>
          </p:pic>
        </mc:Fallback>
      </mc:AlternateContent>
      <p:grpSp>
        <p:nvGrpSpPr>
          <p:cNvPr id="216" name="Group 215"/>
          <p:cNvGrpSpPr/>
          <p:nvPr/>
        </p:nvGrpSpPr>
        <p:grpSpPr>
          <a:xfrm>
            <a:off x="104445" y="297289"/>
            <a:ext cx="2300385" cy="380545"/>
            <a:chOff x="108435" y="294952"/>
            <a:chExt cx="2709360" cy="448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177" name="Ink 176"/>
                <p14:cNvContentPartPr/>
                <p14:nvPr/>
              </p14:nvContentPartPr>
              <p14:xfrm>
                <a:off x="112755" y="456232"/>
                <a:ext cx="122040" cy="21636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111484" y="453687"/>
                  <a:ext cx="125006" cy="2218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179" name="Ink 178"/>
                <p14:cNvContentPartPr/>
                <p14:nvPr/>
              </p14:nvContentPartPr>
              <p14:xfrm>
                <a:off x="108435" y="476392"/>
                <a:ext cx="140040" cy="21456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107162" y="474272"/>
                  <a:ext cx="142162" cy="2192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189" name="Ink 188"/>
                <p14:cNvContentPartPr/>
                <p14:nvPr/>
              </p14:nvContentPartPr>
              <p14:xfrm>
                <a:off x="314355" y="617512"/>
                <a:ext cx="30240" cy="12492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312651" y="614963"/>
                  <a:ext cx="33221" cy="1304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190" name="Ink 189"/>
                <p14:cNvContentPartPr/>
                <p14:nvPr/>
              </p14:nvContentPartPr>
              <p14:xfrm>
                <a:off x="327675" y="598432"/>
                <a:ext cx="88920" cy="12744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327250" y="595883"/>
                  <a:ext cx="90622" cy="1329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191" name="Ink 190"/>
                <p14:cNvContentPartPr/>
                <p14:nvPr/>
              </p14:nvContentPartPr>
              <p14:xfrm>
                <a:off x="1469235" y="426352"/>
                <a:ext cx="141840" cy="23004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1467965" y="423810"/>
                  <a:ext cx="144380" cy="2355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192" name="Ink 191"/>
                <p14:cNvContentPartPr/>
                <p14:nvPr/>
              </p14:nvContentPartPr>
              <p14:xfrm>
                <a:off x="1490475" y="433552"/>
                <a:ext cx="137520" cy="2185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489206" y="431006"/>
                  <a:ext cx="140059" cy="2240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193" name="Ink 192"/>
                <p14:cNvContentPartPr/>
                <p14:nvPr/>
              </p14:nvContentPartPr>
              <p14:xfrm>
                <a:off x="1698915" y="577912"/>
                <a:ext cx="7560" cy="14112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1697655" y="575369"/>
                  <a:ext cx="10080" cy="1466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194" name="Ink 193"/>
                <p14:cNvContentPartPr/>
                <p14:nvPr/>
              </p14:nvContentPartPr>
              <p14:xfrm>
                <a:off x="1697115" y="578992"/>
                <a:ext cx="108000" cy="1407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1696268" y="576015"/>
                  <a:ext cx="110541" cy="1471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206" name="Ink 205"/>
                <p14:cNvContentPartPr/>
                <p14:nvPr/>
              </p14:nvContentPartPr>
              <p14:xfrm>
                <a:off x="1926075" y="529672"/>
                <a:ext cx="145080" cy="12960"/>
              </p14:xfrm>
            </p:contentPart>
          </mc:Choice>
          <mc:Fallback xmlns="">
            <p:pic>
              <p:nvPicPr>
                <p:cNvPr id="206" name="Ink 205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924806" y="527164"/>
                  <a:ext cx="148041" cy="188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207" name="Ink 206"/>
                <p14:cNvContentPartPr/>
                <p14:nvPr/>
              </p14:nvContentPartPr>
              <p14:xfrm>
                <a:off x="1988355" y="459472"/>
                <a:ext cx="8640" cy="154080"/>
              </p14:xfrm>
            </p:contentPart>
          </mc:Choice>
          <mc:Fallback xmlns="">
            <p:pic>
              <p:nvPicPr>
                <p:cNvPr id="207" name="Ink 206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1987121" y="456501"/>
                  <a:ext cx="10286" cy="1600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209" name="Ink 208"/>
                <p14:cNvContentPartPr/>
                <p14:nvPr/>
              </p14:nvContentPartPr>
              <p14:xfrm>
                <a:off x="2157195" y="456592"/>
                <a:ext cx="294120" cy="286560"/>
              </p14:xfrm>
            </p:contentPart>
          </mc:Choice>
          <mc:Fallback xmlns="">
            <p:pic>
              <p:nvPicPr>
                <p:cNvPr id="209" name="Ink 208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2155924" y="453620"/>
                  <a:ext cx="296663" cy="2920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210" name="Ink 209"/>
                <p14:cNvContentPartPr/>
                <p14:nvPr/>
              </p14:nvContentPartPr>
              <p14:xfrm>
                <a:off x="2540595" y="508432"/>
                <a:ext cx="29880" cy="29520"/>
              </p14:xfrm>
            </p:contentPart>
          </mc:Choice>
          <mc:Fallback xmlns="">
            <p:pic>
              <p:nvPicPr>
                <p:cNvPr id="210" name="Ink 209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2539332" y="508010"/>
                  <a:ext cx="32826" cy="328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211" name="Ink 210"/>
                <p14:cNvContentPartPr/>
                <p14:nvPr/>
              </p14:nvContentPartPr>
              <p14:xfrm>
                <a:off x="2681715" y="294952"/>
                <a:ext cx="136080" cy="30276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2680019" y="291984"/>
                  <a:ext cx="139471" cy="308696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12" name="Right Arrow 211"/>
            <p:cNvSpPr/>
            <p:nvPr/>
          </p:nvSpPr>
          <p:spPr>
            <a:xfrm>
              <a:off x="588805" y="523192"/>
              <a:ext cx="679890" cy="125280"/>
            </a:xfrm>
            <a:prstGeom prst="rightArrow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132590" y="858234"/>
            <a:ext cx="1702084" cy="813237"/>
            <a:chOff x="216532" y="2240264"/>
            <a:chExt cx="2155680" cy="1029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55" name="Ink 54"/>
                <p14:cNvContentPartPr/>
                <p14:nvPr/>
              </p14:nvContentPartPr>
              <p14:xfrm>
                <a:off x="216532" y="2338184"/>
                <a:ext cx="81000" cy="17028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215167" y="2335452"/>
                  <a:ext cx="84185" cy="1761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56" name="Ink 55"/>
                <p14:cNvContentPartPr/>
                <p14:nvPr/>
              </p14:nvContentPartPr>
              <p14:xfrm>
                <a:off x="270172" y="2248184"/>
                <a:ext cx="19800" cy="1908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268791" y="2245458"/>
                  <a:ext cx="22563" cy="236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61" name="Ink 60"/>
                <p14:cNvContentPartPr/>
                <p14:nvPr/>
              </p14:nvContentPartPr>
              <p14:xfrm>
                <a:off x="429292" y="2307944"/>
                <a:ext cx="173160" cy="12924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427469" y="2305204"/>
                  <a:ext cx="176805" cy="1356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62" name="Ink 61"/>
                <p14:cNvContentPartPr/>
                <p14:nvPr/>
              </p14:nvContentPartPr>
              <p14:xfrm>
                <a:off x="424612" y="2373464"/>
                <a:ext cx="138960" cy="1404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423241" y="2372060"/>
                  <a:ext cx="141246" cy="182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63" name="Ink 62"/>
                <p14:cNvContentPartPr/>
                <p14:nvPr/>
              </p14:nvContentPartPr>
              <p14:xfrm>
                <a:off x="469612" y="2251424"/>
                <a:ext cx="88920" cy="23364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468244" y="2248691"/>
                  <a:ext cx="92112" cy="2395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64" name="Ink 63"/>
                <p14:cNvContentPartPr/>
                <p14:nvPr/>
              </p14:nvContentPartPr>
              <p14:xfrm>
                <a:off x="787492" y="2240264"/>
                <a:ext cx="22680" cy="23724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785678" y="2237070"/>
                  <a:ext cx="25402" cy="2436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65" name="Ink 64"/>
                <p14:cNvContentPartPr/>
                <p14:nvPr/>
              </p14:nvContentPartPr>
              <p14:xfrm>
                <a:off x="787132" y="2247464"/>
                <a:ext cx="136080" cy="21924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786677" y="2244267"/>
                  <a:ext cx="137900" cy="2247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66" name="Ink 65"/>
                <p14:cNvContentPartPr/>
                <p14:nvPr/>
              </p14:nvContentPartPr>
              <p14:xfrm>
                <a:off x="226972" y="2631944"/>
                <a:ext cx="270000" cy="3463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225604" y="2628754"/>
                  <a:ext cx="272736" cy="3522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67" name="Ink 66"/>
                <p14:cNvContentPartPr/>
                <p14:nvPr/>
              </p14:nvContentPartPr>
              <p14:xfrm>
                <a:off x="505972" y="2831024"/>
                <a:ext cx="114120" cy="18972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504603" y="2827832"/>
                  <a:ext cx="117315" cy="1965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69" name="Ink 68"/>
                <p14:cNvContentPartPr/>
                <p14:nvPr/>
              </p14:nvContentPartPr>
              <p14:xfrm>
                <a:off x="594892" y="2751824"/>
                <a:ext cx="12240" cy="1872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593009" y="2748704"/>
                  <a:ext cx="14594" cy="240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74" name="Ink 73"/>
                <p14:cNvContentPartPr/>
                <p14:nvPr/>
              </p14:nvContentPartPr>
              <p14:xfrm>
                <a:off x="759412" y="2681624"/>
                <a:ext cx="122400" cy="864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758042" y="2678441"/>
                  <a:ext cx="125140" cy="136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76" name="Ink 75"/>
                <p14:cNvContentPartPr/>
                <p14:nvPr/>
              </p14:nvContentPartPr>
              <p14:xfrm>
                <a:off x="755452" y="2750024"/>
                <a:ext cx="135360" cy="1008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754085" y="2747733"/>
                  <a:ext cx="138550" cy="155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93" name="Ink 92"/>
                <p14:cNvContentPartPr/>
                <p14:nvPr/>
              </p14:nvContentPartPr>
              <p14:xfrm>
                <a:off x="1216612" y="2411984"/>
                <a:ext cx="46800" cy="20052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1215236" y="2409243"/>
                  <a:ext cx="49553" cy="2064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99" name="Ink 98"/>
                <p14:cNvContentPartPr/>
                <p14:nvPr/>
              </p14:nvContentPartPr>
              <p14:xfrm>
                <a:off x="1223452" y="2503784"/>
                <a:ext cx="108360" cy="9936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1222080" y="2501049"/>
                  <a:ext cx="111103" cy="1048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100" name="Ink 99"/>
                <p14:cNvContentPartPr/>
                <p14:nvPr/>
              </p14:nvContentPartPr>
              <p14:xfrm>
                <a:off x="1350532" y="2611784"/>
                <a:ext cx="83520" cy="13680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1349170" y="2609960"/>
                  <a:ext cx="86697" cy="1418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102" name="Ink 101"/>
                <p14:cNvContentPartPr/>
                <p14:nvPr/>
              </p14:nvContentPartPr>
              <p14:xfrm>
                <a:off x="1426132" y="2533664"/>
                <a:ext cx="15120" cy="183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1424757" y="2531873"/>
                  <a:ext cx="17869" cy="219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103" name="Ink 102"/>
                <p14:cNvContentPartPr/>
                <p14:nvPr/>
              </p14:nvContentPartPr>
              <p14:xfrm>
                <a:off x="1575172" y="2534024"/>
                <a:ext cx="108360" cy="1224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1573806" y="2532664"/>
                  <a:ext cx="110636" cy="167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105" name="Ink 104"/>
                <p14:cNvContentPartPr/>
                <p14:nvPr/>
              </p14:nvContentPartPr>
              <p14:xfrm>
                <a:off x="1779292" y="2475704"/>
                <a:ext cx="146880" cy="12312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1777473" y="2472524"/>
                  <a:ext cx="149154" cy="12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106" name="Ink 105"/>
                <p14:cNvContentPartPr/>
                <p14:nvPr/>
              </p14:nvContentPartPr>
              <p14:xfrm>
                <a:off x="1933012" y="2586224"/>
                <a:ext cx="76680" cy="14616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1931643" y="2583483"/>
                  <a:ext cx="79875" cy="1520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08" name="Ink 107"/>
                <p14:cNvContentPartPr/>
                <p14:nvPr/>
              </p14:nvContentPartPr>
              <p14:xfrm>
                <a:off x="1979092" y="2540144"/>
                <a:ext cx="2880" cy="504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1977858" y="2537395"/>
                  <a:ext cx="5349" cy="96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09" name="Ink 108"/>
                <p14:cNvContentPartPr/>
                <p14:nvPr/>
              </p14:nvContentPartPr>
              <p14:xfrm>
                <a:off x="1907812" y="2333144"/>
                <a:ext cx="135360" cy="13536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1906445" y="2329954"/>
                  <a:ext cx="137183" cy="1417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10" name="Ink 109"/>
                <p14:cNvContentPartPr/>
                <p14:nvPr/>
              </p14:nvContentPartPr>
              <p14:xfrm>
                <a:off x="2102212" y="2416304"/>
                <a:ext cx="103320" cy="11844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2100847" y="2413571"/>
                  <a:ext cx="106051" cy="1243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111" name="Ink 110"/>
                <p14:cNvContentPartPr/>
                <p14:nvPr/>
              </p14:nvContentPartPr>
              <p14:xfrm>
                <a:off x="2094652" y="2409464"/>
                <a:ext cx="109800" cy="13212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2092830" y="2406730"/>
                  <a:ext cx="112989" cy="1380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112" name="Ink 111"/>
                <p14:cNvContentPartPr/>
                <p14:nvPr/>
              </p14:nvContentPartPr>
              <p14:xfrm>
                <a:off x="2276092" y="2514584"/>
                <a:ext cx="3960" cy="11736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2274772" y="2511844"/>
                  <a:ext cx="7040" cy="1232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113" name="Ink 112"/>
                <p14:cNvContentPartPr/>
                <p14:nvPr/>
              </p14:nvContentPartPr>
              <p14:xfrm>
                <a:off x="2269252" y="2507384"/>
                <a:ext cx="102960" cy="12780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2268341" y="2504645"/>
                  <a:ext cx="105238" cy="1337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119" name="Ink 118"/>
                <p14:cNvContentPartPr/>
                <p14:nvPr/>
              </p14:nvContentPartPr>
              <p14:xfrm>
                <a:off x="1456012" y="2934344"/>
                <a:ext cx="172800" cy="17676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1454641" y="2931155"/>
                  <a:ext cx="174629" cy="1831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120" name="Ink 119"/>
                <p14:cNvContentPartPr/>
                <p14:nvPr/>
              </p14:nvContentPartPr>
              <p14:xfrm>
                <a:off x="1618372" y="3108224"/>
                <a:ext cx="78480" cy="16200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1617011" y="3105486"/>
                  <a:ext cx="81202" cy="1679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121" name="Ink 120"/>
                <p14:cNvContentPartPr/>
                <p14:nvPr/>
              </p14:nvContentPartPr>
              <p14:xfrm>
                <a:off x="1690012" y="3052424"/>
                <a:ext cx="10080" cy="1368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1688637" y="3049232"/>
                  <a:ext cx="13287" cy="196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122" name="Ink 121"/>
                <p14:cNvContentPartPr/>
                <p14:nvPr/>
              </p14:nvContentPartPr>
              <p14:xfrm>
                <a:off x="1605052" y="2835704"/>
                <a:ext cx="149400" cy="11412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1603686" y="2832509"/>
                  <a:ext cx="152133" cy="1205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123" name="Ink 122"/>
                <p14:cNvContentPartPr/>
                <p14:nvPr/>
              </p14:nvContentPartPr>
              <p14:xfrm>
                <a:off x="1823932" y="2970704"/>
                <a:ext cx="17280" cy="2340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1822568" y="2967951"/>
                  <a:ext cx="20008" cy="293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124" name="Ink 123"/>
                <p14:cNvContentPartPr/>
                <p14:nvPr/>
              </p14:nvContentPartPr>
              <p14:xfrm>
                <a:off x="1976212" y="2799704"/>
                <a:ext cx="128880" cy="30384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1974390" y="2796510"/>
                  <a:ext cx="132068" cy="310227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215" name="Straight Connector 214"/>
          <p:cNvCxnSpPr/>
          <p:nvPr/>
        </p:nvCxnSpPr>
        <p:spPr>
          <a:xfrm flipV="1">
            <a:off x="853629" y="1246804"/>
            <a:ext cx="1111680" cy="574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84" name="Ink 83"/>
              <p14:cNvContentPartPr/>
              <p14:nvPr/>
            </p14:nvContentPartPr>
            <p14:xfrm>
              <a:off x="2096812" y="3977264"/>
              <a:ext cx="360" cy="3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2096092" y="3975824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42" name="Ink 141"/>
              <p14:cNvContentPartPr/>
              <p14:nvPr/>
            </p14:nvContentPartPr>
            <p14:xfrm>
              <a:off x="4413412" y="4443715"/>
              <a:ext cx="360" cy="3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4412692" y="4441915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63" name="Ink 162"/>
              <p14:cNvContentPartPr/>
              <p14:nvPr/>
            </p14:nvContentPartPr>
            <p14:xfrm>
              <a:off x="4894012" y="4253275"/>
              <a:ext cx="360" cy="36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893292" y="4251475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200" name="Group 199"/>
          <p:cNvGrpSpPr/>
          <p:nvPr/>
        </p:nvGrpSpPr>
        <p:grpSpPr>
          <a:xfrm>
            <a:off x="2226412" y="676503"/>
            <a:ext cx="252720" cy="280440"/>
            <a:chOff x="2262772" y="755718"/>
            <a:chExt cx="252720" cy="280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196" name="Ink 195"/>
                <p14:cNvContentPartPr/>
                <p14:nvPr/>
              </p14:nvContentPartPr>
              <p14:xfrm>
                <a:off x="2293732" y="755718"/>
                <a:ext cx="70920" cy="161640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2292652" y="753558"/>
                  <a:ext cx="72720" cy="1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197" name="Ink 196"/>
                <p14:cNvContentPartPr/>
                <p14:nvPr/>
              </p14:nvContentPartPr>
              <p14:xfrm>
                <a:off x="2262772" y="772998"/>
                <a:ext cx="106560" cy="15624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2261332" y="771918"/>
                  <a:ext cx="10836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198" name="Ink 197"/>
                <p14:cNvContentPartPr/>
                <p14:nvPr/>
              </p14:nvContentPartPr>
              <p14:xfrm>
                <a:off x="2376172" y="883158"/>
                <a:ext cx="70920" cy="15300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2375092" y="881358"/>
                  <a:ext cx="73440" cy="15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199" name="Ink 198"/>
                <p14:cNvContentPartPr/>
                <p14:nvPr/>
              </p14:nvContentPartPr>
              <p14:xfrm>
                <a:off x="2467972" y="853278"/>
                <a:ext cx="47520" cy="9900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2466892" y="852198"/>
                  <a:ext cx="49680" cy="1018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0" name="Ink 9"/>
              <p14:cNvContentPartPr/>
              <p14:nvPr/>
            </p14:nvContentPartPr>
            <p14:xfrm>
              <a:off x="1152532" y="1990518"/>
              <a:ext cx="1252298" cy="2322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1151452" y="1988002"/>
                <a:ext cx="1254458" cy="2372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14" name="Ink 13"/>
              <p14:cNvContentPartPr/>
              <p14:nvPr/>
            </p14:nvContentPartPr>
            <p14:xfrm>
              <a:off x="1226332" y="2293998"/>
              <a:ext cx="421200" cy="3128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1225972" y="2291478"/>
                <a:ext cx="422640" cy="31608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Freeform 21"/>
          <p:cNvSpPr/>
          <p:nvPr/>
        </p:nvSpPr>
        <p:spPr>
          <a:xfrm>
            <a:off x="2122998" y="906449"/>
            <a:ext cx="1637969" cy="1836751"/>
          </a:xfrm>
          <a:custGeom>
            <a:avLst/>
            <a:gdLst>
              <a:gd name="connsiteX0" fmla="*/ 0 w 1637969"/>
              <a:gd name="connsiteY0" fmla="*/ 71561 h 1836751"/>
              <a:gd name="connsiteX1" fmla="*/ 1280160 w 1637969"/>
              <a:gd name="connsiteY1" fmla="*/ 0 h 1836751"/>
              <a:gd name="connsiteX2" fmla="*/ 1637969 w 1637969"/>
              <a:gd name="connsiteY2" fmla="*/ 429370 h 1836751"/>
              <a:gd name="connsiteX3" fmla="*/ 1137037 w 1637969"/>
              <a:gd name="connsiteY3" fmla="*/ 1836751 h 1836751"/>
              <a:gd name="connsiteX4" fmla="*/ 1144988 w 1637969"/>
              <a:gd name="connsiteY4" fmla="*/ 1828800 h 1836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7969" h="1836751">
                <a:moveTo>
                  <a:pt x="0" y="71561"/>
                </a:moveTo>
                <a:lnTo>
                  <a:pt x="1280160" y="0"/>
                </a:lnTo>
                <a:lnTo>
                  <a:pt x="1637969" y="429370"/>
                </a:lnTo>
                <a:lnTo>
                  <a:pt x="1137037" y="1836751"/>
                </a:lnTo>
                <a:lnTo>
                  <a:pt x="1144988" y="18288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4725" y="2582985"/>
            <a:ext cx="2733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If this set is empty then the LP is unbounded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44" name="Ink 43"/>
              <p14:cNvContentPartPr/>
              <p14:nvPr/>
            </p14:nvContentPartPr>
            <p14:xfrm>
              <a:off x="2483096" y="3960511"/>
              <a:ext cx="360" cy="3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2482376" y="3959071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45" name="Ink 44"/>
              <p14:cNvContentPartPr/>
              <p14:nvPr/>
            </p14:nvContentPartPr>
            <p14:xfrm>
              <a:off x="146696" y="1752991"/>
              <a:ext cx="65520" cy="2199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145616" y="1750831"/>
                <a:ext cx="6732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46" name="Ink 45"/>
              <p14:cNvContentPartPr/>
              <p14:nvPr/>
            </p14:nvContentPartPr>
            <p14:xfrm>
              <a:off x="97016" y="1831111"/>
              <a:ext cx="111240" cy="1008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95936" y="1828591"/>
                <a:ext cx="1130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47" name="Ink 46"/>
              <p14:cNvContentPartPr/>
              <p14:nvPr/>
            </p14:nvContentPartPr>
            <p14:xfrm>
              <a:off x="291056" y="1845151"/>
              <a:ext cx="73080" cy="1008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289616" y="1842271"/>
                <a:ext cx="7560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48" name="Ink 47"/>
              <p14:cNvContentPartPr/>
              <p14:nvPr/>
            </p14:nvContentPartPr>
            <p14:xfrm>
              <a:off x="293576" y="1896631"/>
              <a:ext cx="84600" cy="1188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292496" y="1896271"/>
                <a:ext cx="860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50" name="Ink 49"/>
              <p14:cNvContentPartPr/>
              <p14:nvPr/>
            </p14:nvContentPartPr>
            <p14:xfrm>
              <a:off x="3012656" y="3840631"/>
              <a:ext cx="360" cy="36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3011936" y="3838831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51" name="Ink 50"/>
              <p14:cNvContentPartPr/>
              <p14:nvPr/>
            </p14:nvContentPartPr>
            <p14:xfrm>
              <a:off x="497696" y="1832911"/>
              <a:ext cx="126720" cy="11952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496256" y="1830751"/>
                <a:ext cx="12852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52" name="Ink 51"/>
              <p14:cNvContentPartPr/>
              <p14:nvPr/>
            </p14:nvContentPartPr>
            <p14:xfrm>
              <a:off x="640256" y="1850551"/>
              <a:ext cx="68040" cy="7920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639176" y="1848031"/>
                <a:ext cx="6984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53" name="Ink 52"/>
              <p14:cNvContentPartPr/>
              <p14:nvPr/>
            </p14:nvContentPartPr>
            <p14:xfrm>
              <a:off x="689576" y="1841191"/>
              <a:ext cx="80640" cy="24300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688136" y="1838671"/>
                <a:ext cx="8280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54" name="Ink 53"/>
              <p14:cNvContentPartPr/>
              <p14:nvPr/>
            </p14:nvContentPartPr>
            <p14:xfrm>
              <a:off x="791096" y="1860271"/>
              <a:ext cx="123120" cy="720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790376" y="1857751"/>
                <a:ext cx="12420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57" name="Ink 56"/>
              <p14:cNvContentPartPr/>
              <p14:nvPr/>
            </p14:nvContentPartPr>
            <p14:xfrm>
              <a:off x="937976" y="1900231"/>
              <a:ext cx="6480" cy="3240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936536" y="1898071"/>
                <a:ext cx="900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58" name="Ink 57"/>
              <p14:cNvContentPartPr/>
              <p14:nvPr/>
            </p14:nvContentPartPr>
            <p14:xfrm>
              <a:off x="949856" y="1831111"/>
              <a:ext cx="5400" cy="57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948776" y="1828951"/>
                <a:ext cx="684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60" name="Ink 59"/>
              <p14:cNvContentPartPr/>
              <p14:nvPr/>
            </p14:nvContentPartPr>
            <p14:xfrm>
              <a:off x="977936" y="1850551"/>
              <a:ext cx="63360" cy="9144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976856" y="1848031"/>
                <a:ext cx="6588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70" name="Ink 69"/>
              <p14:cNvContentPartPr/>
              <p14:nvPr/>
            </p14:nvContentPartPr>
            <p14:xfrm>
              <a:off x="1147496" y="1761631"/>
              <a:ext cx="55080" cy="23508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1146056" y="1759111"/>
                <a:ext cx="5760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71" name="Ink 70"/>
              <p14:cNvContentPartPr/>
              <p14:nvPr/>
            </p14:nvContentPartPr>
            <p14:xfrm>
              <a:off x="1239296" y="1829671"/>
              <a:ext cx="178560" cy="22140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1238216" y="1827151"/>
                <a:ext cx="18036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72" name="Ink 71"/>
              <p14:cNvContentPartPr/>
              <p14:nvPr/>
            </p14:nvContentPartPr>
            <p14:xfrm>
              <a:off x="1439096" y="1924711"/>
              <a:ext cx="54360" cy="1288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1438016" y="1922191"/>
                <a:ext cx="5688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73" name="Ink 72"/>
              <p14:cNvContentPartPr/>
              <p14:nvPr/>
            </p14:nvContentPartPr>
            <p14:xfrm>
              <a:off x="1498136" y="1846591"/>
              <a:ext cx="14760" cy="97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1497056" y="1844071"/>
                <a:ext cx="169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75" name="Ink 74"/>
              <p14:cNvContentPartPr/>
              <p14:nvPr/>
            </p14:nvContentPartPr>
            <p14:xfrm>
              <a:off x="1637816" y="1742551"/>
              <a:ext cx="11880" cy="2163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1636376" y="1740391"/>
                <a:ext cx="1368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77" name="Ink 76"/>
              <p14:cNvContentPartPr/>
              <p14:nvPr/>
            </p14:nvContentPartPr>
            <p14:xfrm>
              <a:off x="1722056" y="1817791"/>
              <a:ext cx="165240" cy="2451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1721696" y="1815271"/>
                <a:ext cx="16668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78" name="Ink 77"/>
              <p14:cNvContentPartPr/>
              <p14:nvPr/>
            </p14:nvContentPartPr>
            <p14:xfrm>
              <a:off x="1906016" y="1947391"/>
              <a:ext cx="48240" cy="10872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1904936" y="1945231"/>
                <a:ext cx="5040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79" name="Ink 78"/>
              <p14:cNvContentPartPr/>
              <p14:nvPr/>
            </p14:nvContentPartPr>
            <p14:xfrm>
              <a:off x="1927976" y="1895911"/>
              <a:ext cx="9000" cy="1440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1926896" y="1893391"/>
                <a:ext cx="1116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82" name="Ink 81"/>
              <p14:cNvContentPartPr/>
              <p14:nvPr/>
            </p14:nvContentPartPr>
            <p14:xfrm>
              <a:off x="3811136" y="4182991"/>
              <a:ext cx="360" cy="3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3810056" y="4181191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83" name="Ink 82"/>
              <p14:cNvContentPartPr/>
              <p14:nvPr/>
            </p14:nvContentPartPr>
            <p14:xfrm>
              <a:off x="2016536" y="1855591"/>
              <a:ext cx="89640" cy="1040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2015096" y="1853071"/>
                <a:ext cx="9216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85" name="Ink 84"/>
              <p14:cNvContentPartPr/>
              <p14:nvPr/>
            </p14:nvContentPartPr>
            <p14:xfrm>
              <a:off x="2158376" y="1844791"/>
              <a:ext cx="88560" cy="9828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2156936" y="1842271"/>
                <a:ext cx="9144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87" name="Ink 86"/>
              <p14:cNvContentPartPr/>
              <p14:nvPr/>
            </p14:nvContentPartPr>
            <p14:xfrm>
              <a:off x="4227656" y="4249951"/>
              <a:ext cx="360" cy="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4226936" y="4248511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88" name="Ink 87"/>
              <p14:cNvContentPartPr/>
              <p14:nvPr/>
            </p14:nvContentPartPr>
            <p14:xfrm>
              <a:off x="2226412" y="1739251"/>
              <a:ext cx="87840" cy="30708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2226052" y="1737091"/>
                <a:ext cx="89280" cy="31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0872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 algorithm: outline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8900" y="311611"/>
            <a:ext cx="42757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Initialize the feasible basis (TODO)</a:t>
            </a:r>
          </a:p>
          <a:p>
            <a:r>
              <a:rPr lang="en-US" b="1" dirty="0" smtClean="0"/>
              <a:t>Iterate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Solve </a:t>
            </a:r>
            <a:r>
              <a:rPr lang="en-US" i="1" dirty="0" smtClean="0"/>
              <a:t>A</a:t>
            </a:r>
            <a:r>
              <a:rPr lang="en-US" i="1" baseline="-25000" dirty="0" smtClean="0"/>
              <a:t>B</a:t>
            </a:r>
            <a:r>
              <a:rPr lang="en-US" i="1" baseline="30000" dirty="0" smtClean="0"/>
              <a:t>T</a:t>
            </a:r>
            <a:r>
              <a:rPr lang="en-US" i="1" dirty="0" smtClean="0"/>
              <a:t> </a:t>
            </a:r>
            <a:r>
              <a:rPr lang="el-GR" i="1" dirty="0" smtClean="0"/>
              <a:t>λ</a:t>
            </a:r>
            <a:r>
              <a:rPr lang="en-US" i="1" baseline="-25000" dirty="0" smtClean="0"/>
              <a:t>B</a:t>
            </a:r>
            <a:r>
              <a:rPr lang="en-US" i="1" dirty="0" smtClean="0"/>
              <a:t> = c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If all </a:t>
            </a:r>
            <a:r>
              <a:rPr lang="el-GR" dirty="0" smtClean="0"/>
              <a:t>λ</a:t>
            </a:r>
            <a:r>
              <a:rPr lang="en-US" baseline="-25000" dirty="0" smtClean="0"/>
              <a:t>B</a:t>
            </a:r>
            <a:r>
              <a:rPr lang="en-US" dirty="0" smtClean="0"/>
              <a:t> are non-positive, </a:t>
            </a:r>
            <a:r>
              <a:rPr lang="en-US" b="1" dirty="0" smtClean="0"/>
              <a:t>done (solution found)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Pick the most positive </a:t>
            </a:r>
            <a:r>
              <a:rPr lang="el-GR" i="1" dirty="0" smtClean="0"/>
              <a:t>λ</a:t>
            </a:r>
            <a:r>
              <a:rPr lang="en-US" i="1" baseline="-25000" dirty="0" smtClean="0"/>
              <a:t>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Find </a:t>
            </a:r>
            <a:r>
              <a:rPr lang="en-US" i="1" dirty="0" smtClean="0"/>
              <a:t>d</a:t>
            </a:r>
            <a:r>
              <a:rPr lang="en-US" dirty="0" smtClean="0"/>
              <a:t>, find </a:t>
            </a:r>
            <a:r>
              <a:rPr lang="en-US" i="1" dirty="0" smtClean="0"/>
              <a:t>µ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If all </a:t>
            </a:r>
            <a:r>
              <a:rPr lang="en-US" i="1" dirty="0" smtClean="0"/>
              <a:t>µ</a:t>
            </a:r>
            <a:r>
              <a:rPr lang="en-US" dirty="0" smtClean="0"/>
              <a:t> are negative, </a:t>
            </a:r>
            <a:r>
              <a:rPr lang="en-US" b="1" dirty="0" smtClean="0"/>
              <a:t>done (unbounded)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Find the smallest </a:t>
            </a:r>
            <a:r>
              <a:rPr lang="en-US" i="1" dirty="0" smtClean="0"/>
              <a:t>µ</a:t>
            </a:r>
            <a:r>
              <a:rPr lang="en-US" i="1" baseline="-25000" dirty="0" smtClean="0"/>
              <a:t>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Update the basis (</a:t>
            </a:r>
            <a:r>
              <a:rPr lang="en-US" i="1" dirty="0" smtClean="0"/>
              <a:t>k</a:t>
            </a:r>
            <a:r>
              <a:rPr lang="en-US" dirty="0" smtClean="0"/>
              <a:t> exists, </a:t>
            </a:r>
            <a:r>
              <a:rPr lang="en-US" i="1" dirty="0" smtClean="0"/>
              <a:t>t</a:t>
            </a:r>
            <a:r>
              <a:rPr lang="en-US" dirty="0" smtClean="0"/>
              <a:t> enters)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0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 convergence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8426" y="267057"/>
            <a:ext cx="43350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There is a finite number of vertices.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We improve by                  on each iteration. This is positive if no degeneracy exists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r>
              <a:rPr lang="en-US" dirty="0" smtClean="0"/>
              <a:t> 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 convergence may take an exponential (in N) number of steps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052130" y="3082508"/>
              <a:ext cx="9000" cy="43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51410" y="3081068"/>
                <a:ext cx="10440" cy="46440"/>
              </a:xfrm>
              <a:prstGeom prst="rect">
                <a:avLst/>
              </a:prstGeom>
            </p:spPr>
          </p:pic>
        </mc:Fallback>
      </mc:AlternateContent>
      <p:grpSp>
        <p:nvGrpSpPr>
          <p:cNvPr id="41" name="Group 40"/>
          <p:cNvGrpSpPr/>
          <p:nvPr/>
        </p:nvGrpSpPr>
        <p:grpSpPr>
          <a:xfrm>
            <a:off x="2176881" y="534301"/>
            <a:ext cx="563040" cy="403262"/>
            <a:chOff x="2086450" y="736388"/>
            <a:chExt cx="690120" cy="4942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/>
                <p14:cNvContentPartPr/>
                <p14:nvPr/>
              </p14:nvContentPartPr>
              <p14:xfrm>
                <a:off x="2086450" y="944468"/>
                <a:ext cx="200520" cy="28620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085125" y="941376"/>
                  <a:ext cx="203170" cy="2919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/>
                <p14:cNvContentPartPr/>
                <p14:nvPr/>
              </p14:nvContentPartPr>
              <p14:xfrm>
                <a:off x="2334130" y="1038428"/>
                <a:ext cx="50760" cy="11592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332806" y="1036216"/>
                  <a:ext cx="53408" cy="1212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8" name="Ink 7"/>
                <p14:cNvContentPartPr/>
                <p14:nvPr/>
              </p14:nvContentPartPr>
              <p14:xfrm>
                <a:off x="2301730" y="1112588"/>
                <a:ext cx="61200" cy="1944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300409" y="1110428"/>
                  <a:ext cx="62961" cy="241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9" name="Ink 8"/>
                <p14:cNvContentPartPr/>
                <p14:nvPr/>
              </p14:nvContentPartPr>
              <p14:xfrm>
                <a:off x="2425930" y="922868"/>
                <a:ext cx="103320" cy="11196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424605" y="920213"/>
                  <a:ext cx="105086" cy="1172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0" name="Ink 9"/>
                <p14:cNvContentPartPr/>
                <p14:nvPr/>
              </p14:nvContentPartPr>
              <p14:xfrm>
                <a:off x="2521330" y="881468"/>
                <a:ext cx="100800" cy="9144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520009" y="878391"/>
                  <a:ext cx="103001" cy="971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1" name="Ink 10"/>
                <p14:cNvContentPartPr/>
                <p14:nvPr/>
              </p14:nvContentPartPr>
              <p14:xfrm>
                <a:off x="2649490" y="736388"/>
                <a:ext cx="127080" cy="30564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648166" y="733742"/>
                  <a:ext cx="130169" cy="310491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0" name="Group 39"/>
          <p:cNvGrpSpPr/>
          <p:nvPr/>
        </p:nvGrpSpPr>
        <p:grpSpPr>
          <a:xfrm>
            <a:off x="2101483" y="1235377"/>
            <a:ext cx="2319019" cy="1489918"/>
            <a:chOff x="3483065" y="195817"/>
            <a:chExt cx="3063404" cy="1968169"/>
          </a:xfrm>
        </p:grpSpPr>
        <p:grpSp>
          <p:nvGrpSpPr>
            <p:cNvPr id="36" name="Group 35"/>
            <p:cNvGrpSpPr/>
            <p:nvPr/>
          </p:nvGrpSpPr>
          <p:grpSpPr>
            <a:xfrm>
              <a:off x="3483065" y="195817"/>
              <a:ext cx="3063404" cy="1968169"/>
              <a:chOff x="1781182" y="452985"/>
              <a:chExt cx="3063404" cy="1968169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6">
                <p14:nvContentPartPr>
                  <p14:cNvPr id="12" name="Ink 11"/>
                  <p14:cNvContentPartPr/>
                  <p14:nvPr/>
                </p14:nvContentPartPr>
                <p14:xfrm>
                  <a:off x="3078670" y="2206234"/>
                  <a:ext cx="360" cy="360"/>
                </p14:xfrm>
              </p:contentPart>
            </mc:Choice>
            <mc:Fallback xmlns="">
              <p:pic>
                <p:nvPicPr>
                  <p:cNvPr id="12" name="Ink 11"/>
                  <p:cNvPicPr/>
                  <p:nvPr/>
                </p:nvPicPr>
                <p:blipFill>
                  <a:blip r:embed="rId17"/>
                  <a:stretch>
                    <a:fillRect/>
                  </a:stretch>
                </p:blipFill>
                <p:spPr>
                  <a:xfrm>
                    <a:off x="3077950" y="2204794"/>
                    <a:ext cx="2160" cy="3600"/>
                  </a:xfrm>
                  <a:prstGeom prst="rect">
                    <a:avLst/>
                  </a:prstGeom>
                </p:spPr>
              </p:pic>
            </mc:Fallback>
          </mc:AlternateContent>
          <p:sp>
            <p:nvSpPr>
              <p:cNvPr id="13" name="Freeform 12"/>
              <p:cNvSpPr/>
              <p:nvPr/>
            </p:nvSpPr>
            <p:spPr>
              <a:xfrm>
                <a:off x="2392870" y="885067"/>
                <a:ext cx="1371600" cy="1334814"/>
              </a:xfrm>
              <a:custGeom>
                <a:avLst/>
                <a:gdLst>
                  <a:gd name="connsiteX0" fmla="*/ 0 w 1371600"/>
                  <a:gd name="connsiteY0" fmla="*/ 635876 h 1334814"/>
                  <a:gd name="connsiteX1" fmla="*/ 147145 w 1371600"/>
                  <a:gd name="connsiteY1" fmla="*/ 52551 h 1334814"/>
                  <a:gd name="connsiteX2" fmla="*/ 1014248 w 1371600"/>
                  <a:gd name="connsiteY2" fmla="*/ 0 h 1334814"/>
                  <a:gd name="connsiteX3" fmla="*/ 1371600 w 1371600"/>
                  <a:gd name="connsiteY3" fmla="*/ 446689 h 1334814"/>
                  <a:gd name="connsiteX4" fmla="*/ 1056289 w 1371600"/>
                  <a:gd name="connsiteY4" fmla="*/ 1334814 h 1334814"/>
                  <a:gd name="connsiteX5" fmla="*/ 331076 w 1371600"/>
                  <a:gd name="connsiteY5" fmla="*/ 1329558 h 1334814"/>
                  <a:gd name="connsiteX6" fmla="*/ 0 w 1371600"/>
                  <a:gd name="connsiteY6" fmla="*/ 635876 h 1334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71600" h="1334814">
                    <a:moveTo>
                      <a:pt x="0" y="635876"/>
                    </a:moveTo>
                    <a:lnTo>
                      <a:pt x="147145" y="52551"/>
                    </a:lnTo>
                    <a:lnTo>
                      <a:pt x="1014248" y="0"/>
                    </a:lnTo>
                    <a:lnTo>
                      <a:pt x="1371600" y="446689"/>
                    </a:lnTo>
                    <a:lnTo>
                      <a:pt x="1056289" y="1334814"/>
                    </a:lnTo>
                    <a:lnTo>
                      <a:pt x="331076" y="1329558"/>
                    </a:lnTo>
                    <a:lnTo>
                      <a:pt x="0" y="635876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072529" y="849754"/>
                <a:ext cx="735309" cy="1540645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flipV="1">
                <a:off x="2165790" y="452986"/>
                <a:ext cx="496475" cy="1968168"/>
              </a:xfrm>
              <a:prstGeom prst="line">
                <a:avLst/>
              </a:prstGeom>
              <a:ln w="28575">
                <a:solidFill>
                  <a:schemeClr val="accent3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 flipV="1">
                <a:off x="1781182" y="843994"/>
                <a:ext cx="2303650" cy="139613"/>
              </a:xfrm>
              <a:prstGeom prst="line">
                <a:avLst/>
              </a:prstGeom>
              <a:ln w="28575">
                <a:solidFill>
                  <a:schemeClr val="accent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3061452" y="452985"/>
                <a:ext cx="1538107" cy="1922629"/>
              </a:xfrm>
              <a:prstGeom prst="line">
                <a:avLst/>
              </a:prstGeom>
              <a:ln w="28575">
                <a:solidFill>
                  <a:schemeClr val="accent2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 flipH="1">
                <a:off x="3388621" y="569674"/>
                <a:ext cx="646412" cy="1820725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2063650" y="2219881"/>
                <a:ext cx="2780936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2890227" y="510287"/>
                <a:ext cx="40860" cy="386444"/>
              </a:xfrm>
              <a:prstGeom prst="straightConnector1">
                <a:avLst/>
              </a:prstGeom>
              <a:ln w="28575">
                <a:solidFill>
                  <a:schemeClr val="accent2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flipV="1">
                <a:off x="3610803" y="875851"/>
                <a:ext cx="320400" cy="250978"/>
              </a:xfrm>
              <a:prstGeom prst="straightConnector1">
                <a:avLst/>
              </a:prstGeom>
              <a:ln w="28575">
                <a:solidFill>
                  <a:schemeClr val="accent2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" name="Group 23"/>
              <p:cNvGrpSpPr/>
              <p:nvPr/>
            </p:nvGrpSpPr>
            <p:grpSpPr>
              <a:xfrm>
                <a:off x="3437452" y="639423"/>
                <a:ext cx="218880" cy="164520"/>
                <a:chOff x="3411532" y="685675"/>
                <a:chExt cx="218880" cy="164520"/>
              </a:xfrm>
            </p:grpSpPr>
            <mc:AlternateContent xmlns:mc="http://schemas.openxmlformats.org/markup-compatibility/2006" xmlns:p14="http://schemas.microsoft.com/office/powerpoint/2010/main">
              <mc:Choice Requires="p14">
                <p:contentPart p14:bwMode="auto" r:id="rId18">
                  <p14:nvContentPartPr>
                    <p14:cNvPr id="25" name="Ink 24"/>
                    <p14:cNvContentPartPr/>
                    <p14:nvPr/>
                  </p14:nvContentPartPr>
                  <p14:xfrm>
                    <a:off x="3423772" y="685675"/>
                    <a:ext cx="70200" cy="101880"/>
                  </p14:xfrm>
                </p:contentPart>
              </mc:Choice>
              <mc:Fallback xmlns="">
                <p:pic>
                  <p:nvPicPr>
                    <p:cNvPr id="25" name="Ink 24"/>
                    <p:cNvPicPr/>
                    <p:nvPr/>
                  </p:nvPicPr>
                  <p:blipFill>
                    <a:blip r:embed="rId19"/>
                    <a:stretch>
                      <a:fillRect/>
                    </a:stretch>
                  </p:blipFill>
                  <p:spPr>
                    <a:xfrm>
                      <a:off x="3422349" y="682819"/>
                      <a:ext cx="73046" cy="107593"/>
                    </a:xfrm>
                    <a:prstGeom prst="rect">
                      <a:avLst/>
                    </a:prstGeom>
                  </p:spPr>
                </p:pic>
              </mc:Fallback>
            </mc:AlternateContent>
            <mc:AlternateContent xmlns:mc="http://schemas.openxmlformats.org/markup-compatibility/2006" xmlns:p14="http://schemas.microsoft.com/office/powerpoint/2010/main">
              <mc:Choice Requires="p14">
                <p:contentPart p14:bwMode="auto" r:id="rId20">
                  <p14:nvContentPartPr>
                    <p14:cNvPr id="26" name="Ink 25"/>
                    <p14:cNvContentPartPr/>
                    <p14:nvPr/>
                  </p14:nvContentPartPr>
                  <p14:xfrm>
                    <a:off x="3411532" y="698995"/>
                    <a:ext cx="91440" cy="122400"/>
                  </p14:xfrm>
                </p:contentPart>
              </mc:Choice>
              <mc:Fallback xmlns="">
                <p:pic>
                  <p:nvPicPr>
                    <p:cNvPr id="26" name="Ink 25"/>
                    <p:cNvPicPr/>
                    <p:nvPr/>
                  </p:nvPicPr>
                  <p:blipFill>
                    <a:blip r:embed="rId21"/>
                    <a:stretch>
                      <a:fillRect/>
                    </a:stretch>
                  </p:blipFill>
                  <p:spPr>
                    <a:xfrm>
                      <a:off x="3410103" y="695661"/>
                      <a:ext cx="94298" cy="129068"/>
                    </a:xfrm>
                    <a:prstGeom prst="rect">
                      <a:avLst/>
                    </a:prstGeom>
                  </p:spPr>
                </p:pic>
              </mc:Fallback>
            </mc:AlternateContent>
            <mc:AlternateContent xmlns:mc="http://schemas.openxmlformats.org/markup-compatibility/2006" xmlns:p14="http://schemas.microsoft.com/office/powerpoint/2010/main">
              <mc:Choice Requires="p14">
                <p:contentPart p14:bwMode="auto" r:id="rId22">
                  <p14:nvContentPartPr>
                    <p14:cNvPr id="27" name="Ink 26"/>
                    <p14:cNvContentPartPr/>
                    <p14:nvPr/>
                  </p14:nvContentPartPr>
                  <p14:xfrm>
                    <a:off x="3528892" y="746875"/>
                    <a:ext cx="101520" cy="103320"/>
                  </p14:xfrm>
                </p:contentPart>
              </mc:Choice>
              <mc:Fallback xmlns="">
                <p:pic>
                  <p:nvPicPr>
                    <p:cNvPr id="27" name="Ink 26"/>
                    <p:cNvPicPr/>
                    <p:nvPr/>
                  </p:nvPicPr>
                  <p:blipFill>
                    <a:blip r:embed="rId23"/>
                    <a:stretch>
                      <a:fillRect/>
                    </a:stretch>
                  </p:blipFill>
                  <p:spPr>
                    <a:xfrm>
                      <a:off x="3528418" y="743557"/>
                      <a:ext cx="103418" cy="109955"/>
                    </a:xfrm>
                    <a:prstGeom prst="rect">
                      <a:avLst/>
                    </a:prstGeom>
                  </p:spPr>
                </p:pic>
              </mc:Fallback>
            </mc:AlternateContent>
          </p:grpSp>
          <mc:AlternateContent xmlns:mc="http://schemas.openxmlformats.org/markup-compatibility/2006" xmlns:p14="http://schemas.microsoft.com/office/powerpoint/2010/main">
            <mc:Choice Requires="p14">
              <p:contentPart p14:bwMode="auto" r:id="rId24">
                <p14:nvContentPartPr>
                  <p14:cNvPr id="28" name="Ink 27"/>
                  <p14:cNvContentPartPr/>
                  <p14:nvPr/>
                </p14:nvContentPartPr>
                <p14:xfrm>
                  <a:off x="3105172" y="781435"/>
                  <a:ext cx="111240" cy="251280"/>
                </p14:xfrm>
              </p:contentPart>
            </mc:Choice>
            <mc:Fallback xmlns="">
              <p:pic>
                <p:nvPicPr>
                  <p:cNvPr id="28" name="Ink 27"/>
                  <p:cNvPicPr/>
                  <p:nvPr/>
                </p:nvPicPr>
                <p:blipFill>
                  <a:blip r:embed="rId25"/>
                  <a:stretch>
                    <a:fillRect/>
                  </a:stretch>
                </p:blipFill>
                <p:spPr>
                  <a:xfrm>
                    <a:off x="3103740" y="778110"/>
                    <a:ext cx="114582" cy="257930"/>
                  </a:xfrm>
                  <a:prstGeom prst="rect">
                    <a:avLst/>
                  </a:prstGeom>
                </p:spPr>
              </p:pic>
            </mc:Fallback>
          </mc:AlternateContent>
          <p:cxnSp>
            <p:nvCxnSpPr>
              <p:cNvPr id="29" name="Straight Arrow Connector 28"/>
              <p:cNvCxnSpPr/>
              <p:nvPr/>
            </p:nvCxnSpPr>
            <p:spPr>
              <a:xfrm flipH="1">
                <a:off x="2807838" y="1046020"/>
                <a:ext cx="603694" cy="29798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p14="http://schemas.microsoft.com/office/powerpoint/2010/main">
            <mc:Choice Requires="p14">
              <p:contentPart p14:bwMode="auto" r:id="rId26">
                <p14:nvContentPartPr>
                  <p14:cNvPr id="30" name="Ink 29"/>
                  <p14:cNvContentPartPr/>
                  <p14:nvPr/>
                </p14:nvContentPartPr>
                <p14:xfrm>
                  <a:off x="2691594" y="912696"/>
                  <a:ext cx="26280" cy="37080"/>
                </p14:xfrm>
              </p:contentPart>
            </mc:Choice>
            <mc:Fallback xmlns="">
              <p:pic>
                <p:nvPicPr>
                  <p:cNvPr id="30" name="Ink 29"/>
                  <p:cNvPicPr/>
                  <p:nvPr/>
                </p:nvPicPr>
                <p:blipFill>
                  <a:blip r:embed="rId27"/>
                  <a:stretch>
                    <a:fillRect/>
                  </a:stretch>
                </p:blipFill>
                <p:spPr>
                  <a:xfrm>
                    <a:off x="2690638" y="910794"/>
                    <a:ext cx="28191" cy="41358"/>
                  </a:xfrm>
                  <a:prstGeom prst="rect">
                    <a:avLst/>
                  </a:prstGeom>
                </p:spPr>
              </p:pic>
            </mc:Fallback>
          </mc:AlternateContent>
        </p:grpSp>
        <p:cxnSp>
          <p:nvCxnSpPr>
            <p:cNvPr id="37" name="Straight Connector 36"/>
            <p:cNvCxnSpPr/>
            <p:nvPr/>
          </p:nvCxnSpPr>
          <p:spPr>
            <a:xfrm>
              <a:off x="4221915" y="382255"/>
              <a:ext cx="1651146" cy="436395"/>
            </a:xfrm>
            <a:prstGeom prst="line">
              <a:avLst/>
            </a:prstGeom>
            <a:ln w="28575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Straight Arrow Connector 41"/>
          <p:cNvCxnSpPr/>
          <p:nvPr/>
        </p:nvCxnSpPr>
        <p:spPr>
          <a:xfrm flipV="1">
            <a:off x="2825757" y="1113769"/>
            <a:ext cx="80073" cy="292542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" name="Ink 21"/>
              <p14:cNvContentPartPr/>
              <p14:nvPr/>
            </p14:nvContentPartPr>
            <p14:xfrm>
              <a:off x="4132440" y="2557800"/>
              <a:ext cx="9360" cy="39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19120" y="2544840"/>
                <a:ext cx="32400" cy="2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823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Initializing the simplex-a method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8900" y="322730"/>
            <a:ext cx="42616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We have now discussed how the simplex method can proceed given that it is already at the corner of the domain (i.e. given a feasible basis)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But how do we get the initial point?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Idea: solve an auxiliary (</a:t>
            </a:r>
            <a:r>
              <a:rPr lang="en-US" i="1" dirty="0" smtClean="0"/>
              <a:t>Phase-1</a:t>
            </a:r>
            <a:r>
              <a:rPr lang="en-US" dirty="0" smtClean="0"/>
              <a:t>) program that will give us a feasible point.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87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LP reformulation</a:t>
            </a:r>
            <a:endParaRPr lang="en-US" dirty="0"/>
          </a:p>
        </p:txBody>
      </p:sp>
      <p:grpSp>
        <p:nvGrpSpPr>
          <p:cNvPr id="180" name="Group 179"/>
          <p:cNvGrpSpPr/>
          <p:nvPr/>
        </p:nvGrpSpPr>
        <p:grpSpPr>
          <a:xfrm>
            <a:off x="2376197" y="444366"/>
            <a:ext cx="1276058" cy="483313"/>
            <a:chOff x="244316" y="422725"/>
            <a:chExt cx="1276058" cy="483313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4" name="Ink 3"/>
                <p14:cNvContentPartPr/>
                <p14:nvPr/>
              </p14:nvContentPartPr>
              <p14:xfrm>
                <a:off x="244316" y="478861"/>
                <a:ext cx="214958" cy="142735"/>
              </p14:xfrm>
            </p:contentPart>
          </mc:Choice>
          <mc:Fallback xmlns="">
            <p:pic>
              <p:nvPicPr>
                <p:cNvPr id="4" name="Ink 3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43236" y="476704"/>
                  <a:ext cx="216398" cy="147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" name="Ink 4"/>
                <p14:cNvContentPartPr/>
                <p14:nvPr/>
              </p14:nvContentPartPr>
              <p14:xfrm>
                <a:off x="513698" y="545949"/>
                <a:ext cx="11638" cy="52713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12287" y="543783"/>
                  <a:ext cx="14459" cy="574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" name="Ink 5"/>
                <p14:cNvContentPartPr/>
                <p14:nvPr/>
              </p14:nvContentPartPr>
              <p14:xfrm>
                <a:off x="527732" y="479545"/>
                <a:ext cx="19168" cy="2396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26647" y="477149"/>
                  <a:ext cx="20615" cy="68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Ink 6"/>
                <p14:cNvContentPartPr/>
                <p14:nvPr/>
              </p14:nvContentPartPr>
              <p14:xfrm>
                <a:off x="594821" y="496317"/>
                <a:ext cx="108164" cy="82492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93739" y="493795"/>
                  <a:ext cx="109606" cy="8753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Ink 7"/>
                <p14:cNvContentPartPr/>
                <p14:nvPr/>
              </p14:nvContentPartPr>
              <p14:xfrm>
                <a:off x="813887" y="501794"/>
                <a:ext cx="106795" cy="117406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812449" y="499273"/>
                  <a:ext cx="108593" cy="1224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9" name="Ink 8"/>
                <p14:cNvContentPartPr/>
                <p14:nvPr/>
              </p14:nvContentPartPr>
              <p14:xfrm>
                <a:off x="974078" y="437443"/>
                <a:ext cx="28068" cy="91049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974078" y="435284"/>
                  <a:ext cx="28788" cy="957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0" name="Ink 9"/>
                <p14:cNvContentPartPr/>
                <p14:nvPr/>
              </p14:nvContentPartPr>
              <p14:xfrm>
                <a:off x="933346" y="422725"/>
                <a:ext cx="111929" cy="5237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932266" y="422008"/>
                  <a:ext cx="113369" cy="534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1" name="Ink 10"/>
                <p14:cNvContentPartPr/>
                <p14:nvPr/>
              </p14:nvContentPartPr>
              <p14:xfrm>
                <a:off x="1105860" y="480914"/>
                <a:ext cx="81807" cy="117748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04779" y="479114"/>
                  <a:ext cx="83609" cy="1220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2" name="Ink 11"/>
                <p14:cNvContentPartPr/>
                <p14:nvPr/>
              </p14:nvContentPartPr>
              <p14:xfrm>
                <a:off x="1063074" y="487076"/>
                <a:ext cx="122198" cy="137601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061996" y="484915"/>
                  <a:ext cx="124354" cy="1419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3" name="Ink 12"/>
                <p14:cNvContentPartPr/>
                <p14:nvPr/>
              </p14:nvContentPartPr>
              <p14:xfrm>
                <a:off x="248766" y="785895"/>
                <a:ext cx="57847" cy="105425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47688" y="783368"/>
                  <a:ext cx="60003" cy="1108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4" name="Ink 13"/>
                <p14:cNvContentPartPr/>
                <p14:nvPr/>
              </p14:nvContentPartPr>
              <p14:xfrm>
                <a:off x="367540" y="869414"/>
                <a:ext cx="7873" cy="1643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366109" y="869057"/>
                  <a:ext cx="10378" cy="192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5" name="Ink 14"/>
                <p14:cNvContentPartPr/>
                <p14:nvPr/>
              </p14:nvContentPartPr>
              <p14:xfrm>
                <a:off x="387393" y="724625"/>
                <a:ext cx="98580" cy="170803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385954" y="722103"/>
                  <a:ext cx="100379" cy="1758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6" name="Ink 15"/>
                <p14:cNvContentPartPr/>
                <p14:nvPr/>
              </p14:nvContentPartPr>
              <p14:xfrm>
                <a:off x="550666" y="875917"/>
                <a:ext cx="3081" cy="14718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549125" y="874122"/>
                  <a:ext cx="6162" cy="190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7" name="Ink 16"/>
                <p14:cNvContentPartPr/>
                <p14:nvPr/>
              </p14:nvContentPartPr>
              <p14:xfrm>
                <a:off x="777604" y="723940"/>
                <a:ext cx="50317" cy="16738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776166" y="721420"/>
                  <a:ext cx="52833" cy="17241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8" name="Ink 17"/>
                <p14:cNvContentPartPr/>
                <p14:nvPr/>
              </p14:nvContentPartPr>
              <p14:xfrm>
                <a:off x="836136" y="713329"/>
                <a:ext cx="78727" cy="192709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058" y="710808"/>
                  <a:ext cx="80884" cy="1977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9" name="Ink 18"/>
                <p14:cNvContentPartPr/>
                <p14:nvPr/>
              </p14:nvContentPartPr>
              <p14:xfrm>
                <a:off x="795745" y="838608"/>
                <a:ext cx="96184" cy="6846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794664" y="838248"/>
                  <a:ext cx="97625" cy="97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0" name="Ink 19"/>
                <p14:cNvContentPartPr/>
                <p14:nvPr/>
              </p14:nvContentPartPr>
              <p14:xfrm>
                <a:off x="1013442" y="784526"/>
                <a:ext cx="88995" cy="83519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12361" y="782366"/>
                  <a:ext cx="90797" cy="878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1" name="Ink 20"/>
                <p14:cNvContentPartPr/>
                <p14:nvPr/>
              </p14:nvContentPartPr>
              <p14:xfrm>
                <a:off x="1021315" y="778365"/>
                <a:ext cx="83177" cy="101318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019875" y="775850"/>
                  <a:ext cx="85337" cy="1063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2" name="Ink 21"/>
                <p14:cNvContentPartPr/>
                <p14:nvPr/>
              </p14:nvContentPartPr>
              <p14:xfrm>
                <a:off x="1201017" y="728390"/>
                <a:ext cx="109191" cy="107479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199939" y="726233"/>
                  <a:ext cx="111705" cy="1121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3" name="Ink 22"/>
                <p14:cNvContentPartPr/>
                <p14:nvPr/>
              </p14:nvContentPartPr>
              <p14:xfrm>
                <a:off x="1202728" y="860172"/>
                <a:ext cx="113640" cy="2396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201649" y="858026"/>
                  <a:ext cx="115438" cy="286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4" name="Ink 23"/>
                <p14:cNvContentPartPr/>
                <p14:nvPr/>
              </p14:nvContentPartPr>
              <p14:xfrm>
                <a:off x="1402968" y="635972"/>
                <a:ext cx="13349" cy="231388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401914" y="633453"/>
                  <a:ext cx="15808" cy="2364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5" name="Ink 24"/>
                <p14:cNvContentPartPr/>
                <p14:nvPr/>
              </p14:nvContentPartPr>
              <p14:xfrm>
                <a:off x="1409814" y="749954"/>
                <a:ext cx="110560" cy="113983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408737" y="747437"/>
                  <a:ext cx="112714" cy="119377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74" name="Group 173"/>
          <p:cNvGrpSpPr/>
          <p:nvPr/>
        </p:nvGrpSpPr>
        <p:grpSpPr>
          <a:xfrm>
            <a:off x="1891716" y="1093184"/>
            <a:ext cx="2266242" cy="1058039"/>
            <a:chOff x="1753855" y="277925"/>
            <a:chExt cx="2266242" cy="105803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26" name="Ink 25"/>
                <p14:cNvContentPartPr/>
                <p14:nvPr/>
              </p14:nvContentPartPr>
              <p14:xfrm>
                <a:off x="1943873" y="535437"/>
                <a:ext cx="163615" cy="107137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1942794" y="532920"/>
                  <a:ext cx="165053" cy="1118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7">
              <p14:nvContentPartPr>
                <p14:cNvPr id="27" name="Ink 26"/>
                <p14:cNvContentPartPr/>
                <p14:nvPr/>
              </p14:nvContentPartPr>
              <p14:xfrm>
                <a:off x="2165335" y="564874"/>
                <a:ext cx="9584" cy="36625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2164270" y="562720"/>
                  <a:ext cx="11004" cy="4129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9">
              <p14:nvContentPartPr>
                <p14:cNvPr id="28" name="Ink 27"/>
                <p14:cNvContentPartPr/>
                <p14:nvPr/>
              </p14:nvContentPartPr>
              <p14:xfrm>
                <a:off x="2167046" y="522772"/>
                <a:ext cx="13007" cy="9584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2165962" y="520192"/>
                  <a:ext cx="14814" cy="132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1">
              <p14:nvContentPartPr>
                <p14:cNvPr id="29" name="Ink 28"/>
                <p14:cNvContentPartPr/>
                <p14:nvPr/>
              </p14:nvContentPartPr>
              <p14:xfrm>
                <a:off x="2259122" y="521745"/>
                <a:ext cx="98580" cy="79754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257683" y="519941"/>
                  <a:ext cx="100379" cy="837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3">
              <p14:nvContentPartPr>
                <p14:cNvPr id="30" name="Ink 29"/>
                <p14:cNvContentPartPr/>
                <p14:nvPr/>
              </p14:nvContentPartPr>
              <p14:xfrm>
                <a:off x="2557599" y="487859"/>
                <a:ext cx="165326" cy="112271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2556518" y="485340"/>
                  <a:ext cx="166407" cy="1173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5">
              <p14:nvContentPartPr>
                <p14:cNvPr id="31" name="Ink 30"/>
                <p14:cNvContentPartPr/>
                <p14:nvPr/>
              </p14:nvContentPartPr>
              <p14:xfrm>
                <a:off x="2684246" y="432750"/>
                <a:ext cx="132466" cy="93103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2683166" y="431312"/>
                  <a:ext cx="134266" cy="970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7">
              <p14:nvContentPartPr>
                <p14:cNvPr id="32" name="Ink 31"/>
                <p14:cNvContentPartPr/>
                <p14:nvPr/>
              </p14:nvContentPartPr>
              <p14:xfrm>
                <a:off x="2887909" y="385856"/>
                <a:ext cx="72908" cy="232757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2886472" y="383694"/>
                  <a:ext cx="74704" cy="2374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9">
              <p14:nvContentPartPr>
                <p14:cNvPr id="33" name="Ink 32"/>
                <p14:cNvContentPartPr/>
                <p14:nvPr/>
              </p14:nvContentPartPr>
              <p14:xfrm>
                <a:off x="3012503" y="477248"/>
                <a:ext cx="107821" cy="188602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3011065" y="474729"/>
                  <a:ext cx="110696" cy="1940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1">
              <p14:nvContentPartPr>
                <p14:cNvPr id="34" name="Ink 33"/>
                <p14:cNvContentPartPr/>
                <p14:nvPr/>
              </p14:nvContentPartPr>
              <p14:xfrm>
                <a:off x="3241153" y="515242"/>
                <a:ext cx="94814" cy="18484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3239711" y="514517"/>
                  <a:ext cx="96977" cy="217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3">
              <p14:nvContentPartPr>
                <p14:cNvPr id="35" name="Ink 34"/>
                <p14:cNvContentPartPr/>
                <p14:nvPr/>
              </p14:nvContentPartPr>
              <p14:xfrm>
                <a:off x="3388680" y="431039"/>
                <a:ext cx="117406" cy="136916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3387603" y="428523"/>
                  <a:ext cx="119560" cy="1419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5">
              <p14:nvContentPartPr>
                <p14:cNvPr id="36" name="Ink 35"/>
                <p14:cNvContentPartPr/>
                <p14:nvPr/>
              </p14:nvContentPartPr>
              <p14:xfrm>
                <a:off x="3408190" y="502919"/>
                <a:ext cx="99264" cy="23276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3407107" y="502203"/>
                  <a:ext cx="100347" cy="26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7">
              <p14:nvContentPartPr>
                <p14:cNvPr id="37" name="Ink 36"/>
                <p14:cNvContentPartPr/>
                <p14:nvPr/>
              </p14:nvContentPartPr>
              <p14:xfrm>
                <a:off x="3515669" y="400575"/>
                <a:ext cx="60243" cy="226254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3514948" y="398053"/>
                  <a:ext cx="62407" cy="2302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9">
              <p14:nvContentPartPr>
                <p14:cNvPr id="38" name="Ink 37"/>
                <p14:cNvContentPartPr/>
                <p14:nvPr/>
              </p14:nvContentPartPr>
              <p14:xfrm>
                <a:off x="1916832" y="816457"/>
                <a:ext cx="72223" cy="96868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1915395" y="813936"/>
                  <a:ext cx="74738" cy="1019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1">
              <p14:nvContentPartPr>
                <p14:cNvPr id="39" name="Ink 38"/>
                <p14:cNvContentPartPr/>
                <p14:nvPr/>
              </p14:nvContentPartPr>
              <p14:xfrm>
                <a:off x="2056486" y="875673"/>
                <a:ext cx="17799" cy="26014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2055033" y="875312"/>
                  <a:ext cx="19615" cy="289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3">
              <p14:nvContentPartPr>
                <p14:cNvPr id="40" name="Ink 39"/>
                <p14:cNvContentPartPr/>
                <p14:nvPr/>
              </p14:nvContentPartPr>
              <p14:xfrm>
                <a:off x="2160885" y="743207"/>
                <a:ext cx="78384" cy="170803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2159447" y="740685"/>
                  <a:ext cx="80182" cy="1758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5">
              <p14:nvContentPartPr>
                <p14:cNvPr id="41" name="Ink 40"/>
                <p14:cNvContentPartPr/>
                <p14:nvPr/>
              </p14:nvContentPartPr>
              <p14:xfrm>
                <a:off x="2112964" y="829464"/>
                <a:ext cx="102002" cy="2054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2111883" y="827068"/>
                  <a:ext cx="103444" cy="68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7">
              <p14:nvContentPartPr>
                <p14:cNvPr id="42" name="Ink 41"/>
                <p14:cNvContentPartPr/>
                <p14:nvPr/>
              </p14:nvContentPartPr>
              <p14:xfrm>
                <a:off x="2319365" y="802081"/>
                <a:ext cx="10611" cy="6161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2318304" y="799544"/>
                  <a:ext cx="12733" cy="97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9">
              <p14:nvContentPartPr>
                <p14:cNvPr id="43" name="Ink 42"/>
                <p14:cNvContentPartPr/>
                <p14:nvPr/>
              </p14:nvContentPartPr>
              <p14:xfrm>
                <a:off x="2322446" y="892446"/>
                <a:ext cx="4792" cy="8557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2320972" y="889950"/>
                  <a:ext cx="7741" cy="135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1">
              <p14:nvContentPartPr>
                <p14:cNvPr id="44" name="Ink 43"/>
                <p14:cNvContentPartPr/>
                <p14:nvPr/>
              </p14:nvContentPartPr>
              <p14:xfrm>
                <a:off x="2551438" y="741838"/>
                <a:ext cx="69485" cy="156769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2550358" y="739676"/>
                  <a:ext cx="71645" cy="1614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3">
              <p14:nvContentPartPr>
                <p14:cNvPr id="45" name="Ink 44"/>
                <p14:cNvContentPartPr/>
                <p14:nvPr/>
              </p14:nvContentPartPr>
              <p14:xfrm>
                <a:off x="2626742" y="723697"/>
                <a:ext cx="104741" cy="165668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2625302" y="721896"/>
                  <a:ext cx="106901" cy="1699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5">
              <p14:nvContentPartPr>
                <p14:cNvPr id="46" name="Ink 45"/>
                <p14:cNvContentPartPr/>
                <p14:nvPr/>
              </p14:nvContentPartPr>
              <p14:xfrm>
                <a:off x="2590459" y="830491"/>
                <a:ext cx="111587" cy="89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2589379" y="829779"/>
                  <a:ext cx="113027" cy="117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7">
              <p14:nvContentPartPr>
                <p14:cNvPr id="47" name="Ink 46"/>
                <p14:cNvContentPartPr/>
                <p14:nvPr/>
              </p14:nvContentPartPr>
              <p14:xfrm>
                <a:off x="2807813" y="808585"/>
                <a:ext cx="94472" cy="174568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2806371" y="806425"/>
                  <a:ext cx="97357" cy="1792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9">
              <p14:nvContentPartPr>
                <p14:cNvPr id="48" name="Ink 47"/>
                <p14:cNvContentPartPr/>
                <p14:nvPr/>
              </p14:nvContentPartPr>
              <p14:xfrm>
                <a:off x="3008738" y="832203"/>
                <a:ext cx="70854" cy="10269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3007659" y="831849"/>
                  <a:ext cx="71933" cy="131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1">
              <p14:nvContentPartPr>
                <p14:cNvPr id="49" name="Ink 48"/>
                <p14:cNvContentPartPr/>
                <p14:nvPr/>
              </p14:nvContentPartPr>
              <p14:xfrm>
                <a:off x="3163795" y="734992"/>
                <a:ext cx="47578" cy="135889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3162364" y="732829"/>
                  <a:ext cx="50082" cy="1405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3">
              <p14:nvContentPartPr>
                <p14:cNvPr id="50" name="Ink 49"/>
                <p14:cNvContentPartPr/>
                <p14:nvPr/>
              </p14:nvContentPartPr>
              <p14:xfrm>
                <a:off x="3215823" y="724381"/>
                <a:ext cx="64693" cy="140681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3214745" y="722222"/>
                  <a:ext cx="66131" cy="1453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5">
              <p14:nvContentPartPr>
                <p14:cNvPr id="51" name="Ink 50"/>
                <p14:cNvContentPartPr/>
                <p14:nvPr/>
              </p14:nvContentPartPr>
              <p14:xfrm>
                <a:off x="3204870" y="807215"/>
                <a:ext cx="65720" cy="19511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3203787" y="806854"/>
                  <a:ext cx="67164" cy="224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7">
              <p14:nvContentPartPr>
                <p14:cNvPr id="52" name="Ink 51"/>
                <p14:cNvContentPartPr/>
                <p14:nvPr/>
              </p14:nvContentPartPr>
              <p14:xfrm>
                <a:off x="3356847" y="746630"/>
                <a:ext cx="136916" cy="122882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3355406" y="744107"/>
                  <a:ext cx="139438" cy="127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9">
              <p14:nvContentPartPr>
                <p14:cNvPr id="53" name="Ink 52"/>
                <p14:cNvContentPartPr/>
                <p14:nvPr/>
              </p14:nvContentPartPr>
              <p14:xfrm>
                <a:off x="3374988" y="806873"/>
                <a:ext cx="88995" cy="8557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3373911" y="804269"/>
                  <a:ext cx="90430" cy="133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1">
              <p14:nvContentPartPr>
                <p14:cNvPr id="54" name="Ink 53"/>
                <p14:cNvContentPartPr/>
                <p14:nvPr/>
              </p14:nvContentPartPr>
              <p14:xfrm>
                <a:off x="3588235" y="730200"/>
                <a:ext cx="85573" cy="83177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3587152" y="727679"/>
                  <a:ext cx="88100" cy="882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3">
              <p14:nvContentPartPr>
                <p14:cNvPr id="55" name="Ink 54"/>
                <p14:cNvContentPartPr/>
                <p14:nvPr/>
              </p14:nvContentPartPr>
              <p14:xfrm>
                <a:off x="3575570" y="848633"/>
                <a:ext cx="133493" cy="14034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3574488" y="846114"/>
                  <a:ext cx="134936" cy="190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5">
              <p14:nvContentPartPr>
                <p14:cNvPr id="56" name="Ink 55"/>
                <p14:cNvContentPartPr/>
                <p14:nvPr/>
              </p14:nvContentPartPr>
              <p14:xfrm>
                <a:off x="3758353" y="661742"/>
                <a:ext cx="124594" cy="2122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3757993" y="659224"/>
                  <a:ext cx="126394" cy="2172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7">
              <p14:nvContentPartPr>
                <p14:cNvPr id="57" name="Ink 56"/>
                <p14:cNvContentPartPr/>
                <p14:nvPr/>
              </p14:nvContentPartPr>
              <p14:xfrm>
                <a:off x="2664051" y="1075571"/>
                <a:ext cx="125278" cy="205032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2662607" y="1073413"/>
                  <a:ext cx="128166" cy="2097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9">
              <p14:nvContentPartPr>
                <p14:cNvPr id="58" name="Ink 57"/>
                <p14:cNvContentPartPr/>
                <p14:nvPr/>
              </p14:nvContentPartPr>
              <p14:xfrm>
                <a:off x="2953971" y="1059826"/>
                <a:ext cx="102687" cy="106452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2952530" y="1058028"/>
                  <a:ext cx="105209" cy="1107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1">
              <p14:nvContentPartPr>
                <p14:cNvPr id="59" name="Ink 58"/>
                <p14:cNvContentPartPr/>
                <p14:nvPr/>
              </p14:nvContentPartPr>
              <p14:xfrm>
                <a:off x="3021060" y="1131022"/>
                <a:ext cx="61612" cy="777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3020339" y="1129583"/>
                  <a:ext cx="63414" cy="816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3">
              <p14:nvContentPartPr>
                <p14:cNvPr id="60" name="Ink 59"/>
                <p14:cNvContentPartPr/>
                <p14:nvPr/>
              </p14:nvContentPartPr>
              <p14:xfrm>
                <a:off x="3171325" y="1068041"/>
                <a:ext cx="118775" cy="107479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3169885" y="1065525"/>
                  <a:ext cx="121294" cy="1128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5">
              <p14:nvContentPartPr>
                <p14:cNvPr id="61" name="Ink 60"/>
                <p14:cNvContentPartPr/>
                <p14:nvPr/>
              </p14:nvContentPartPr>
              <p14:xfrm>
                <a:off x="3456111" y="1042369"/>
                <a:ext cx="97553" cy="136916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3455031" y="1039847"/>
                  <a:ext cx="99713" cy="14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7">
              <p14:nvContentPartPr>
                <p14:cNvPr id="62" name="Ink 61"/>
                <p14:cNvContentPartPr/>
                <p14:nvPr/>
              </p14:nvContentPartPr>
              <p14:xfrm>
                <a:off x="3455084" y="1090974"/>
                <a:ext cx="93788" cy="18826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3454002" y="1090612"/>
                  <a:ext cx="94870" cy="209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9">
              <p14:nvContentPartPr>
                <p14:cNvPr id="63" name="Ink 62"/>
                <p14:cNvContentPartPr/>
                <p14:nvPr/>
              </p14:nvContentPartPr>
              <p14:xfrm>
                <a:off x="3594738" y="1058114"/>
                <a:ext cx="114325" cy="100976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3593656" y="1055590"/>
                  <a:ext cx="116850" cy="1049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1">
              <p14:nvContentPartPr>
                <p14:cNvPr id="64" name="Ink 63"/>
                <p14:cNvContentPartPr/>
                <p14:nvPr/>
              </p14:nvContentPartPr>
              <p14:xfrm>
                <a:off x="3666619" y="1153955"/>
                <a:ext cx="97553" cy="54082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3665179" y="1152152"/>
                  <a:ext cx="100073" cy="58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3">
              <p14:nvContentPartPr>
                <p14:cNvPr id="65" name="Ink 64"/>
                <p14:cNvContentPartPr/>
                <p14:nvPr/>
              </p14:nvContentPartPr>
              <p14:xfrm>
                <a:off x="3806616" y="1029019"/>
                <a:ext cx="108848" cy="102345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3805538" y="1026496"/>
                  <a:ext cx="111363" cy="10739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73" name="Rectangle 172"/>
            <p:cNvSpPr/>
            <p:nvPr/>
          </p:nvSpPr>
          <p:spPr>
            <a:xfrm>
              <a:off x="1753855" y="277925"/>
              <a:ext cx="2266242" cy="1058039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8" name="Rectangle 167"/>
          <p:cNvSpPr/>
          <p:nvPr/>
        </p:nvSpPr>
        <p:spPr>
          <a:xfrm>
            <a:off x="1890783" y="314800"/>
            <a:ext cx="2266242" cy="656121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236614" y="431173"/>
            <a:ext cx="1473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Initial problem:</a:t>
            </a:r>
            <a:endParaRPr lang="en-US" sz="1600" dirty="0"/>
          </a:p>
        </p:txBody>
      </p:sp>
      <p:sp>
        <p:nvSpPr>
          <p:cNvPr id="169" name="TextBox 168"/>
          <p:cNvSpPr txBox="1"/>
          <p:nvPr/>
        </p:nvSpPr>
        <p:spPr>
          <a:xfrm>
            <a:off x="200331" y="1083980"/>
            <a:ext cx="16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New equivalent problem:</a:t>
            </a:r>
            <a:endParaRPr lang="en-US" sz="1600" dirty="0"/>
          </a:p>
        </p:txBody>
      </p:sp>
      <p:sp>
        <p:nvSpPr>
          <p:cNvPr id="70" name="TextBox 69"/>
          <p:cNvSpPr txBox="1"/>
          <p:nvPr/>
        </p:nvSpPr>
        <p:spPr>
          <a:xfrm>
            <a:off x="88900" y="2142814"/>
            <a:ext cx="4169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Given the solution of the top problem, the solution of the bottom problem can be recovered:</a:t>
            </a:r>
            <a:endParaRPr lang="en-US" sz="1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95">
            <p14:nvContentPartPr>
              <p14:cNvPr id="3" name="Ink 2"/>
              <p14:cNvContentPartPr/>
              <p14:nvPr/>
            </p14:nvContentPartPr>
            <p14:xfrm>
              <a:off x="1208520" y="2909042"/>
              <a:ext cx="109080" cy="269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96"/>
              <a:stretch>
                <a:fillRect/>
              </a:stretch>
            </p:blipFill>
            <p:spPr>
              <a:xfrm>
                <a:off x="1208160" y="2906882"/>
                <a:ext cx="110880" cy="2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">
            <p14:nvContentPartPr>
              <p14:cNvPr id="66" name="Ink 65"/>
              <p14:cNvContentPartPr/>
              <p14:nvPr/>
            </p14:nvContentPartPr>
            <p14:xfrm>
              <a:off x="1430280" y="2973482"/>
              <a:ext cx="83880" cy="648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298"/>
              <a:stretch>
                <a:fillRect/>
              </a:stretch>
            </p:blipFill>
            <p:spPr>
              <a:xfrm>
                <a:off x="1428840" y="2970962"/>
                <a:ext cx="8640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">
            <p14:nvContentPartPr>
              <p14:cNvPr id="67" name="Ink 66"/>
              <p14:cNvContentPartPr/>
              <p14:nvPr/>
            </p14:nvContentPartPr>
            <p14:xfrm>
              <a:off x="1438920" y="3012362"/>
              <a:ext cx="77760" cy="54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1438200" y="3011282"/>
                <a:ext cx="7884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">
            <p14:nvContentPartPr>
              <p14:cNvPr id="68" name="Ink 67"/>
              <p14:cNvContentPartPr/>
              <p14:nvPr/>
            </p14:nvContentPartPr>
            <p14:xfrm>
              <a:off x="1378080" y="3078962"/>
              <a:ext cx="23040" cy="7668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302"/>
              <a:stretch>
                <a:fillRect/>
              </a:stretch>
            </p:blipFill>
            <p:spPr>
              <a:xfrm>
                <a:off x="1377000" y="3076442"/>
                <a:ext cx="2484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">
            <p14:nvContentPartPr>
              <p14:cNvPr id="79" name="Ink 78"/>
              <p14:cNvContentPartPr/>
              <p14:nvPr/>
            </p14:nvContentPartPr>
            <p14:xfrm>
              <a:off x="1368000" y="3008762"/>
              <a:ext cx="12240" cy="756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304"/>
              <a:stretch>
                <a:fillRect/>
              </a:stretch>
            </p:blipFill>
            <p:spPr>
              <a:xfrm>
                <a:off x="1366560" y="3006602"/>
                <a:ext cx="147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">
            <p14:nvContentPartPr>
              <p14:cNvPr id="80" name="Ink 79"/>
              <p14:cNvContentPartPr/>
              <p14:nvPr/>
            </p14:nvContentPartPr>
            <p14:xfrm>
              <a:off x="1613520" y="2924162"/>
              <a:ext cx="142200" cy="9900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306"/>
              <a:stretch>
                <a:fillRect/>
              </a:stretch>
            </p:blipFill>
            <p:spPr>
              <a:xfrm>
                <a:off x="1612080" y="2921642"/>
                <a:ext cx="144000" cy="1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">
            <p14:nvContentPartPr>
              <p14:cNvPr id="81" name="Ink 80"/>
              <p14:cNvContentPartPr/>
              <p14:nvPr/>
            </p14:nvContentPartPr>
            <p14:xfrm>
              <a:off x="1798200" y="2914442"/>
              <a:ext cx="95040" cy="9828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308"/>
              <a:stretch>
                <a:fillRect/>
              </a:stretch>
            </p:blipFill>
            <p:spPr>
              <a:xfrm>
                <a:off x="1797120" y="2912282"/>
                <a:ext cx="9612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">
            <p14:nvContentPartPr>
              <p14:cNvPr id="82" name="Ink 81"/>
              <p14:cNvContentPartPr/>
              <p14:nvPr/>
            </p14:nvContentPartPr>
            <p14:xfrm>
              <a:off x="1933560" y="2910842"/>
              <a:ext cx="88200" cy="9108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310"/>
              <a:stretch>
                <a:fillRect/>
              </a:stretch>
            </p:blipFill>
            <p:spPr>
              <a:xfrm>
                <a:off x="1932480" y="2908682"/>
                <a:ext cx="8964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">
            <p14:nvContentPartPr>
              <p14:cNvPr id="83" name="Ink 82"/>
              <p14:cNvContentPartPr/>
              <p14:nvPr/>
            </p14:nvContentPartPr>
            <p14:xfrm>
              <a:off x="1903680" y="2904362"/>
              <a:ext cx="113040" cy="13140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312"/>
              <a:stretch>
                <a:fillRect/>
              </a:stretch>
            </p:blipFill>
            <p:spPr>
              <a:xfrm>
                <a:off x="1903320" y="2902202"/>
                <a:ext cx="11448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">
            <p14:nvContentPartPr>
              <p14:cNvPr id="84" name="Ink 83"/>
              <p14:cNvContentPartPr/>
              <p14:nvPr/>
            </p14:nvContentPartPr>
            <p14:xfrm>
              <a:off x="2112840" y="2833802"/>
              <a:ext cx="66600" cy="2433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314"/>
              <a:stretch>
                <a:fillRect/>
              </a:stretch>
            </p:blipFill>
            <p:spPr>
              <a:xfrm>
                <a:off x="2111400" y="2831642"/>
                <a:ext cx="6840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">
            <p14:nvContentPartPr>
              <p14:cNvPr id="85" name="Ink 84"/>
              <p14:cNvContentPartPr/>
              <p14:nvPr/>
            </p14:nvContentPartPr>
            <p14:xfrm>
              <a:off x="2220840" y="2903642"/>
              <a:ext cx="100800" cy="9144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316"/>
              <a:stretch>
                <a:fillRect/>
              </a:stretch>
            </p:blipFill>
            <p:spPr>
              <a:xfrm>
                <a:off x="2219760" y="2901482"/>
                <a:ext cx="10224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">
            <p14:nvContentPartPr>
              <p14:cNvPr id="86" name="Ink 85"/>
              <p14:cNvContentPartPr/>
              <p14:nvPr/>
            </p14:nvContentPartPr>
            <p14:xfrm>
              <a:off x="2200320" y="2886002"/>
              <a:ext cx="99360" cy="1497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318"/>
              <a:stretch>
                <a:fillRect/>
              </a:stretch>
            </p:blipFill>
            <p:spPr>
              <a:xfrm>
                <a:off x="2199240" y="2883482"/>
                <a:ext cx="10152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">
            <p14:nvContentPartPr>
              <p14:cNvPr id="87" name="Ink 86"/>
              <p14:cNvContentPartPr/>
              <p14:nvPr/>
            </p14:nvContentPartPr>
            <p14:xfrm>
              <a:off x="2358000" y="3002642"/>
              <a:ext cx="46800" cy="576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320"/>
              <a:stretch>
                <a:fillRect/>
              </a:stretch>
            </p:blipFill>
            <p:spPr>
              <a:xfrm>
                <a:off x="2356560" y="3000482"/>
                <a:ext cx="4896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">
            <p14:nvContentPartPr>
              <p14:cNvPr id="88" name="Ink 87"/>
              <p14:cNvContentPartPr/>
              <p14:nvPr/>
            </p14:nvContentPartPr>
            <p14:xfrm>
              <a:off x="2356920" y="2929922"/>
              <a:ext cx="10800" cy="2376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322"/>
              <a:stretch>
                <a:fillRect/>
              </a:stretch>
            </p:blipFill>
            <p:spPr>
              <a:xfrm>
                <a:off x="2355480" y="2927402"/>
                <a:ext cx="1332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">
            <p14:nvContentPartPr>
              <p14:cNvPr id="89" name="Ink 88"/>
              <p14:cNvContentPartPr/>
              <p14:nvPr/>
            </p14:nvContentPartPr>
            <p14:xfrm>
              <a:off x="2479680" y="2996162"/>
              <a:ext cx="23400" cy="9756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324"/>
              <a:stretch>
                <a:fillRect/>
              </a:stretch>
            </p:blipFill>
            <p:spPr>
              <a:xfrm>
                <a:off x="2479320" y="2994002"/>
                <a:ext cx="2484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">
            <p14:nvContentPartPr>
              <p14:cNvPr id="90" name="Ink 89"/>
              <p14:cNvContentPartPr/>
              <p14:nvPr/>
            </p14:nvContentPartPr>
            <p14:xfrm>
              <a:off x="2579760" y="2948642"/>
              <a:ext cx="83880" cy="6372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326"/>
              <a:stretch>
                <a:fillRect/>
              </a:stretch>
            </p:blipFill>
            <p:spPr>
              <a:xfrm>
                <a:off x="2578320" y="2946122"/>
                <a:ext cx="8640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">
            <p14:nvContentPartPr>
              <p14:cNvPr id="91" name="Ink 90"/>
              <p14:cNvContentPartPr/>
              <p14:nvPr/>
            </p14:nvContentPartPr>
            <p14:xfrm>
              <a:off x="2680200" y="2829122"/>
              <a:ext cx="81000" cy="26748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328"/>
              <a:stretch>
                <a:fillRect/>
              </a:stretch>
            </p:blipFill>
            <p:spPr>
              <a:xfrm>
                <a:off x="2679480" y="2826962"/>
                <a:ext cx="82800" cy="27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">
            <p14:nvContentPartPr>
              <p14:cNvPr id="92" name="Ink 91"/>
              <p14:cNvContentPartPr/>
              <p14:nvPr/>
            </p14:nvContentPartPr>
            <p14:xfrm>
              <a:off x="3009600" y="2889602"/>
              <a:ext cx="92160" cy="13464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330"/>
              <a:stretch>
                <a:fillRect/>
              </a:stretch>
            </p:blipFill>
            <p:spPr>
              <a:xfrm>
                <a:off x="3008520" y="2887082"/>
                <a:ext cx="9432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">
            <p14:nvContentPartPr>
              <p14:cNvPr id="93" name="Ink 92"/>
              <p14:cNvContentPartPr/>
              <p14:nvPr/>
            </p14:nvContentPartPr>
            <p14:xfrm>
              <a:off x="3002760" y="2945042"/>
              <a:ext cx="99000" cy="2232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332"/>
              <a:stretch>
                <a:fillRect/>
              </a:stretch>
            </p:blipFill>
            <p:spPr>
              <a:xfrm>
                <a:off x="3001320" y="2942522"/>
                <a:ext cx="10152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">
            <p14:nvContentPartPr>
              <p14:cNvPr id="94" name="Ink 93"/>
              <p14:cNvContentPartPr/>
              <p14:nvPr/>
            </p14:nvContentPartPr>
            <p14:xfrm>
              <a:off x="3138480" y="3002642"/>
              <a:ext cx="29160" cy="6840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334"/>
              <a:stretch>
                <a:fillRect/>
              </a:stretch>
            </p:blipFill>
            <p:spPr>
              <a:xfrm>
                <a:off x="3137400" y="3000482"/>
                <a:ext cx="3060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">
            <p14:nvContentPartPr>
              <p14:cNvPr id="95" name="Ink 94"/>
              <p14:cNvContentPartPr/>
              <p14:nvPr/>
            </p14:nvContentPartPr>
            <p14:xfrm>
              <a:off x="3152160" y="2969522"/>
              <a:ext cx="7560" cy="504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336"/>
              <a:stretch>
                <a:fillRect/>
              </a:stretch>
            </p:blipFill>
            <p:spPr>
              <a:xfrm>
                <a:off x="3151080" y="2967362"/>
                <a:ext cx="972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">
            <p14:nvContentPartPr>
              <p14:cNvPr id="96" name="Ink 95"/>
              <p14:cNvContentPartPr/>
              <p14:nvPr/>
            </p14:nvContentPartPr>
            <p14:xfrm>
              <a:off x="3218400" y="2914082"/>
              <a:ext cx="79200" cy="1728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338"/>
              <a:stretch>
                <a:fillRect/>
              </a:stretch>
            </p:blipFill>
            <p:spPr>
              <a:xfrm>
                <a:off x="3217320" y="2911562"/>
                <a:ext cx="8136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">
            <p14:nvContentPartPr>
              <p14:cNvPr id="97" name="Ink 96"/>
              <p14:cNvContentPartPr/>
              <p14:nvPr/>
            </p14:nvContentPartPr>
            <p14:xfrm>
              <a:off x="3233880" y="2961242"/>
              <a:ext cx="81720" cy="1152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340"/>
              <a:stretch>
                <a:fillRect/>
              </a:stretch>
            </p:blipFill>
            <p:spPr>
              <a:xfrm>
                <a:off x="3232800" y="2959442"/>
                <a:ext cx="8316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">
            <p14:nvContentPartPr>
              <p14:cNvPr id="98" name="Ink 97"/>
              <p14:cNvContentPartPr/>
              <p14:nvPr/>
            </p14:nvContentPartPr>
            <p14:xfrm>
              <a:off x="3394080" y="2865482"/>
              <a:ext cx="155880" cy="11088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342"/>
              <a:stretch>
                <a:fillRect/>
              </a:stretch>
            </p:blipFill>
            <p:spPr>
              <a:xfrm>
                <a:off x="3393000" y="2862962"/>
                <a:ext cx="156960" cy="11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">
            <p14:nvContentPartPr>
              <p14:cNvPr id="99" name="Ink 98"/>
              <p14:cNvContentPartPr/>
              <p14:nvPr/>
            </p14:nvContentPartPr>
            <p14:xfrm>
              <a:off x="3548160" y="2880962"/>
              <a:ext cx="132480" cy="8460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344"/>
              <a:stretch>
                <a:fillRect/>
              </a:stretch>
            </p:blipFill>
            <p:spPr>
              <a:xfrm>
                <a:off x="3546720" y="2878442"/>
                <a:ext cx="13464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">
            <p14:nvContentPartPr>
              <p14:cNvPr id="100" name="Ink 99"/>
              <p14:cNvContentPartPr/>
              <p14:nvPr/>
            </p14:nvContentPartPr>
            <p14:xfrm>
              <a:off x="3711240" y="2885642"/>
              <a:ext cx="55080" cy="7308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346"/>
              <a:stretch>
                <a:fillRect/>
              </a:stretch>
            </p:blipFill>
            <p:spPr>
              <a:xfrm>
                <a:off x="3709800" y="2883122"/>
                <a:ext cx="5688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">
            <p14:nvContentPartPr>
              <p14:cNvPr id="101" name="Ink 100"/>
              <p14:cNvContentPartPr/>
              <p14:nvPr/>
            </p14:nvContentPartPr>
            <p14:xfrm>
              <a:off x="3651840" y="2880602"/>
              <a:ext cx="114480" cy="1029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348"/>
              <a:stretch>
                <a:fillRect/>
              </a:stretch>
            </p:blipFill>
            <p:spPr>
              <a:xfrm>
                <a:off x="3650760" y="2878442"/>
                <a:ext cx="116640" cy="1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">
            <p14:nvContentPartPr>
              <p14:cNvPr id="102" name="Ink 101"/>
              <p14:cNvContentPartPr/>
              <p14:nvPr/>
            </p14:nvContentPartPr>
            <p14:xfrm>
              <a:off x="3808440" y="2762162"/>
              <a:ext cx="87480" cy="24516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350"/>
              <a:stretch>
                <a:fillRect/>
              </a:stretch>
            </p:blipFill>
            <p:spPr>
              <a:xfrm>
                <a:off x="3807000" y="2760362"/>
                <a:ext cx="89640" cy="24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">
            <p14:nvContentPartPr>
              <p14:cNvPr id="103" name="Ink 102"/>
              <p14:cNvContentPartPr/>
              <p14:nvPr/>
            </p14:nvContentPartPr>
            <p14:xfrm>
              <a:off x="3906720" y="2894642"/>
              <a:ext cx="109800" cy="2484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52"/>
              <a:stretch>
                <a:fillRect/>
              </a:stretch>
            </p:blipFill>
            <p:spPr>
              <a:xfrm>
                <a:off x="3905640" y="2894282"/>
                <a:ext cx="11124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">
            <p14:nvContentPartPr>
              <p14:cNvPr id="104" name="Ink 103"/>
              <p14:cNvContentPartPr/>
              <p14:nvPr/>
            </p14:nvContentPartPr>
            <p14:xfrm>
              <a:off x="4034520" y="2843882"/>
              <a:ext cx="91080" cy="9792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354"/>
              <a:stretch>
                <a:fillRect/>
              </a:stretch>
            </p:blipFill>
            <p:spPr>
              <a:xfrm>
                <a:off x="4033440" y="2841362"/>
                <a:ext cx="9252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5">
            <p14:nvContentPartPr>
              <p14:cNvPr id="105" name="Ink 104"/>
              <p14:cNvContentPartPr/>
              <p14:nvPr/>
            </p14:nvContentPartPr>
            <p14:xfrm>
              <a:off x="4016880" y="2848562"/>
              <a:ext cx="122040" cy="14616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356"/>
              <a:stretch>
                <a:fillRect/>
              </a:stretch>
            </p:blipFill>
            <p:spPr>
              <a:xfrm>
                <a:off x="4016160" y="2846042"/>
                <a:ext cx="12384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7">
            <p14:nvContentPartPr>
              <p14:cNvPr id="106" name="Ink 105"/>
              <p14:cNvContentPartPr/>
              <p14:nvPr/>
            </p14:nvContentPartPr>
            <p14:xfrm>
              <a:off x="4147200" y="2952242"/>
              <a:ext cx="29520" cy="5040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358"/>
              <a:stretch>
                <a:fillRect/>
              </a:stretch>
            </p:blipFill>
            <p:spPr>
              <a:xfrm>
                <a:off x="4146120" y="2950082"/>
                <a:ext cx="3060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9">
            <p14:nvContentPartPr>
              <p14:cNvPr id="107" name="Ink 106"/>
              <p14:cNvContentPartPr/>
              <p14:nvPr/>
            </p14:nvContentPartPr>
            <p14:xfrm>
              <a:off x="4163040" y="2901842"/>
              <a:ext cx="6840" cy="194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60"/>
              <a:stretch>
                <a:fillRect/>
              </a:stretch>
            </p:blipFill>
            <p:spPr>
              <a:xfrm>
                <a:off x="4161960" y="2899322"/>
                <a:ext cx="936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1">
            <p14:nvContentPartPr>
              <p14:cNvPr id="108" name="Ink 107"/>
              <p14:cNvContentPartPr/>
              <p14:nvPr/>
            </p14:nvContentPartPr>
            <p14:xfrm>
              <a:off x="4235400" y="2963042"/>
              <a:ext cx="46800" cy="864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62"/>
              <a:stretch>
                <a:fillRect/>
              </a:stretch>
            </p:blipFill>
            <p:spPr>
              <a:xfrm>
                <a:off x="4234320" y="2960882"/>
                <a:ext cx="4896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3">
            <p14:nvContentPartPr>
              <p14:cNvPr id="109" name="Ink 108"/>
              <p14:cNvContentPartPr/>
              <p14:nvPr/>
            </p14:nvContentPartPr>
            <p14:xfrm>
              <a:off x="4323960" y="2879882"/>
              <a:ext cx="130680" cy="1029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364"/>
              <a:stretch>
                <a:fillRect/>
              </a:stretch>
            </p:blipFill>
            <p:spPr>
              <a:xfrm>
                <a:off x="4322880" y="2877362"/>
                <a:ext cx="13320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5">
            <p14:nvContentPartPr>
              <p14:cNvPr id="110" name="Ink 109"/>
              <p14:cNvContentPartPr/>
              <p14:nvPr/>
            </p14:nvContentPartPr>
            <p14:xfrm>
              <a:off x="4445640" y="2755322"/>
              <a:ext cx="75240" cy="29052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366"/>
              <a:stretch>
                <a:fillRect/>
              </a:stretch>
            </p:blipFill>
            <p:spPr>
              <a:xfrm>
                <a:off x="4444920" y="2752802"/>
                <a:ext cx="77040" cy="29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752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LP reformulation</a:t>
            </a:r>
            <a:endParaRPr lang="en-US" dirty="0"/>
          </a:p>
        </p:txBody>
      </p:sp>
      <p:grpSp>
        <p:nvGrpSpPr>
          <p:cNvPr id="180" name="Group 179"/>
          <p:cNvGrpSpPr/>
          <p:nvPr/>
        </p:nvGrpSpPr>
        <p:grpSpPr>
          <a:xfrm>
            <a:off x="2376197" y="444366"/>
            <a:ext cx="1276058" cy="483313"/>
            <a:chOff x="244316" y="422725"/>
            <a:chExt cx="1276058" cy="483313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4" name="Ink 3"/>
                <p14:cNvContentPartPr/>
                <p14:nvPr/>
              </p14:nvContentPartPr>
              <p14:xfrm>
                <a:off x="244316" y="478861"/>
                <a:ext cx="214958" cy="142735"/>
              </p14:xfrm>
            </p:contentPart>
          </mc:Choice>
          <mc:Fallback xmlns="">
            <p:pic>
              <p:nvPicPr>
                <p:cNvPr id="4" name="Ink 3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43236" y="476704"/>
                  <a:ext cx="216398" cy="147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" name="Ink 4"/>
                <p14:cNvContentPartPr/>
                <p14:nvPr/>
              </p14:nvContentPartPr>
              <p14:xfrm>
                <a:off x="513698" y="545949"/>
                <a:ext cx="11638" cy="52713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12287" y="543783"/>
                  <a:ext cx="14459" cy="574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" name="Ink 5"/>
                <p14:cNvContentPartPr/>
                <p14:nvPr/>
              </p14:nvContentPartPr>
              <p14:xfrm>
                <a:off x="527732" y="479545"/>
                <a:ext cx="19168" cy="2396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26647" y="477149"/>
                  <a:ext cx="20615" cy="68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Ink 6"/>
                <p14:cNvContentPartPr/>
                <p14:nvPr/>
              </p14:nvContentPartPr>
              <p14:xfrm>
                <a:off x="594821" y="496317"/>
                <a:ext cx="108164" cy="82492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93739" y="493795"/>
                  <a:ext cx="109606" cy="8753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Ink 7"/>
                <p14:cNvContentPartPr/>
                <p14:nvPr/>
              </p14:nvContentPartPr>
              <p14:xfrm>
                <a:off x="813887" y="501794"/>
                <a:ext cx="106795" cy="117406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812449" y="499273"/>
                  <a:ext cx="108593" cy="1224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9" name="Ink 8"/>
                <p14:cNvContentPartPr/>
                <p14:nvPr/>
              </p14:nvContentPartPr>
              <p14:xfrm>
                <a:off x="974078" y="437443"/>
                <a:ext cx="28068" cy="91049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974078" y="435284"/>
                  <a:ext cx="28788" cy="957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0" name="Ink 9"/>
                <p14:cNvContentPartPr/>
                <p14:nvPr/>
              </p14:nvContentPartPr>
              <p14:xfrm>
                <a:off x="933346" y="422725"/>
                <a:ext cx="111929" cy="5237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932266" y="422008"/>
                  <a:ext cx="113369" cy="534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1" name="Ink 10"/>
                <p14:cNvContentPartPr/>
                <p14:nvPr/>
              </p14:nvContentPartPr>
              <p14:xfrm>
                <a:off x="1105860" y="480914"/>
                <a:ext cx="81807" cy="117748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04779" y="479114"/>
                  <a:ext cx="83609" cy="1220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2" name="Ink 11"/>
                <p14:cNvContentPartPr/>
                <p14:nvPr/>
              </p14:nvContentPartPr>
              <p14:xfrm>
                <a:off x="1063074" y="487076"/>
                <a:ext cx="122198" cy="137601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061996" y="484915"/>
                  <a:ext cx="124354" cy="1419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3" name="Ink 12"/>
                <p14:cNvContentPartPr/>
                <p14:nvPr/>
              </p14:nvContentPartPr>
              <p14:xfrm>
                <a:off x="248766" y="785895"/>
                <a:ext cx="57847" cy="105425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47688" y="783368"/>
                  <a:ext cx="60003" cy="1108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4" name="Ink 13"/>
                <p14:cNvContentPartPr/>
                <p14:nvPr/>
              </p14:nvContentPartPr>
              <p14:xfrm>
                <a:off x="367540" y="869414"/>
                <a:ext cx="7873" cy="1643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366109" y="869057"/>
                  <a:ext cx="10378" cy="192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5" name="Ink 14"/>
                <p14:cNvContentPartPr/>
                <p14:nvPr/>
              </p14:nvContentPartPr>
              <p14:xfrm>
                <a:off x="387393" y="724625"/>
                <a:ext cx="98580" cy="170803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385954" y="722103"/>
                  <a:ext cx="100379" cy="1758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6" name="Ink 15"/>
                <p14:cNvContentPartPr/>
                <p14:nvPr/>
              </p14:nvContentPartPr>
              <p14:xfrm>
                <a:off x="550666" y="875917"/>
                <a:ext cx="3081" cy="14718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549125" y="874122"/>
                  <a:ext cx="6162" cy="190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7" name="Ink 16"/>
                <p14:cNvContentPartPr/>
                <p14:nvPr/>
              </p14:nvContentPartPr>
              <p14:xfrm>
                <a:off x="777604" y="723940"/>
                <a:ext cx="50317" cy="16738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776166" y="721420"/>
                  <a:ext cx="52833" cy="17241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8" name="Ink 17"/>
                <p14:cNvContentPartPr/>
                <p14:nvPr/>
              </p14:nvContentPartPr>
              <p14:xfrm>
                <a:off x="836136" y="713329"/>
                <a:ext cx="78727" cy="192709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058" y="710808"/>
                  <a:ext cx="80884" cy="1977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9" name="Ink 18"/>
                <p14:cNvContentPartPr/>
                <p14:nvPr/>
              </p14:nvContentPartPr>
              <p14:xfrm>
                <a:off x="795745" y="838608"/>
                <a:ext cx="96184" cy="6846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794664" y="838248"/>
                  <a:ext cx="97625" cy="97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0" name="Ink 19"/>
                <p14:cNvContentPartPr/>
                <p14:nvPr/>
              </p14:nvContentPartPr>
              <p14:xfrm>
                <a:off x="1013442" y="784526"/>
                <a:ext cx="88995" cy="83519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12361" y="782366"/>
                  <a:ext cx="90797" cy="878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1" name="Ink 20"/>
                <p14:cNvContentPartPr/>
                <p14:nvPr/>
              </p14:nvContentPartPr>
              <p14:xfrm>
                <a:off x="1021315" y="778365"/>
                <a:ext cx="83177" cy="101318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019875" y="775850"/>
                  <a:ext cx="85337" cy="1063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2" name="Ink 21"/>
                <p14:cNvContentPartPr/>
                <p14:nvPr/>
              </p14:nvContentPartPr>
              <p14:xfrm>
                <a:off x="1201017" y="728390"/>
                <a:ext cx="109191" cy="107479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199939" y="726233"/>
                  <a:ext cx="111705" cy="1121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3" name="Ink 22"/>
                <p14:cNvContentPartPr/>
                <p14:nvPr/>
              </p14:nvContentPartPr>
              <p14:xfrm>
                <a:off x="1202728" y="860172"/>
                <a:ext cx="113640" cy="2396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201649" y="858026"/>
                  <a:ext cx="115438" cy="286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4" name="Ink 23"/>
                <p14:cNvContentPartPr/>
                <p14:nvPr/>
              </p14:nvContentPartPr>
              <p14:xfrm>
                <a:off x="1402968" y="635972"/>
                <a:ext cx="13349" cy="231388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401914" y="633453"/>
                  <a:ext cx="15808" cy="2364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5" name="Ink 24"/>
                <p14:cNvContentPartPr/>
                <p14:nvPr/>
              </p14:nvContentPartPr>
              <p14:xfrm>
                <a:off x="1409814" y="749954"/>
                <a:ext cx="110560" cy="113983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408737" y="747437"/>
                  <a:ext cx="112714" cy="119377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74" name="Group 173"/>
          <p:cNvGrpSpPr/>
          <p:nvPr/>
        </p:nvGrpSpPr>
        <p:grpSpPr>
          <a:xfrm>
            <a:off x="1891716" y="1093184"/>
            <a:ext cx="2266242" cy="1058039"/>
            <a:chOff x="1753855" y="277925"/>
            <a:chExt cx="2266242" cy="105803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26" name="Ink 25"/>
                <p14:cNvContentPartPr/>
                <p14:nvPr/>
              </p14:nvContentPartPr>
              <p14:xfrm>
                <a:off x="1943873" y="535437"/>
                <a:ext cx="163615" cy="107137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1942794" y="532920"/>
                  <a:ext cx="165053" cy="1118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7">
              <p14:nvContentPartPr>
                <p14:cNvPr id="27" name="Ink 26"/>
                <p14:cNvContentPartPr/>
                <p14:nvPr/>
              </p14:nvContentPartPr>
              <p14:xfrm>
                <a:off x="2165335" y="564874"/>
                <a:ext cx="9584" cy="36625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2164270" y="562720"/>
                  <a:ext cx="11004" cy="4129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9">
              <p14:nvContentPartPr>
                <p14:cNvPr id="28" name="Ink 27"/>
                <p14:cNvContentPartPr/>
                <p14:nvPr/>
              </p14:nvContentPartPr>
              <p14:xfrm>
                <a:off x="2167046" y="522772"/>
                <a:ext cx="13007" cy="9584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2165962" y="520192"/>
                  <a:ext cx="14814" cy="132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1">
              <p14:nvContentPartPr>
                <p14:cNvPr id="29" name="Ink 28"/>
                <p14:cNvContentPartPr/>
                <p14:nvPr/>
              </p14:nvContentPartPr>
              <p14:xfrm>
                <a:off x="2259122" y="521745"/>
                <a:ext cx="98580" cy="79754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257683" y="519941"/>
                  <a:ext cx="100379" cy="837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3">
              <p14:nvContentPartPr>
                <p14:cNvPr id="30" name="Ink 29"/>
                <p14:cNvContentPartPr/>
                <p14:nvPr/>
              </p14:nvContentPartPr>
              <p14:xfrm>
                <a:off x="2557599" y="487859"/>
                <a:ext cx="165326" cy="112271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2556518" y="485340"/>
                  <a:ext cx="166407" cy="1173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5">
              <p14:nvContentPartPr>
                <p14:cNvPr id="31" name="Ink 30"/>
                <p14:cNvContentPartPr/>
                <p14:nvPr/>
              </p14:nvContentPartPr>
              <p14:xfrm>
                <a:off x="2684246" y="432750"/>
                <a:ext cx="132466" cy="93103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2683166" y="431312"/>
                  <a:ext cx="134266" cy="970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7">
              <p14:nvContentPartPr>
                <p14:cNvPr id="32" name="Ink 31"/>
                <p14:cNvContentPartPr/>
                <p14:nvPr/>
              </p14:nvContentPartPr>
              <p14:xfrm>
                <a:off x="2887909" y="385856"/>
                <a:ext cx="72908" cy="232757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2886472" y="383694"/>
                  <a:ext cx="74704" cy="2374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9">
              <p14:nvContentPartPr>
                <p14:cNvPr id="33" name="Ink 32"/>
                <p14:cNvContentPartPr/>
                <p14:nvPr/>
              </p14:nvContentPartPr>
              <p14:xfrm>
                <a:off x="3012503" y="477248"/>
                <a:ext cx="107821" cy="188602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3011065" y="474729"/>
                  <a:ext cx="110696" cy="1940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1">
              <p14:nvContentPartPr>
                <p14:cNvPr id="34" name="Ink 33"/>
                <p14:cNvContentPartPr/>
                <p14:nvPr/>
              </p14:nvContentPartPr>
              <p14:xfrm>
                <a:off x="3241153" y="515242"/>
                <a:ext cx="94814" cy="18484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3239711" y="514517"/>
                  <a:ext cx="96977" cy="217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3">
              <p14:nvContentPartPr>
                <p14:cNvPr id="35" name="Ink 34"/>
                <p14:cNvContentPartPr/>
                <p14:nvPr/>
              </p14:nvContentPartPr>
              <p14:xfrm>
                <a:off x="3388680" y="431039"/>
                <a:ext cx="117406" cy="136916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3387603" y="428523"/>
                  <a:ext cx="119560" cy="1419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5">
              <p14:nvContentPartPr>
                <p14:cNvPr id="36" name="Ink 35"/>
                <p14:cNvContentPartPr/>
                <p14:nvPr/>
              </p14:nvContentPartPr>
              <p14:xfrm>
                <a:off x="3408190" y="502919"/>
                <a:ext cx="99264" cy="23276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3407107" y="502203"/>
                  <a:ext cx="100347" cy="26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7">
              <p14:nvContentPartPr>
                <p14:cNvPr id="37" name="Ink 36"/>
                <p14:cNvContentPartPr/>
                <p14:nvPr/>
              </p14:nvContentPartPr>
              <p14:xfrm>
                <a:off x="3515669" y="400575"/>
                <a:ext cx="60243" cy="226254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3514948" y="398053"/>
                  <a:ext cx="62407" cy="2302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9">
              <p14:nvContentPartPr>
                <p14:cNvPr id="38" name="Ink 37"/>
                <p14:cNvContentPartPr/>
                <p14:nvPr/>
              </p14:nvContentPartPr>
              <p14:xfrm>
                <a:off x="1916832" y="816457"/>
                <a:ext cx="72223" cy="96868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1915395" y="813936"/>
                  <a:ext cx="74738" cy="1019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1">
              <p14:nvContentPartPr>
                <p14:cNvPr id="39" name="Ink 38"/>
                <p14:cNvContentPartPr/>
                <p14:nvPr/>
              </p14:nvContentPartPr>
              <p14:xfrm>
                <a:off x="2056486" y="875673"/>
                <a:ext cx="17799" cy="26014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2055033" y="875312"/>
                  <a:ext cx="19615" cy="289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3">
              <p14:nvContentPartPr>
                <p14:cNvPr id="40" name="Ink 39"/>
                <p14:cNvContentPartPr/>
                <p14:nvPr/>
              </p14:nvContentPartPr>
              <p14:xfrm>
                <a:off x="2160885" y="743207"/>
                <a:ext cx="78384" cy="170803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2159447" y="740685"/>
                  <a:ext cx="80182" cy="1758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5">
              <p14:nvContentPartPr>
                <p14:cNvPr id="41" name="Ink 40"/>
                <p14:cNvContentPartPr/>
                <p14:nvPr/>
              </p14:nvContentPartPr>
              <p14:xfrm>
                <a:off x="2112964" y="829464"/>
                <a:ext cx="102002" cy="2054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2111883" y="827068"/>
                  <a:ext cx="103444" cy="68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7">
              <p14:nvContentPartPr>
                <p14:cNvPr id="42" name="Ink 41"/>
                <p14:cNvContentPartPr/>
                <p14:nvPr/>
              </p14:nvContentPartPr>
              <p14:xfrm>
                <a:off x="2319365" y="802081"/>
                <a:ext cx="10611" cy="6161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2318304" y="799544"/>
                  <a:ext cx="12733" cy="97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9">
              <p14:nvContentPartPr>
                <p14:cNvPr id="43" name="Ink 42"/>
                <p14:cNvContentPartPr/>
                <p14:nvPr/>
              </p14:nvContentPartPr>
              <p14:xfrm>
                <a:off x="2322446" y="892446"/>
                <a:ext cx="4792" cy="8557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2320972" y="889950"/>
                  <a:ext cx="7741" cy="135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1">
              <p14:nvContentPartPr>
                <p14:cNvPr id="44" name="Ink 43"/>
                <p14:cNvContentPartPr/>
                <p14:nvPr/>
              </p14:nvContentPartPr>
              <p14:xfrm>
                <a:off x="2551438" y="741838"/>
                <a:ext cx="69485" cy="156769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2550358" y="739676"/>
                  <a:ext cx="71645" cy="1614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3">
              <p14:nvContentPartPr>
                <p14:cNvPr id="45" name="Ink 44"/>
                <p14:cNvContentPartPr/>
                <p14:nvPr/>
              </p14:nvContentPartPr>
              <p14:xfrm>
                <a:off x="2626742" y="723697"/>
                <a:ext cx="104741" cy="165668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2625302" y="721896"/>
                  <a:ext cx="106901" cy="1699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5">
              <p14:nvContentPartPr>
                <p14:cNvPr id="46" name="Ink 45"/>
                <p14:cNvContentPartPr/>
                <p14:nvPr/>
              </p14:nvContentPartPr>
              <p14:xfrm>
                <a:off x="2590459" y="830491"/>
                <a:ext cx="111587" cy="89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2589379" y="829779"/>
                  <a:ext cx="113027" cy="117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7">
              <p14:nvContentPartPr>
                <p14:cNvPr id="47" name="Ink 46"/>
                <p14:cNvContentPartPr/>
                <p14:nvPr/>
              </p14:nvContentPartPr>
              <p14:xfrm>
                <a:off x="2807813" y="808585"/>
                <a:ext cx="94472" cy="174568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2806371" y="806425"/>
                  <a:ext cx="97357" cy="1792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9">
              <p14:nvContentPartPr>
                <p14:cNvPr id="48" name="Ink 47"/>
                <p14:cNvContentPartPr/>
                <p14:nvPr/>
              </p14:nvContentPartPr>
              <p14:xfrm>
                <a:off x="3008738" y="832203"/>
                <a:ext cx="70854" cy="10269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3007659" y="831849"/>
                  <a:ext cx="71933" cy="131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1">
              <p14:nvContentPartPr>
                <p14:cNvPr id="49" name="Ink 48"/>
                <p14:cNvContentPartPr/>
                <p14:nvPr/>
              </p14:nvContentPartPr>
              <p14:xfrm>
                <a:off x="3163795" y="734992"/>
                <a:ext cx="47578" cy="135889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3162364" y="732829"/>
                  <a:ext cx="50082" cy="1405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3">
              <p14:nvContentPartPr>
                <p14:cNvPr id="50" name="Ink 49"/>
                <p14:cNvContentPartPr/>
                <p14:nvPr/>
              </p14:nvContentPartPr>
              <p14:xfrm>
                <a:off x="3215823" y="724381"/>
                <a:ext cx="64693" cy="140681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3214745" y="722222"/>
                  <a:ext cx="66131" cy="1453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5">
              <p14:nvContentPartPr>
                <p14:cNvPr id="51" name="Ink 50"/>
                <p14:cNvContentPartPr/>
                <p14:nvPr/>
              </p14:nvContentPartPr>
              <p14:xfrm>
                <a:off x="3204870" y="807215"/>
                <a:ext cx="65720" cy="19511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3203787" y="806854"/>
                  <a:ext cx="67164" cy="224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7">
              <p14:nvContentPartPr>
                <p14:cNvPr id="52" name="Ink 51"/>
                <p14:cNvContentPartPr/>
                <p14:nvPr/>
              </p14:nvContentPartPr>
              <p14:xfrm>
                <a:off x="3356847" y="746630"/>
                <a:ext cx="136916" cy="122882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3355406" y="744107"/>
                  <a:ext cx="139438" cy="127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9">
              <p14:nvContentPartPr>
                <p14:cNvPr id="53" name="Ink 52"/>
                <p14:cNvContentPartPr/>
                <p14:nvPr/>
              </p14:nvContentPartPr>
              <p14:xfrm>
                <a:off x="3374988" y="806873"/>
                <a:ext cx="88995" cy="8557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3373911" y="804269"/>
                  <a:ext cx="90430" cy="133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1">
              <p14:nvContentPartPr>
                <p14:cNvPr id="54" name="Ink 53"/>
                <p14:cNvContentPartPr/>
                <p14:nvPr/>
              </p14:nvContentPartPr>
              <p14:xfrm>
                <a:off x="3588235" y="730200"/>
                <a:ext cx="85573" cy="83177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3587152" y="727679"/>
                  <a:ext cx="88100" cy="882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3">
              <p14:nvContentPartPr>
                <p14:cNvPr id="55" name="Ink 54"/>
                <p14:cNvContentPartPr/>
                <p14:nvPr/>
              </p14:nvContentPartPr>
              <p14:xfrm>
                <a:off x="3575570" y="848633"/>
                <a:ext cx="133493" cy="14034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3574488" y="846114"/>
                  <a:ext cx="134936" cy="190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5">
              <p14:nvContentPartPr>
                <p14:cNvPr id="56" name="Ink 55"/>
                <p14:cNvContentPartPr/>
                <p14:nvPr/>
              </p14:nvContentPartPr>
              <p14:xfrm>
                <a:off x="3758353" y="661742"/>
                <a:ext cx="124594" cy="2122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3757993" y="659224"/>
                  <a:ext cx="126394" cy="2172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7">
              <p14:nvContentPartPr>
                <p14:cNvPr id="57" name="Ink 56"/>
                <p14:cNvContentPartPr/>
                <p14:nvPr/>
              </p14:nvContentPartPr>
              <p14:xfrm>
                <a:off x="2664051" y="1075571"/>
                <a:ext cx="125278" cy="205032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2662607" y="1073413"/>
                  <a:ext cx="128166" cy="2097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9">
              <p14:nvContentPartPr>
                <p14:cNvPr id="58" name="Ink 57"/>
                <p14:cNvContentPartPr/>
                <p14:nvPr/>
              </p14:nvContentPartPr>
              <p14:xfrm>
                <a:off x="2953971" y="1059826"/>
                <a:ext cx="102687" cy="106452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2952530" y="1058028"/>
                  <a:ext cx="105209" cy="1107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1">
              <p14:nvContentPartPr>
                <p14:cNvPr id="59" name="Ink 58"/>
                <p14:cNvContentPartPr/>
                <p14:nvPr/>
              </p14:nvContentPartPr>
              <p14:xfrm>
                <a:off x="3021060" y="1131022"/>
                <a:ext cx="61612" cy="777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3020339" y="1129583"/>
                  <a:ext cx="63414" cy="816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3">
              <p14:nvContentPartPr>
                <p14:cNvPr id="60" name="Ink 59"/>
                <p14:cNvContentPartPr/>
                <p14:nvPr/>
              </p14:nvContentPartPr>
              <p14:xfrm>
                <a:off x="3171325" y="1068041"/>
                <a:ext cx="118775" cy="107479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3169885" y="1065525"/>
                  <a:ext cx="121294" cy="1128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5">
              <p14:nvContentPartPr>
                <p14:cNvPr id="61" name="Ink 60"/>
                <p14:cNvContentPartPr/>
                <p14:nvPr/>
              </p14:nvContentPartPr>
              <p14:xfrm>
                <a:off x="3456111" y="1042369"/>
                <a:ext cx="97553" cy="136916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3455031" y="1039847"/>
                  <a:ext cx="99713" cy="14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7">
              <p14:nvContentPartPr>
                <p14:cNvPr id="62" name="Ink 61"/>
                <p14:cNvContentPartPr/>
                <p14:nvPr/>
              </p14:nvContentPartPr>
              <p14:xfrm>
                <a:off x="3455084" y="1090974"/>
                <a:ext cx="93788" cy="18826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3454002" y="1090612"/>
                  <a:ext cx="94870" cy="209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9">
              <p14:nvContentPartPr>
                <p14:cNvPr id="63" name="Ink 62"/>
                <p14:cNvContentPartPr/>
                <p14:nvPr/>
              </p14:nvContentPartPr>
              <p14:xfrm>
                <a:off x="3594738" y="1058114"/>
                <a:ext cx="114325" cy="100976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3593656" y="1055590"/>
                  <a:ext cx="116850" cy="1049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1">
              <p14:nvContentPartPr>
                <p14:cNvPr id="64" name="Ink 63"/>
                <p14:cNvContentPartPr/>
                <p14:nvPr/>
              </p14:nvContentPartPr>
              <p14:xfrm>
                <a:off x="3652971" y="1133483"/>
                <a:ext cx="97553" cy="54082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3651891" y="1131680"/>
                  <a:ext cx="99713" cy="58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3">
              <p14:nvContentPartPr>
                <p14:cNvPr id="65" name="Ink 64"/>
                <p14:cNvContentPartPr/>
                <p14:nvPr/>
              </p14:nvContentPartPr>
              <p14:xfrm>
                <a:off x="3806616" y="1029019"/>
                <a:ext cx="108848" cy="102345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3805538" y="1026496"/>
                  <a:ext cx="111363" cy="10739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73" name="Rectangle 172"/>
            <p:cNvSpPr/>
            <p:nvPr/>
          </p:nvSpPr>
          <p:spPr>
            <a:xfrm>
              <a:off x="1753855" y="277925"/>
              <a:ext cx="2266242" cy="1058039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8" name="Rectangle 167"/>
          <p:cNvSpPr/>
          <p:nvPr/>
        </p:nvSpPr>
        <p:spPr>
          <a:xfrm>
            <a:off x="1890783" y="314800"/>
            <a:ext cx="2266242" cy="656121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236614" y="431173"/>
            <a:ext cx="1473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Initial problem:</a:t>
            </a:r>
            <a:endParaRPr lang="en-US" sz="1600" dirty="0"/>
          </a:p>
        </p:txBody>
      </p:sp>
      <p:sp>
        <p:nvSpPr>
          <p:cNvPr id="169" name="TextBox 168"/>
          <p:cNvSpPr txBox="1"/>
          <p:nvPr/>
        </p:nvSpPr>
        <p:spPr>
          <a:xfrm>
            <a:off x="200331" y="1083980"/>
            <a:ext cx="16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New equivalent problem:</a:t>
            </a:r>
            <a:endParaRPr lang="en-US" sz="1600" dirty="0"/>
          </a:p>
        </p:txBody>
      </p:sp>
      <p:sp>
        <p:nvSpPr>
          <p:cNvPr id="70" name="TextBox 69"/>
          <p:cNvSpPr txBox="1"/>
          <p:nvPr/>
        </p:nvSpPr>
        <p:spPr>
          <a:xfrm>
            <a:off x="115181" y="2243472"/>
            <a:ext cx="4169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Given the solution of the bottom problem, the solution of the first problem can be recovered:</a:t>
            </a:r>
            <a:endParaRPr lang="en-US" sz="1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95">
            <p14:nvContentPartPr>
              <p14:cNvPr id="71" name="Ink 70"/>
              <p14:cNvContentPartPr/>
              <p14:nvPr/>
            </p14:nvContentPartPr>
            <p14:xfrm>
              <a:off x="1537283" y="2918049"/>
              <a:ext cx="124560" cy="17640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296"/>
              <a:stretch>
                <a:fillRect/>
              </a:stretch>
            </p:blipFill>
            <p:spPr>
              <a:xfrm>
                <a:off x="1536203" y="2915529"/>
                <a:ext cx="12708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">
            <p14:nvContentPartPr>
              <p14:cNvPr id="72" name="Ink 71"/>
              <p14:cNvContentPartPr/>
              <p14:nvPr/>
            </p14:nvContentPartPr>
            <p14:xfrm>
              <a:off x="1520363" y="2927769"/>
              <a:ext cx="144360" cy="1846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298"/>
              <a:stretch>
                <a:fillRect/>
              </a:stretch>
            </p:blipFill>
            <p:spPr>
              <a:xfrm>
                <a:off x="1518923" y="2925249"/>
                <a:ext cx="14652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">
            <p14:nvContentPartPr>
              <p14:cNvPr id="73" name="Ink 72"/>
              <p14:cNvContentPartPr/>
              <p14:nvPr/>
            </p14:nvContentPartPr>
            <p14:xfrm>
              <a:off x="1804763" y="2953329"/>
              <a:ext cx="99720" cy="115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1803683" y="2950809"/>
                <a:ext cx="1022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">
            <p14:nvContentPartPr>
              <p14:cNvPr id="74" name="Ink 73"/>
              <p14:cNvContentPartPr/>
              <p14:nvPr/>
            </p14:nvContentPartPr>
            <p14:xfrm>
              <a:off x="1798643" y="3020289"/>
              <a:ext cx="109080" cy="1584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302"/>
              <a:stretch>
                <a:fillRect/>
              </a:stretch>
            </p:blipFill>
            <p:spPr>
              <a:xfrm>
                <a:off x="1797563" y="3019209"/>
                <a:ext cx="11052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">
            <p14:nvContentPartPr>
              <p14:cNvPr id="75" name="Ink 74"/>
              <p14:cNvContentPartPr/>
              <p14:nvPr/>
            </p14:nvContentPartPr>
            <p14:xfrm>
              <a:off x="2072963" y="2938929"/>
              <a:ext cx="142920" cy="23544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304"/>
              <a:stretch>
                <a:fillRect/>
              </a:stretch>
            </p:blipFill>
            <p:spPr>
              <a:xfrm>
                <a:off x="2071883" y="2936409"/>
                <a:ext cx="14508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">
            <p14:nvContentPartPr>
              <p14:cNvPr id="76" name="Ink 75"/>
              <p14:cNvContentPartPr/>
              <p14:nvPr/>
            </p14:nvContentPartPr>
            <p14:xfrm>
              <a:off x="2329643" y="2992929"/>
              <a:ext cx="95760" cy="1944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306"/>
              <a:stretch>
                <a:fillRect/>
              </a:stretch>
            </p:blipFill>
            <p:spPr>
              <a:xfrm>
                <a:off x="2328203" y="2990409"/>
                <a:ext cx="986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">
            <p14:nvContentPartPr>
              <p14:cNvPr id="77" name="Ink 76"/>
              <p14:cNvContentPartPr/>
              <p14:nvPr/>
            </p14:nvContentPartPr>
            <p14:xfrm>
              <a:off x="2564723" y="2904369"/>
              <a:ext cx="151920" cy="19872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308"/>
              <a:stretch>
                <a:fillRect/>
              </a:stretch>
            </p:blipFill>
            <p:spPr>
              <a:xfrm>
                <a:off x="2563643" y="2901849"/>
                <a:ext cx="15444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">
            <p14:nvContentPartPr>
              <p14:cNvPr id="78" name="Ink 77"/>
              <p14:cNvContentPartPr/>
              <p14:nvPr/>
            </p14:nvContentPartPr>
            <p14:xfrm>
              <a:off x="2578403" y="3005169"/>
              <a:ext cx="113040" cy="1368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310"/>
              <a:stretch>
                <a:fillRect/>
              </a:stretch>
            </p:blipFill>
            <p:spPr>
              <a:xfrm>
                <a:off x="2577323" y="3002649"/>
                <a:ext cx="115200" cy="1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075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Phase-1 problem for Simplex-a</a:t>
            </a:r>
            <a:endParaRPr lang="en-US" dirty="0"/>
          </a:p>
        </p:txBody>
      </p:sp>
      <p:grpSp>
        <p:nvGrpSpPr>
          <p:cNvPr id="174" name="Group 173"/>
          <p:cNvGrpSpPr/>
          <p:nvPr/>
        </p:nvGrpSpPr>
        <p:grpSpPr>
          <a:xfrm>
            <a:off x="2071513" y="289554"/>
            <a:ext cx="2266242" cy="1058039"/>
            <a:chOff x="1753855" y="277925"/>
            <a:chExt cx="2266242" cy="105803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26" name="Ink 25"/>
                <p14:cNvContentPartPr/>
                <p14:nvPr/>
              </p14:nvContentPartPr>
              <p14:xfrm>
                <a:off x="1943873" y="535437"/>
                <a:ext cx="163615" cy="107137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1942794" y="532920"/>
                  <a:ext cx="165053" cy="1118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7">
              <p14:nvContentPartPr>
                <p14:cNvPr id="27" name="Ink 26"/>
                <p14:cNvContentPartPr/>
                <p14:nvPr/>
              </p14:nvContentPartPr>
              <p14:xfrm>
                <a:off x="2165335" y="564874"/>
                <a:ext cx="9584" cy="36625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2164270" y="562720"/>
                  <a:ext cx="11004" cy="4129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9">
              <p14:nvContentPartPr>
                <p14:cNvPr id="28" name="Ink 27"/>
                <p14:cNvContentPartPr/>
                <p14:nvPr/>
              </p14:nvContentPartPr>
              <p14:xfrm>
                <a:off x="2167046" y="522772"/>
                <a:ext cx="13007" cy="9584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2165962" y="520192"/>
                  <a:ext cx="14814" cy="132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1">
              <p14:nvContentPartPr>
                <p14:cNvPr id="29" name="Ink 28"/>
                <p14:cNvContentPartPr/>
                <p14:nvPr/>
              </p14:nvContentPartPr>
              <p14:xfrm>
                <a:off x="2259122" y="521745"/>
                <a:ext cx="98580" cy="79754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257683" y="519941"/>
                  <a:ext cx="100379" cy="837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3">
              <p14:nvContentPartPr>
                <p14:cNvPr id="30" name="Ink 29"/>
                <p14:cNvContentPartPr/>
                <p14:nvPr/>
              </p14:nvContentPartPr>
              <p14:xfrm>
                <a:off x="2557599" y="487859"/>
                <a:ext cx="165326" cy="112271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2556518" y="485340"/>
                  <a:ext cx="166407" cy="1173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5">
              <p14:nvContentPartPr>
                <p14:cNvPr id="31" name="Ink 30"/>
                <p14:cNvContentPartPr/>
                <p14:nvPr/>
              </p14:nvContentPartPr>
              <p14:xfrm>
                <a:off x="2684246" y="432750"/>
                <a:ext cx="132466" cy="93103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2683166" y="431312"/>
                  <a:ext cx="134266" cy="970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7">
              <p14:nvContentPartPr>
                <p14:cNvPr id="32" name="Ink 31"/>
                <p14:cNvContentPartPr/>
                <p14:nvPr/>
              </p14:nvContentPartPr>
              <p14:xfrm>
                <a:off x="2887909" y="385856"/>
                <a:ext cx="72908" cy="232757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2886472" y="383694"/>
                  <a:ext cx="74704" cy="2374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9">
              <p14:nvContentPartPr>
                <p14:cNvPr id="33" name="Ink 32"/>
                <p14:cNvContentPartPr/>
                <p14:nvPr/>
              </p14:nvContentPartPr>
              <p14:xfrm>
                <a:off x="3012503" y="477248"/>
                <a:ext cx="107821" cy="188602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3011065" y="474729"/>
                  <a:ext cx="110696" cy="1940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1">
              <p14:nvContentPartPr>
                <p14:cNvPr id="34" name="Ink 33"/>
                <p14:cNvContentPartPr/>
                <p14:nvPr/>
              </p14:nvContentPartPr>
              <p14:xfrm>
                <a:off x="3241153" y="515242"/>
                <a:ext cx="94814" cy="18484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3239711" y="514517"/>
                  <a:ext cx="96977" cy="217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3">
              <p14:nvContentPartPr>
                <p14:cNvPr id="35" name="Ink 34"/>
                <p14:cNvContentPartPr/>
                <p14:nvPr/>
              </p14:nvContentPartPr>
              <p14:xfrm>
                <a:off x="3388680" y="431039"/>
                <a:ext cx="117406" cy="136916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3387603" y="428523"/>
                  <a:ext cx="119560" cy="1419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5">
              <p14:nvContentPartPr>
                <p14:cNvPr id="36" name="Ink 35"/>
                <p14:cNvContentPartPr/>
                <p14:nvPr/>
              </p14:nvContentPartPr>
              <p14:xfrm>
                <a:off x="3408190" y="502919"/>
                <a:ext cx="99264" cy="23276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3407107" y="502203"/>
                  <a:ext cx="100347" cy="26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7">
              <p14:nvContentPartPr>
                <p14:cNvPr id="37" name="Ink 36"/>
                <p14:cNvContentPartPr/>
                <p14:nvPr/>
              </p14:nvContentPartPr>
              <p14:xfrm>
                <a:off x="3515669" y="400575"/>
                <a:ext cx="60243" cy="226254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3514948" y="398053"/>
                  <a:ext cx="62407" cy="2302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9">
              <p14:nvContentPartPr>
                <p14:cNvPr id="38" name="Ink 37"/>
                <p14:cNvContentPartPr/>
                <p14:nvPr/>
              </p14:nvContentPartPr>
              <p14:xfrm>
                <a:off x="1916832" y="816457"/>
                <a:ext cx="72223" cy="96868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1915395" y="813936"/>
                  <a:ext cx="74738" cy="1019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1">
              <p14:nvContentPartPr>
                <p14:cNvPr id="39" name="Ink 38"/>
                <p14:cNvContentPartPr/>
                <p14:nvPr/>
              </p14:nvContentPartPr>
              <p14:xfrm>
                <a:off x="2056486" y="875673"/>
                <a:ext cx="17799" cy="26014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2055033" y="875312"/>
                  <a:ext cx="19615" cy="289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3">
              <p14:nvContentPartPr>
                <p14:cNvPr id="40" name="Ink 39"/>
                <p14:cNvContentPartPr/>
                <p14:nvPr/>
              </p14:nvContentPartPr>
              <p14:xfrm>
                <a:off x="2160885" y="743207"/>
                <a:ext cx="78384" cy="170803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2159447" y="740685"/>
                  <a:ext cx="80182" cy="1758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5">
              <p14:nvContentPartPr>
                <p14:cNvPr id="41" name="Ink 40"/>
                <p14:cNvContentPartPr/>
                <p14:nvPr/>
              </p14:nvContentPartPr>
              <p14:xfrm>
                <a:off x="2112964" y="829464"/>
                <a:ext cx="102002" cy="2054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2111883" y="827068"/>
                  <a:ext cx="103444" cy="68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7">
              <p14:nvContentPartPr>
                <p14:cNvPr id="42" name="Ink 41"/>
                <p14:cNvContentPartPr/>
                <p14:nvPr/>
              </p14:nvContentPartPr>
              <p14:xfrm>
                <a:off x="2319365" y="802081"/>
                <a:ext cx="10611" cy="6161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2318304" y="799544"/>
                  <a:ext cx="12733" cy="97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9">
              <p14:nvContentPartPr>
                <p14:cNvPr id="43" name="Ink 42"/>
                <p14:cNvContentPartPr/>
                <p14:nvPr/>
              </p14:nvContentPartPr>
              <p14:xfrm>
                <a:off x="2322446" y="892446"/>
                <a:ext cx="4792" cy="8557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2320972" y="889950"/>
                  <a:ext cx="7741" cy="135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1">
              <p14:nvContentPartPr>
                <p14:cNvPr id="44" name="Ink 43"/>
                <p14:cNvContentPartPr/>
                <p14:nvPr/>
              </p14:nvContentPartPr>
              <p14:xfrm>
                <a:off x="2551438" y="741838"/>
                <a:ext cx="69485" cy="156769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2550358" y="739676"/>
                  <a:ext cx="71645" cy="1614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3">
              <p14:nvContentPartPr>
                <p14:cNvPr id="45" name="Ink 44"/>
                <p14:cNvContentPartPr/>
                <p14:nvPr/>
              </p14:nvContentPartPr>
              <p14:xfrm>
                <a:off x="2626742" y="723697"/>
                <a:ext cx="104741" cy="165668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2625302" y="721896"/>
                  <a:ext cx="106901" cy="1699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5">
              <p14:nvContentPartPr>
                <p14:cNvPr id="46" name="Ink 45"/>
                <p14:cNvContentPartPr/>
                <p14:nvPr/>
              </p14:nvContentPartPr>
              <p14:xfrm>
                <a:off x="2590459" y="830491"/>
                <a:ext cx="111587" cy="89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2589379" y="829779"/>
                  <a:ext cx="113027" cy="117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7">
              <p14:nvContentPartPr>
                <p14:cNvPr id="47" name="Ink 46"/>
                <p14:cNvContentPartPr/>
                <p14:nvPr/>
              </p14:nvContentPartPr>
              <p14:xfrm>
                <a:off x="2807813" y="808585"/>
                <a:ext cx="94472" cy="174568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2806371" y="806425"/>
                  <a:ext cx="97357" cy="1792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9">
              <p14:nvContentPartPr>
                <p14:cNvPr id="48" name="Ink 47"/>
                <p14:cNvContentPartPr/>
                <p14:nvPr/>
              </p14:nvContentPartPr>
              <p14:xfrm>
                <a:off x="3008738" y="832203"/>
                <a:ext cx="70854" cy="10269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3007659" y="831849"/>
                  <a:ext cx="71933" cy="131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1">
              <p14:nvContentPartPr>
                <p14:cNvPr id="49" name="Ink 48"/>
                <p14:cNvContentPartPr/>
                <p14:nvPr/>
              </p14:nvContentPartPr>
              <p14:xfrm>
                <a:off x="3163795" y="734992"/>
                <a:ext cx="47578" cy="135889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3162364" y="732829"/>
                  <a:ext cx="50082" cy="1405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3">
              <p14:nvContentPartPr>
                <p14:cNvPr id="50" name="Ink 49"/>
                <p14:cNvContentPartPr/>
                <p14:nvPr/>
              </p14:nvContentPartPr>
              <p14:xfrm>
                <a:off x="3215823" y="724381"/>
                <a:ext cx="64693" cy="140681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3214745" y="722222"/>
                  <a:ext cx="66131" cy="1453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5">
              <p14:nvContentPartPr>
                <p14:cNvPr id="51" name="Ink 50"/>
                <p14:cNvContentPartPr/>
                <p14:nvPr/>
              </p14:nvContentPartPr>
              <p14:xfrm>
                <a:off x="3204870" y="807215"/>
                <a:ext cx="65720" cy="19511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3203787" y="806854"/>
                  <a:ext cx="67164" cy="224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7">
              <p14:nvContentPartPr>
                <p14:cNvPr id="52" name="Ink 51"/>
                <p14:cNvContentPartPr/>
                <p14:nvPr/>
              </p14:nvContentPartPr>
              <p14:xfrm>
                <a:off x="3356847" y="746630"/>
                <a:ext cx="136916" cy="122882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3355406" y="744107"/>
                  <a:ext cx="139438" cy="127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9">
              <p14:nvContentPartPr>
                <p14:cNvPr id="53" name="Ink 52"/>
                <p14:cNvContentPartPr/>
                <p14:nvPr/>
              </p14:nvContentPartPr>
              <p14:xfrm>
                <a:off x="3374988" y="806873"/>
                <a:ext cx="88995" cy="8557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3373911" y="804269"/>
                  <a:ext cx="90430" cy="133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1">
              <p14:nvContentPartPr>
                <p14:cNvPr id="54" name="Ink 53"/>
                <p14:cNvContentPartPr/>
                <p14:nvPr/>
              </p14:nvContentPartPr>
              <p14:xfrm>
                <a:off x="3588235" y="730200"/>
                <a:ext cx="85573" cy="83177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3587152" y="727679"/>
                  <a:ext cx="88100" cy="882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3">
              <p14:nvContentPartPr>
                <p14:cNvPr id="55" name="Ink 54"/>
                <p14:cNvContentPartPr/>
                <p14:nvPr/>
              </p14:nvContentPartPr>
              <p14:xfrm>
                <a:off x="3575570" y="848633"/>
                <a:ext cx="133493" cy="14034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3574488" y="846114"/>
                  <a:ext cx="134936" cy="190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5">
              <p14:nvContentPartPr>
                <p14:cNvPr id="56" name="Ink 55"/>
                <p14:cNvContentPartPr/>
                <p14:nvPr/>
              </p14:nvContentPartPr>
              <p14:xfrm>
                <a:off x="3758353" y="661742"/>
                <a:ext cx="124594" cy="2122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3757993" y="659224"/>
                  <a:ext cx="126394" cy="2172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7">
              <p14:nvContentPartPr>
                <p14:cNvPr id="57" name="Ink 56"/>
                <p14:cNvContentPartPr/>
                <p14:nvPr/>
              </p14:nvContentPartPr>
              <p14:xfrm>
                <a:off x="2664051" y="1075571"/>
                <a:ext cx="125278" cy="205032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2662607" y="1073413"/>
                  <a:ext cx="128166" cy="2097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9">
              <p14:nvContentPartPr>
                <p14:cNvPr id="58" name="Ink 57"/>
                <p14:cNvContentPartPr/>
                <p14:nvPr/>
              </p14:nvContentPartPr>
              <p14:xfrm>
                <a:off x="2953971" y="1059826"/>
                <a:ext cx="102687" cy="106452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2952530" y="1058028"/>
                  <a:ext cx="105209" cy="1107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1">
              <p14:nvContentPartPr>
                <p14:cNvPr id="59" name="Ink 58"/>
                <p14:cNvContentPartPr/>
                <p14:nvPr/>
              </p14:nvContentPartPr>
              <p14:xfrm>
                <a:off x="3021060" y="1131022"/>
                <a:ext cx="61612" cy="777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3020339" y="1129583"/>
                  <a:ext cx="63414" cy="816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3">
              <p14:nvContentPartPr>
                <p14:cNvPr id="60" name="Ink 59"/>
                <p14:cNvContentPartPr/>
                <p14:nvPr/>
              </p14:nvContentPartPr>
              <p14:xfrm>
                <a:off x="3171325" y="1068041"/>
                <a:ext cx="118775" cy="107479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3169885" y="1065525"/>
                  <a:ext cx="121294" cy="1128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5">
              <p14:nvContentPartPr>
                <p14:cNvPr id="61" name="Ink 60"/>
                <p14:cNvContentPartPr/>
                <p14:nvPr/>
              </p14:nvContentPartPr>
              <p14:xfrm>
                <a:off x="3456111" y="1042369"/>
                <a:ext cx="97553" cy="136916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3455031" y="1039847"/>
                  <a:ext cx="99713" cy="14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7">
              <p14:nvContentPartPr>
                <p14:cNvPr id="62" name="Ink 61"/>
                <p14:cNvContentPartPr/>
                <p14:nvPr/>
              </p14:nvContentPartPr>
              <p14:xfrm>
                <a:off x="3455084" y="1090974"/>
                <a:ext cx="93788" cy="18826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3454002" y="1090612"/>
                  <a:ext cx="94870" cy="209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9">
              <p14:nvContentPartPr>
                <p14:cNvPr id="63" name="Ink 62"/>
                <p14:cNvContentPartPr/>
                <p14:nvPr/>
              </p14:nvContentPartPr>
              <p14:xfrm>
                <a:off x="3594738" y="1058114"/>
                <a:ext cx="114325" cy="100976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3593656" y="1055590"/>
                  <a:ext cx="116850" cy="1049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1">
              <p14:nvContentPartPr>
                <p14:cNvPr id="64" name="Ink 63"/>
                <p14:cNvContentPartPr/>
                <p14:nvPr/>
              </p14:nvContentPartPr>
              <p14:xfrm>
                <a:off x="3666619" y="1153955"/>
                <a:ext cx="97553" cy="54082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3665179" y="1152152"/>
                  <a:ext cx="100073" cy="58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3">
              <p14:nvContentPartPr>
                <p14:cNvPr id="65" name="Ink 64"/>
                <p14:cNvContentPartPr/>
                <p14:nvPr/>
              </p14:nvContentPartPr>
              <p14:xfrm>
                <a:off x="3806616" y="1029019"/>
                <a:ext cx="108848" cy="102345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3805538" y="1026496"/>
                  <a:ext cx="111363" cy="10739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73" name="Rectangle 172"/>
            <p:cNvSpPr/>
            <p:nvPr/>
          </p:nvSpPr>
          <p:spPr>
            <a:xfrm>
              <a:off x="1753855" y="277925"/>
              <a:ext cx="2266242" cy="1058039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9" name="TextBox 178"/>
          <p:cNvSpPr txBox="1"/>
          <p:nvPr/>
        </p:nvSpPr>
        <p:spPr>
          <a:xfrm rot="16200000">
            <a:off x="1206143" y="496705"/>
            <a:ext cx="1144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Phase-2</a:t>
            </a:r>
            <a:br>
              <a:rPr lang="en-US" i="1" dirty="0" smtClean="0"/>
            </a:br>
            <a:r>
              <a:rPr lang="en-US" i="1" dirty="0" smtClean="0"/>
              <a:t> (Main LP)</a:t>
            </a:r>
            <a:endParaRPr lang="en-US" i="1" dirty="0"/>
          </a:p>
        </p:txBody>
      </p:sp>
      <p:grpSp>
        <p:nvGrpSpPr>
          <p:cNvPr id="3" name="Group 2"/>
          <p:cNvGrpSpPr/>
          <p:nvPr/>
        </p:nvGrpSpPr>
        <p:grpSpPr>
          <a:xfrm>
            <a:off x="1318141" y="1369704"/>
            <a:ext cx="3194758" cy="1255377"/>
            <a:chOff x="1318141" y="1388756"/>
            <a:chExt cx="3194758" cy="1255377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95">
              <p14:nvContentPartPr>
                <p14:cNvPr id="66" name="Ink 65"/>
                <p14:cNvContentPartPr/>
                <p14:nvPr/>
              </p14:nvContentPartPr>
              <p14:xfrm>
                <a:off x="1772241" y="1733239"/>
                <a:ext cx="190998" cy="126305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771520" y="1730720"/>
                  <a:ext cx="192079" cy="1313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6">
              <p14:nvContentPartPr>
                <p14:cNvPr id="67" name="Ink 66"/>
                <p14:cNvContentPartPr/>
                <p14:nvPr/>
              </p14:nvContentPartPr>
              <p14:xfrm>
                <a:off x="2012529" y="1714755"/>
                <a:ext cx="31491" cy="96868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011098" y="1712602"/>
                  <a:ext cx="33638" cy="1015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7">
              <p14:nvContentPartPr>
                <p14:cNvPr id="68" name="Ink 67"/>
                <p14:cNvContentPartPr/>
                <p14:nvPr/>
              </p14:nvContentPartPr>
              <p14:xfrm>
                <a:off x="2093309" y="1729474"/>
                <a:ext cx="132809" cy="106795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092229" y="1726957"/>
                  <a:ext cx="133889" cy="1111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8">
              <p14:nvContentPartPr>
                <p14:cNvPr id="79" name="Ink 78"/>
                <p14:cNvContentPartPr/>
                <p14:nvPr/>
              </p14:nvContentPartPr>
              <p14:xfrm>
                <a:off x="2440391" y="1611384"/>
                <a:ext cx="215985" cy="212562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2438949" y="1608866"/>
                  <a:ext cx="218509" cy="21759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9">
              <p14:nvContentPartPr>
                <p14:cNvPr id="80" name="Ink 79"/>
                <p14:cNvContentPartPr/>
                <p14:nvPr/>
              </p14:nvContentPartPr>
              <p14:xfrm>
                <a:off x="2440391" y="1611384"/>
                <a:ext cx="215985" cy="215985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2438951" y="1608864"/>
                  <a:ext cx="218505" cy="2210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0">
              <p14:nvContentPartPr>
                <p14:cNvPr id="81" name="Ink 80"/>
                <p14:cNvContentPartPr/>
                <p14:nvPr/>
              </p14:nvContentPartPr>
              <p14:xfrm>
                <a:off x="2783708" y="1691480"/>
                <a:ext cx="84203" cy="214616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2782628" y="1688959"/>
                  <a:ext cx="86722" cy="2196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1">
              <p14:nvContentPartPr>
                <p14:cNvPr id="82" name="Ink 81"/>
                <p14:cNvContentPartPr/>
                <p14:nvPr/>
              </p14:nvContentPartPr>
              <p14:xfrm>
                <a:off x="2942873" y="1772260"/>
                <a:ext cx="24987" cy="85573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2941424" y="1770103"/>
                  <a:ext cx="26798" cy="898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2">
              <p14:nvContentPartPr>
                <p14:cNvPr id="83" name="Ink 82"/>
                <p14:cNvContentPartPr/>
                <p14:nvPr/>
              </p14:nvContentPartPr>
              <p14:xfrm>
                <a:off x="2430807" y="1913626"/>
                <a:ext cx="21907" cy="75988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2429712" y="1911475"/>
                  <a:ext cx="24098" cy="8028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3">
              <p14:nvContentPartPr>
                <p14:cNvPr id="84" name="Ink 83"/>
                <p14:cNvContentPartPr/>
                <p14:nvPr/>
              </p14:nvContentPartPr>
              <p14:xfrm>
                <a:off x="2429096" y="1859202"/>
                <a:ext cx="10953" cy="8215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2428036" y="1857416"/>
                  <a:ext cx="12366" cy="107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4">
              <p14:nvContentPartPr>
                <p14:cNvPr id="87" name="Ink 86"/>
                <p14:cNvContentPartPr/>
                <p14:nvPr/>
              </p14:nvContentPartPr>
              <p14:xfrm>
                <a:off x="2498238" y="1501851"/>
                <a:ext cx="144446" cy="117406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2497157" y="1499690"/>
                  <a:ext cx="146607" cy="122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5">
              <p14:nvContentPartPr>
                <p14:cNvPr id="88" name="Ink 87"/>
                <p14:cNvContentPartPr/>
                <p14:nvPr/>
              </p14:nvContentPartPr>
              <p14:xfrm>
                <a:off x="1817423" y="2184720"/>
                <a:ext cx="65377" cy="106795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1816345" y="2182563"/>
                  <a:ext cx="67532" cy="1114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6">
              <p14:nvContentPartPr>
                <p14:cNvPr id="89" name="Ink 88"/>
                <p14:cNvContentPartPr/>
                <p14:nvPr/>
              </p14:nvContentPartPr>
              <p14:xfrm>
                <a:off x="1932775" y="2264131"/>
                <a:ext cx="11980" cy="23276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931686" y="2262699"/>
                  <a:ext cx="13432" cy="268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7">
              <p14:nvContentPartPr>
                <p14:cNvPr id="90" name="Ink 89"/>
                <p14:cNvContentPartPr/>
                <p14:nvPr/>
              </p14:nvContentPartPr>
              <p14:xfrm>
                <a:off x="2049838" y="2124135"/>
                <a:ext cx="76673" cy="146842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2048758" y="2121976"/>
                  <a:ext cx="78113" cy="1515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8">
              <p14:nvContentPartPr>
                <p14:cNvPr id="91" name="Ink 90"/>
                <p14:cNvContentPartPr/>
                <p14:nvPr/>
              </p14:nvContentPartPr>
              <p14:xfrm>
                <a:off x="2044362" y="2172397"/>
                <a:ext cx="72908" cy="21907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2043279" y="2171320"/>
                  <a:ext cx="74352" cy="251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9">
              <p14:nvContentPartPr>
                <p14:cNvPr id="92" name="Ink 91"/>
                <p14:cNvContentPartPr/>
                <p14:nvPr/>
              </p14:nvContentPartPr>
              <p14:xfrm>
                <a:off x="2191889" y="2148095"/>
                <a:ext cx="15061" cy="28068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2190787" y="2145576"/>
                  <a:ext cx="17632" cy="316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0">
              <p14:nvContentPartPr>
                <p14:cNvPr id="93" name="Ink 92"/>
                <p14:cNvContentPartPr/>
                <p14:nvPr/>
              </p14:nvContentPartPr>
              <p14:xfrm>
                <a:off x="2202500" y="2236063"/>
                <a:ext cx="8557" cy="20537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2201430" y="2234262"/>
                  <a:ext cx="10696" cy="24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1">
              <p14:nvContentPartPr>
                <p14:cNvPr id="94" name="Ink 93"/>
                <p14:cNvContentPartPr/>
                <p14:nvPr/>
              </p14:nvContentPartPr>
              <p14:xfrm>
                <a:off x="2447580" y="2085456"/>
                <a:ext cx="78042" cy="168407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2446501" y="2083297"/>
                  <a:ext cx="80200" cy="1727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2">
              <p14:nvContentPartPr>
                <p14:cNvPr id="95" name="Ink 94"/>
                <p14:cNvContentPartPr/>
                <p14:nvPr/>
              </p14:nvContentPartPr>
              <p14:xfrm>
                <a:off x="2545132" y="2076556"/>
                <a:ext cx="36967" cy="175595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2544045" y="2074397"/>
                  <a:ext cx="38417" cy="1799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3">
              <p14:nvContentPartPr>
                <p14:cNvPr id="96" name="Ink 95"/>
                <p14:cNvContentPartPr/>
                <p14:nvPr/>
              </p14:nvContentPartPr>
              <p14:xfrm>
                <a:off x="2481809" y="2167948"/>
                <a:ext cx="82492" cy="9926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2480728" y="2165821"/>
                  <a:ext cx="83933" cy="141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4">
              <p14:nvContentPartPr>
                <p14:cNvPr id="97" name="Ink 96"/>
                <p14:cNvContentPartPr/>
                <p14:nvPr/>
              </p14:nvContentPartPr>
              <p14:xfrm>
                <a:off x="2633101" y="2146726"/>
                <a:ext cx="95157" cy="203663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2632742" y="2144567"/>
                  <a:ext cx="96593" cy="2069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5">
              <p14:nvContentPartPr>
                <p14:cNvPr id="98" name="Ink 97"/>
                <p14:cNvContentPartPr/>
                <p14:nvPr/>
              </p14:nvContentPartPr>
              <p14:xfrm>
                <a:off x="2849770" y="2173082"/>
                <a:ext cx="91391" cy="21222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2848691" y="2171643"/>
                  <a:ext cx="93190" cy="233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6">
              <p14:nvContentPartPr>
                <p14:cNvPr id="99" name="Ink 98"/>
                <p14:cNvContentPartPr/>
                <p14:nvPr/>
              </p14:nvContentPartPr>
              <p14:xfrm>
                <a:off x="3030842" y="2047804"/>
                <a:ext cx="84888" cy="18381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3029763" y="2045646"/>
                  <a:ext cx="87046" cy="1881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7">
              <p14:nvContentPartPr>
                <p14:cNvPr id="100" name="Ink 99"/>
                <p14:cNvContentPartPr/>
                <p14:nvPr/>
              </p14:nvContentPartPr>
              <p14:xfrm>
                <a:off x="3121891" y="2044381"/>
                <a:ext cx="26356" cy="172514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3121169" y="2042940"/>
                  <a:ext cx="28161" cy="1761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8">
              <p14:nvContentPartPr>
                <p14:cNvPr id="101" name="Ink 100"/>
                <p14:cNvContentPartPr/>
                <p14:nvPr/>
              </p14:nvContentPartPr>
              <p14:xfrm>
                <a:off x="3080474" y="2162813"/>
                <a:ext cx="70169" cy="4792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3079394" y="2160233"/>
                  <a:ext cx="71608" cy="95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9">
              <p14:nvContentPartPr>
                <p14:cNvPr id="102" name="Ink 101"/>
                <p14:cNvContentPartPr/>
                <p14:nvPr/>
              </p14:nvContentPartPr>
              <p14:xfrm>
                <a:off x="3246143" y="2105651"/>
                <a:ext cx="93788" cy="103714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3245065" y="2103130"/>
                  <a:ext cx="95585" cy="1087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0">
              <p14:nvContentPartPr>
                <p14:cNvPr id="103" name="Ink 102"/>
                <p14:cNvContentPartPr/>
                <p14:nvPr/>
              </p14:nvContentPartPr>
              <p14:xfrm>
                <a:off x="3249908" y="2142276"/>
                <a:ext cx="106110" cy="13007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3248829" y="2139747"/>
                  <a:ext cx="107549" cy="166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1">
              <p14:nvContentPartPr>
                <p14:cNvPr id="104" name="Ink 103"/>
                <p14:cNvContentPartPr/>
                <p14:nvPr/>
              </p14:nvContentPartPr>
              <p14:xfrm>
                <a:off x="3491907" y="2081006"/>
                <a:ext cx="72223" cy="85573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3490824" y="2078840"/>
                  <a:ext cx="74390" cy="884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2">
              <p14:nvContentPartPr>
                <p14:cNvPr id="105" name="Ink 104"/>
                <p14:cNvContentPartPr/>
                <p14:nvPr/>
              </p14:nvContentPartPr>
              <p14:xfrm>
                <a:off x="3466235" y="2182666"/>
                <a:ext cx="87626" cy="51344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3465153" y="2180871"/>
                  <a:ext cx="89429" cy="542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3">
              <p14:nvContentPartPr>
                <p14:cNvPr id="106" name="Ink 105"/>
                <p14:cNvContentPartPr/>
                <p14:nvPr/>
              </p14:nvContentPartPr>
              <p14:xfrm>
                <a:off x="3680851" y="2000568"/>
                <a:ext cx="14718" cy="223858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3679747" y="1998405"/>
                  <a:ext cx="16190" cy="2285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4">
              <p14:nvContentPartPr>
                <p14:cNvPr id="107" name="Ink 106"/>
                <p14:cNvContentPartPr/>
                <p14:nvPr/>
              </p14:nvContentPartPr>
              <p14:xfrm>
                <a:off x="3682220" y="2089906"/>
                <a:ext cx="107137" cy="117748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3681501" y="2087385"/>
                  <a:ext cx="108935" cy="1220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5">
              <p14:nvContentPartPr>
                <p14:cNvPr id="108" name="Ink 107"/>
                <p14:cNvContentPartPr/>
                <p14:nvPr/>
              </p14:nvContentPartPr>
              <p14:xfrm>
                <a:off x="3910528" y="2126531"/>
                <a:ext cx="108848" cy="9926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3909447" y="2124404"/>
                  <a:ext cx="111011" cy="141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6">
              <p14:nvContentPartPr>
                <p14:cNvPr id="109" name="Ink 108"/>
                <p14:cNvContentPartPr/>
                <p14:nvPr/>
              </p14:nvContentPartPr>
              <p14:xfrm>
                <a:off x="3967348" y="2081006"/>
                <a:ext cx="8557" cy="84203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3966278" y="2078847"/>
                  <a:ext cx="10696" cy="885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7">
              <p14:nvContentPartPr>
                <p14:cNvPr id="110" name="Ink 109"/>
                <p14:cNvContentPartPr/>
                <p14:nvPr/>
              </p14:nvContentPartPr>
              <p14:xfrm>
                <a:off x="4092968" y="2032743"/>
                <a:ext cx="123567" cy="199555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4091890" y="2030582"/>
                  <a:ext cx="126081" cy="2035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8">
              <p14:nvContentPartPr>
                <p14:cNvPr id="113" name="Ink 112"/>
                <p14:cNvContentPartPr/>
                <p14:nvPr/>
              </p14:nvContentPartPr>
              <p14:xfrm>
                <a:off x="2508849" y="2431169"/>
                <a:ext cx="125278" cy="186548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2507769" y="2429008"/>
                  <a:ext cx="127438" cy="1908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9">
              <p14:nvContentPartPr>
                <p14:cNvPr id="114" name="Ink 113"/>
                <p14:cNvContentPartPr/>
                <p14:nvPr/>
              </p14:nvContentPartPr>
              <p14:xfrm>
                <a:off x="2743318" y="2438357"/>
                <a:ext cx="123224" cy="120486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2742240" y="2436199"/>
                  <a:ext cx="125380" cy="1248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0">
              <p14:nvContentPartPr>
                <p14:cNvPr id="115" name="Ink 114"/>
                <p14:cNvContentPartPr/>
                <p14:nvPr/>
              </p14:nvContentPartPr>
              <p14:xfrm>
                <a:off x="2782339" y="2511949"/>
                <a:ext cx="136916" cy="75304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2781618" y="2510508"/>
                  <a:ext cx="138357" cy="785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1">
              <p14:nvContentPartPr>
                <p14:cNvPr id="116" name="Ink 115"/>
                <p14:cNvContentPartPr/>
                <p14:nvPr/>
              </p14:nvContentPartPr>
              <p14:xfrm>
                <a:off x="2999694" y="2415081"/>
                <a:ext cx="116036" cy="129386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2998613" y="2412558"/>
                  <a:ext cx="118198" cy="1340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2">
              <p14:nvContentPartPr>
                <p14:cNvPr id="117" name="Ink 116"/>
                <p14:cNvContentPartPr/>
                <p14:nvPr/>
              </p14:nvContentPartPr>
              <p14:xfrm>
                <a:off x="3217732" y="2538648"/>
                <a:ext cx="16430" cy="5374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3217018" y="2536484"/>
                  <a:ext cx="18573" cy="573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3">
              <p14:nvContentPartPr>
                <p14:cNvPr id="118" name="Ink 117"/>
                <p14:cNvContentPartPr/>
                <p14:nvPr/>
              </p14:nvContentPartPr>
              <p14:xfrm>
                <a:off x="3353279" y="2377429"/>
                <a:ext cx="122198" cy="137943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3352198" y="2374908"/>
                  <a:ext cx="124361" cy="1429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4">
              <p14:nvContentPartPr>
                <p14:cNvPr id="119" name="Ink 118"/>
                <p14:cNvContentPartPr/>
                <p14:nvPr/>
              </p14:nvContentPartPr>
              <p14:xfrm>
                <a:off x="3370394" y="2430827"/>
                <a:ext cx="80096" cy="19168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3369312" y="2430104"/>
                  <a:ext cx="81539" cy="220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5">
              <p14:nvContentPartPr>
                <p14:cNvPr id="120" name="Ink 119"/>
                <p14:cNvContentPartPr/>
                <p14:nvPr/>
              </p14:nvContentPartPr>
              <p14:xfrm>
                <a:off x="3540512" y="2384960"/>
                <a:ext cx="103372" cy="127674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3539431" y="2383162"/>
                  <a:ext cx="105893" cy="1305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6">
              <p14:nvContentPartPr>
                <p14:cNvPr id="121" name="Ink 120"/>
                <p14:cNvContentPartPr/>
                <p14:nvPr/>
              </p14:nvContentPartPr>
              <p14:xfrm>
                <a:off x="3587064" y="2471901"/>
                <a:ext cx="86599" cy="69827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3585986" y="2470101"/>
                  <a:ext cx="88755" cy="737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7">
              <p14:nvContentPartPr>
                <p14:cNvPr id="122" name="Ink 121"/>
                <p14:cNvContentPartPr/>
                <p14:nvPr/>
              </p14:nvContentPartPr>
              <p14:xfrm>
                <a:off x="3729799" y="2384275"/>
                <a:ext cx="88311" cy="107479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3728718" y="2382118"/>
                  <a:ext cx="90834" cy="11179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8">
              <p14:nvContentPartPr>
                <p14:cNvPr id="123" name="Ink 122"/>
                <p14:cNvContentPartPr/>
                <p14:nvPr/>
              </p14:nvContentPartPr>
              <p14:xfrm>
                <a:off x="3825298" y="2498258"/>
                <a:ext cx="54766" cy="106452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3824938" y="2496100"/>
                  <a:ext cx="56207" cy="1093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9">
              <p14:nvContentPartPr>
                <p14:cNvPr id="124" name="Ink 123"/>
                <p14:cNvContentPartPr/>
                <p14:nvPr/>
              </p14:nvContentPartPr>
              <p14:xfrm>
                <a:off x="4015953" y="2368187"/>
                <a:ext cx="109191" cy="220435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4014872" y="2365666"/>
                  <a:ext cx="111714" cy="22439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0">
              <p14:nvContentPartPr>
                <p14:cNvPr id="125" name="Ink 124"/>
                <p14:cNvContentPartPr/>
                <p14:nvPr/>
              </p14:nvContentPartPr>
              <p14:xfrm>
                <a:off x="4228858" y="2407551"/>
                <a:ext cx="73592" cy="44155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4227776" y="2405018"/>
                  <a:ext cx="75756" cy="492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1">
              <p14:nvContentPartPr>
                <p14:cNvPr id="126" name="Ink 125"/>
                <p14:cNvContentPartPr/>
                <p14:nvPr/>
              </p14:nvContentPartPr>
              <p14:xfrm>
                <a:off x="4228858" y="2407551"/>
                <a:ext cx="73592" cy="113298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4227776" y="2405033"/>
                  <a:ext cx="75756" cy="1183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2">
              <p14:nvContentPartPr>
                <p14:cNvPr id="127" name="Ink 126"/>
                <p14:cNvContentPartPr/>
                <p14:nvPr/>
              </p14:nvContentPartPr>
              <p14:xfrm>
                <a:off x="4263771" y="2492439"/>
                <a:ext cx="70512" cy="7325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4262692" y="2491003"/>
                  <a:ext cx="72671" cy="7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3">
              <p14:nvContentPartPr>
                <p14:cNvPr id="128" name="Ink 127"/>
                <p14:cNvContentPartPr/>
                <p14:nvPr/>
              </p14:nvContentPartPr>
              <p14:xfrm>
                <a:off x="4404110" y="2412343"/>
                <a:ext cx="77358" cy="117748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4403031" y="2409822"/>
                  <a:ext cx="79517" cy="122789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75" name="Rectangle 174"/>
            <p:cNvSpPr/>
            <p:nvPr/>
          </p:nvSpPr>
          <p:spPr>
            <a:xfrm>
              <a:off x="1670287" y="1388756"/>
              <a:ext cx="2842612" cy="1255377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extBox 177"/>
            <p:cNvSpPr txBox="1"/>
            <p:nvPr/>
          </p:nvSpPr>
          <p:spPr>
            <a:xfrm rot="16200000">
              <a:off x="1031363" y="1775059"/>
              <a:ext cx="942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>
                  <a:solidFill>
                    <a:schemeClr val="accent5"/>
                  </a:solidFill>
                </a:rPr>
                <a:t>Phase-1</a:t>
              </a:r>
              <a:endParaRPr lang="en-US" i="1" dirty="0">
                <a:solidFill>
                  <a:schemeClr val="accent5"/>
                </a:solidFill>
              </a:endParaRPr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344">
              <p14:nvContentPartPr>
                <p14:cNvPr id="181" name="Ink 180"/>
                <p14:cNvContentPartPr/>
                <p14:nvPr/>
              </p14:nvContentPartPr>
              <p14:xfrm>
                <a:off x="2515291" y="1916292"/>
                <a:ext cx="95040" cy="864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345"/>
                <a:stretch>
                  <a:fillRect/>
                </a:stretch>
              </p:blipFill>
              <p:spPr>
                <a:xfrm>
                  <a:off x="2514571" y="1914132"/>
                  <a:ext cx="9684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6">
              <p14:nvContentPartPr>
                <p14:cNvPr id="182" name="Ink 181"/>
                <p14:cNvContentPartPr/>
                <p14:nvPr/>
              </p14:nvContentPartPr>
              <p14:xfrm>
                <a:off x="2510611" y="1962732"/>
                <a:ext cx="87840" cy="864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347"/>
                <a:stretch>
                  <a:fillRect/>
                </a:stretch>
              </p:blipFill>
              <p:spPr>
                <a:xfrm>
                  <a:off x="2509891" y="1962372"/>
                  <a:ext cx="8892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8">
              <p14:nvContentPartPr>
                <p14:cNvPr id="183" name="Ink 182"/>
                <p14:cNvContentPartPr/>
                <p14:nvPr/>
              </p14:nvContentPartPr>
              <p14:xfrm>
                <a:off x="2653891" y="1884252"/>
                <a:ext cx="54720" cy="12312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349"/>
                <a:stretch>
                  <a:fillRect/>
                </a:stretch>
              </p:blipFill>
              <p:spPr>
                <a:xfrm>
                  <a:off x="2652451" y="1882092"/>
                  <a:ext cx="56880" cy="1278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69" name="TextBox 68"/>
          <p:cNvSpPr txBox="1"/>
          <p:nvPr/>
        </p:nvSpPr>
        <p:spPr>
          <a:xfrm>
            <a:off x="88900" y="2558843"/>
            <a:ext cx="4392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Statement 1: </a:t>
            </a:r>
            <a:r>
              <a:rPr lang="en-US" sz="1600" dirty="0" smtClean="0"/>
              <a:t>if Phase-2 (main LP) problem has a feasible solution, then Phase-1 optimum is zero (i.e. all slacks are zero).  </a:t>
            </a:r>
            <a:r>
              <a:rPr lang="en-US" sz="1600" b="1" dirty="0" smtClean="0"/>
              <a:t>Proof: </a:t>
            </a:r>
            <a:r>
              <a:rPr lang="en-US" sz="1600" dirty="0" smtClean="0"/>
              <a:t>trivial check.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8113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Phase-1 problem for Simplex-a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6" name="Ink 65"/>
              <p14:cNvContentPartPr/>
              <p14:nvPr/>
            </p14:nvContentPartPr>
            <p14:xfrm>
              <a:off x="1772241" y="1733239"/>
              <a:ext cx="190998" cy="126305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771520" y="1730720"/>
                <a:ext cx="192079" cy="1313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7" name="Ink 66"/>
              <p14:cNvContentPartPr/>
              <p14:nvPr/>
            </p14:nvContentPartPr>
            <p14:xfrm>
              <a:off x="2012529" y="1714755"/>
              <a:ext cx="31491" cy="96868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011098" y="1712602"/>
                <a:ext cx="33638" cy="1015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8" name="Ink 67"/>
              <p14:cNvContentPartPr/>
              <p14:nvPr/>
            </p14:nvContentPartPr>
            <p14:xfrm>
              <a:off x="2093309" y="1729474"/>
              <a:ext cx="132809" cy="106795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092229" y="1726957"/>
                <a:ext cx="133889" cy="1111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9" name="Ink 78"/>
              <p14:cNvContentPartPr/>
              <p14:nvPr/>
            </p14:nvContentPartPr>
            <p14:xfrm>
              <a:off x="2440391" y="1611384"/>
              <a:ext cx="215985" cy="212562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438949" y="1608866"/>
                <a:ext cx="218509" cy="2175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0" name="Ink 79"/>
              <p14:cNvContentPartPr/>
              <p14:nvPr/>
            </p14:nvContentPartPr>
            <p14:xfrm>
              <a:off x="2440391" y="1611384"/>
              <a:ext cx="215985" cy="215985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438951" y="1608864"/>
                <a:ext cx="218505" cy="2210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1" name="Ink 80"/>
              <p14:cNvContentPartPr/>
              <p14:nvPr/>
            </p14:nvContentPartPr>
            <p14:xfrm>
              <a:off x="2783708" y="1691480"/>
              <a:ext cx="84203" cy="214616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782628" y="1688959"/>
                <a:ext cx="86722" cy="2196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2" name="Ink 81"/>
              <p14:cNvContentPartPr/>
              <p14:nvPr/>
            </p14:nvContentPartPr>
            <p14:xfrm>
              <a:off x="2942873" y="1772260"/>
              <a:ext cx="24987" cy="85573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941424" y="1770103"/>
                <a:ext cx="26798" cy="89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3" name="Ink 82"/>
              <p14:cNvContentPartPr/>
              <p14:nvPr/>
            </p14:nvContentPartPr>
            <p14:xfrm>
              <a:off x="2430807" y="1913626"/>
              <a:ext cx="21907" cy="75988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429712" y="1911475"/>
                <a:ext cx="24098" cy="802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4" name="Ink 83"/>
              <p14:cNvContentPartPr/>
              <p14:nvPr/>
            </p14:nvContentPartPr>
            <p14:xfrm>
              <a:off x="2429096" y="1859202"/>
              <a:ext cx="10953" cy="8215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428036" y="1857416"/>
                <a:ext cx="12366" cy="10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7" name="Ink 86"/>
              <p14:cNvContentPartPr/>
              <p14:nvPr/>
            </p14:nvContentPartPr>
            <p14:xfrm>
              <a:off x="2498238" y="1501851"/>
              <a:ext cx="144446" cy="117406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497157" y="1499690"/>
                <a:ext cx="146607" cy="1220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8" name="Ink 87"/>
              <p14:cNvContentPartPr/>
              <p14:nvPr/>
            </p14:nvContentPartPr>
            <p14:xfrm>
              <a:off x="1817423" y="2184720"/>
              <a:ext cx="65377" cy="106795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816345" y="2182563"/>
                <a:ext cx="67532" cy="111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9" name="Ink 88"/>
              <p14:cNvContentPartPr/>
              <p14:nvPr/>
            </p14:nvContentPartPr>
            <p14:xfrm>
              <a:off x="1932775" y="2264131"/>
              <a:ext cx="11980" cy="23276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931686" y="2262699"/>
                <a:ext cx="13432" cy="268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0" name="Ink 89"/>
              <p14:cNvContentPartPr/>
              <p14:nvPr/>
            </p14:nvContentPartPr>
            <p14:xfrm>
              <a:off x="2049838" y="2124135"/>
              <a:ext cx="76673" cy="146842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048758" y="2121976"/>
                <a:ext cx="78113" cy="1515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1" name="Ink 90"/>
              <p14:cNvContentPartPr/>
              <p14:nvPr/>
            </p14:nvContentPartPr>
            <p14:xfrm>
              <a:off x="2044362" y="2172397"/>
              <a:ext cx="72908" cy="21907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43279" y="2171320"/>
                <a:ext cx="74352" cy="251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2" name="Ink 91"/>
              <p14:cNvContentPartPr/>
              <p14:nvPr/>
            </p14:nvContentPartPr>
            <p14:xfrm>
              <a:off x="2191889" y="2148095"/>
              <a:ext cx="15061" cy="28068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190787" y="2145576"/>
                <a:ext cx="17632" cy="316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93" name="Ink 92"/>
              <p14:cNvContentPartPr/>
              <p14:nvPr/>
            </p14:nvContentPartPr>
            <p14:xfrm>
              <a:off x="2202500" y="2236063"/>
              <a:ext cx="8557" cy="20537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201430" y="2234262"/>
                <a:ext cx="10696" cy="248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4" name="Ink 93"/>
              <p14:cNvContentPartPr/>
              <p14:nvPr/>
            </p14:nvContentPartPr>
            <p14:xfrm>
              <a:off x="2447580" y="2085456"/>
              <a:ext cx="78042" cy="168407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446501" y="2083297"/>
                <a:ext cx="80200" cy="1727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5" name="Ink 94"/>
              <p14:cNvContentPartPr/>
              <p14:nvPr/>
            </p14:nvContentPartPr>
            <p14:xfrm>
              <a:off x="2545132" y="2076556"/>
              <a:ext cx="36967" cy="175595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544045" y="2074397"/>
                <a:ext cx="38417" cy="1799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96" name="Ink 95"/>
              <p14:cNvContentPartPr/>
              <p14:nvPr/>
            </p14:nvContentPartPr>
            <p14:xfrm>
              <a:off x="2481809" y="2167948"/>
              <a:ext cx="82492" cy="9926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80728" y="2165821"/>
                <a:ext cx="83933" cy="141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7" name="Ink 96"/>
              <p14:cNvContentPartPr/>
              <p14:nvPr/>
            </p14:nvContentPartPr>
            <p14:xfrm>
              <a:off x="2633101" y="2146726"/>
              <a:ext cx="95157" cy="203663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632742" y="2144567"/>
                <a:ext cx="96593" cy="2069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98" name="Ink 97"/>
              <p14:cNvContentPartPr/>
              <p14:nvPr/>
            </p14:nvContentPartPr>
            <p14:xfrm>
              <a:off x="2849770" y="2173082"/>
              <a:ext cx="91391" cy="21222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848691" y="2171643"/>
                <a:ext cx="93190" cy="233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99" name="Ink 98"/>
              <p14:cNvContentPartPr/>
              <p14:nvPr/>
            </p14:nvContentPartPr>
            <p14:xfrm>
              <a:off x="3030842" y="2047804"/>
              <a:ext cx="84888" cy="18381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029763" y="2045646"/>
                <a:ext cx="87046" cy="1881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00" name="Ink 99"/>
              <p14:cNvContentPartPr/>
              <p14:nvPr/>
            </p14:nvContentPartPr>
            <p14:xfrm>
              <a:off x="3121891" y="2044381"/>
              <a:ext cx="26356" cy="172514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121169" y="2042940"/>
                <a:ext cx="28161" cy="1761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01" name="Ink 100"/>
              <p14:cNvContentPartPr/>
              <p14:nvPr/>
            </p14:nvContentPartPr>
            <p14:xfrm>
              <a:off x="3080474" y="2162813"/>
              <a:ext cx="70169" cy="4792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079394" y="2160233"/>
                <a:ext cx="71608" cy="95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02" name="Ink 101"/>
              <p14:cNvContentPartPr/>
              <p14:nvPr/>
            </p14:nvContentPartPr>
            <p14:xfrm>
              <a:off x="3246143" y="2105651"/>
              <a:ext cx="93788" cy="103714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245065" y="2103130"/>
                <a:ext cx="95585" cy="1087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03" name="Ink 102"/>
              <p14:cNvContentPartPr/>
              <p14:nvPr/>
            </p14:nvContentPartPr>
            <p14:xfrm>
              <a:off x="3249908" y="2142276"/>
              <a:ext cx="106110" cy="13007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248829" y="2139747"/>
                <a:ext cx="107549" cy="166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04" name="Ink 103"/>
              <p14:cNvContentPartPr/>
              <p14:nvPr/>
            </p14:nvContentPartPr>
            <p14:xfrm>
              <a:off x="3491907" y="2081006"/>
              <a:ext cx="72223" cy="85573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490824" y="2078840"/>
                <a:ext cx="74390" cy="884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05" name="Ink 104"/>
              <p14:cNvContentPartPr/>
              <p14:nvPr/>
            </p14:nvContentPartPr>
            <p14:xfrm>
              <a:off x="3466235" y="2182666"/>
              <a:ext cx="87626" cy="51344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465153" y="2180871"/>
                <a:ext cx="89429" cy="542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06" name="Ink 105"/>
              <p14:cNvContentPartPr/>
              <p14:nvPr/>
            </p14:nvContentPartPr>
            <p14:xfrm>
              <a:off x="3680851" y="2000568"/>
              <a:ext cx="14718" cy="223858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679747" y="1998405"/>
                <a:ext cx="16190" cy="2285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07" name="Ink 106"/>
              <p14:cNvContentPartPr/>
              <p14:nvPr/>
            </p14:nvContentPartPr>
            <p14:xfrm>
              <a:off x="3682220" y="2089906"/>
              <a:ext cx="107137" cy="117748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681501" y="2087385"/>
                <a:ext cx="108935" cy="122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08" name="Ink 107"/>
              <p14:cNvContentPartPr/>
              <p14:nvPr/>
            </p14:nvContentPartPr>
            <p14:xfrm>
              <a:off x="3910528" y="2126531"/>
              <a:ext cx="108848" cy="9926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909447" y="2124404"/>
                <a:ext cx="111011" cy="141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09" name="Ink 108"/>
              <p14:cNvContentPartPr/>
              <p14:nvPr/>
            </p14:nvContentPartPr>
            <p14:xfrm>
              <a:off x="3967348" y="2081006"/>
              <a:ext cx="8557" cy="84203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966278" y="2078847"/>
                <a:ext cx="10696" cy="885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10" name="Ink 109"/>
              <p14:cNvContentPartPr/>
              <p14:nvPr/>
            </p14:nvContentPartPr>
            <p14:xfrm>
              <a:off x="4092968" y="2032743"/>
              <a:ext cx="123567" cy="199555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091890" y="2030582"/>
                <a:ext cx="126081" cy="2035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13" name="Ink 112"/>
              <p14:cNvContentPartPr/>
              <p14:nvPr/>
            </p14:nvContentPartPr>
            <p14:xfrm>
              <a:off x="2508849" y="2431169"/>
              <a:ext cx="125278" cy="186548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507769" y="2429008"/>
                <a:ext cx="127438" cy="190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14" name="Ink 113"/>
              <p14:cNvContentPartPr/>
              <p14:nvPr/>
            </p14:nvContentPartPr>
            <p14:xfrm>
              <a:off x="2743318" y="2438357"/>
              <a:ext cx="123224" cy="120486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742240" y="2436199"/>
                <a:ext cx="125380" cy="124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15" name="Ink 114"/>
              <p14:cNvContentPartPr/>
              <p14:nvPr/>
            </p14:nvContentPartPr>
            <p14:xfrm>
              <a:off x="2782339" y="2511949"/>
              <a:ext cx="136916" cy="75304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781618" y="2510508"/>
                <a:ext cx="138357" cy="785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16" name="Ink 115"/>
              <p14:cNvContentPartPr/>
              <p14:nvPr/>
            </p14:nvContentPartPr>
            <p14:xfrm>
              <a:off x="2999694" y="2415081"/>
              <a:ext cx="116036" cy="129386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998613" y="2412558"/>
                <a:ext cx="118198" cy="134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17" name="Ink 116"/>
              <p14:cNvContentPartPr/>
              <p14:nvPr/>
            </p14:nvContentPartPr>
            <p14:xfrm>
              <a:off x="3217732" y="2538648"/>
              <a:ext cx="16430" cy="537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217018" y="2536484"/>
                <a:ext cx="18573" cy="57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18" name="Ink 117"/>
              <p14:cNvContentPartPr/>
              <p14:nvPr/>
            </p14:nvContentPartPr>
            <p14:xfrm>
              <a:off x="3353279" y="2377429"/>
              <a:ext cx="122198" cy="137943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352198" y="2374908"/>
                <a:ext cx="124361" cy="1429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19" name="Ink 118"/>
              <p14:cNvContentPartPr/>
              <p14:nvPr/>
            </p14:nvContentPartPr>
            <p14:xfrm>
              <a:off x="3370394" y="2430827"/>
              <a:ext cx="80096" cy="19168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369312" y="2430104"/>
                <a:ext cx="81539" cy="220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20" name="Ink 119"/>
              <p14:cNvContentPartPr/>
              <p14:nvPr/>
            </p14:nvContentPartPr>
            <p14:xfrm>
              <a:off x="3540512" y="2384960"/>
              <a:ext cx="103372" cy="127674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539431" y="2383162"/>
                <a:ext cx="105893" cy="130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21" name="Ink 120"/>
              <p14:cNvContentPartPr/>
              <p14:nvPr/>
            </p14:nvContentPartPr>
            <p14:xfrm>
              <a:off x="3587064" y="2471901"/>
              <a:ext cx="86599" cy="69827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585986" y="2470101"/>
                <a:ext cx="88755" cy="737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22" name="Ink 121"/>
              <p14:cNvContentPartPr/>
              <p14:nvPr/>
            </p14:nvContentPartPr>
            <p14:xfrm>
              <a:off x="3729799" y="2384275"/>
              <a:ext cx="88311" cy="107479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728718" y="2382118"/>
                <a:ext cx="90834" cy="1117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3" name="Ink 122"/>
              <p14:cNvContentPartPr/>
              <p14:nvPr/>
            </p14:nvContentPartPr>
            <p14:xfrm>
              <a:off x="3825298" y="2498258"/>
              <a:ext cx="54766" cy="106452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824938" y="2496100"/>
                <a:ext cx="56207" cy="109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4" name="Ink 123"/>
              <p14:cNvContentPartPr/>
              <p14:nvPr/>
            </p14:nvContentPartPr>
            <p14:xfrm>
              <a:off x="4015953" y="2368187"/>
              <a:ext cx="109191" cy="220435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014872" y="2365666"/>
                <a:ext cx="111714" cy="224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5" name="Ink 124"/>
              <p14:cNvContentPartPr/>
              <p14:nvPr/>
            </p14:nvContentPartPr>
            <p14:xfrm>
              <a:off x="4228858" y="2407551"/>
              <a:ext cx="73592" cy="44155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227776" y="2405018"/>
                <a:ext cx="75756" cy="492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6" name="Ink 125"/>
              <p14:cNvContentPartPr/>
              <p14:nvPr/>
            </p14:nvContentPartPr>
            <p14:xfrm>
              <a:off x="4228858" y="2407551"/>
              <a:ext cx="73592" cy="113298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227776" y="2405033"/>
                <a:ext cx="75756" cy="1183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27" name="Ink 126"/>
              <p14:cNvContentPartPr/>
              <p14:nvPr/>
            </p14:nvContentPartPr>
            <p14:xfrm>
              <a:off x="4263771" y="2492439"/>
              <a:ext cx="70512" cy="7325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262692" y="2491003"/>
                <a:ext cx="72671" cy="7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28" name="Ink 127"/>
              <p14:cNvContentPartPr/>
              <p14:nvPr/>
            </p14:nvContentPartPr>
            <p14:xfrm>
              <a:off x="4404110" y="2412343"/>
              <a:ext cx="77358" cy="117748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4403031" y="2409822"/>
                <a:ext cx="79517" cy="122789"/>
              </a:xfrm>
              <a:prstGeom prst="rect">
                <a:avLst/>
              </a:prstGeom>
            </p:spPr>
          </p:pic>
        </mc:Fallback>
      </mc:AlternateContent>
      <p:grpSp>
        <p:nvGrpSpPr>
          <p:cNvPr id="174" name="Group 173"/>
          <p:cNvGrpSpPr/>
          <p:nvPr/>
        </p:nvGrpSpPr>
        <p:grpSpPr>
          <a:xfrm>
            <a:off x="2071513" y="289554"/>
            <a:ext cx="2266242" cy="1058039"/>
            <a:chOff x="1753855" y="277925"/>
            <a:chExt cx="2266242" cy="105803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26" name="Ink 25"/>
                <p14:cNvContentPartPr/>
                <p14:nvPr/>
              </p14:nvContentPartPr>
              <p14:xfrm>
                <a:off x="1943873" y="535437"/>
                <a:ext cx="163615" cy="107137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1942794" y="532920"/>
                  <a:ext cx="165053" cy="1118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7">
              <p14:nvContentPartPr>
                <p14:cNvPr id="27" name="Ink 26"/>
                <p14:cNvContentPartPr/>
                <p14:nvPr/>
              </p14:nvContentPartPr>
              <p14:xfrm>
                <a:off x="2165335" y="564874"/>
                <a:ext cx="9584" cy="36625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2164270" y="562720"/>
                  <a:ext cx="11004" cy="4129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9">
              <p14:nvContentPartPr>
                <p14:cNvPr id="28" name="Ink 27"/>
                <p14:cNvContentPartPr/>
                <p14:nvPr/>
              </p14:nvContentPartPr>
              <p14:xfrm>
                <a:off x="2167046" y="522772"/>
                <a:ext cx="13007" cy="9584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2165962" y="520192"/>
                  <a:ext cx="14814" cy="132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1">
              <p14:nvContentPartPr>
                <p14:cNvPr id="29" name="Ink 28"/>
                <p14:cNvContentPartPr/>
                <p14:nvPr/>
              </p14:nvContentPartPr>
              <p14:xfrm>
                <a:off x="2259122" y="521745"/>
                <a:ext cx="98580" cy="79754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257683" y="519941"/>
                  <a:ext cx="100379" cy="837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3">
              <p14:nvContentPartPr>
                <p14:cNvPr id="30" name="Ink 29"/>
                <p14:cNvContentPartPr/>
                <p14:nvPr/>
              </p14:nvContentPartPr>
              <p14:xfrm>
                <a:off x="2557599" y="487859"/>
                <a:ext cx="165326" cy="112271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2556518" y="485340"/>
                  <a:ext cx="166407" cy="1173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5">
              <p14:nvContentPartPr>
                <p14:cNvPr id="31" name="Ink 30"/>
                <p14:cNvContentPartPr/>
                <p14:nvPr/>
              </p14:nvContentPartPr>
              <p14:xfrm>
                <a:off x="2684246" y="432750"/>
                <a:ext cx="132466" cy="93103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2683166" y="431312"/>
                  <a:ext cx="134266" cy="970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7">
              <p14:nvContentPartPr>
                <p14:cNvPr id="32" name="Ink 31"/>
                <p14:cNvContentPartPr/>
                <p14:nvPr/>
              </p14:nvContentPartPr>
              <p14:xfrm>
                <a:off x="2887909" y="385856"/>
                <a:ext cx="72908" cy="232757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2886472" y="383694"/>
                  <a:ext cx="74704" cy="2374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9">
              <p14:nvContentPartPr>
                <p14:cNvPr id="33" name="Ink 32"/>
                <p14:cNvContentPartPr/>
                <p14:nvPr/>
              </p14:nvContentPartPr>
              <p14:xfrm>
                <a:off x="3012503" y="477248"/>
                <a:ext cx="107821" cy="188602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3011065" y="474729"/>
                  <a:ext cx="110696" cy="1940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1">
              <p14:nvContentPartPr>
                <p14:cNvPr id="34" name="Ink 33"/>
                <p14:cNvContentPartPr/>
                <p14:nvPr/>
              </p14:nvContentPartPr>
              <p14:xfrm>
                <a:off x="3241153" y="515242"/>
                <a:ext cx="94814" cy="18484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3239711" y="514517"/>
                  <a:ext cx="96977" cy="217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3">
              <p14:nvContentPartPr>
                <p14:cNvPr id="35" name="Ink 34"/>
                <p14:cNvContentPartPr/>
                <p14:nvPr/>
              </p14:nvContentPartPr>
              <p14:xfrm>
                <a:off x="3388680" y="431039"/>
                <a:ext cx="117406" cy="136916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3387603" y="428523"/>
                  <a:ext cx="119560" cy="1419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5">
              <p14:nvContentPartPr>
                <p14:cNvPr id="36" name="Ink 35"/>
                <p14:cNvContentPartPr/>
                <p14:nvPr/>
              </p14:nvContentPartPr>
              <p14:xfrm>
                <a:off x="3408190" y="502919"/>
                <a:ext cx="99264" cy="23276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3407107" y="502203"/>
                  <a:ext cx="100347" cy="26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7">
              <p14:nvContentPartPr>
                <p14:cNvPr id="37" name="Ink 36"/>
                <p14:cNvContentPartPr/>
                <p14:nvPr/>
              </p14:nvContentPartPr>
              <p14:xfrm>
                <a:off x="3515669" y="400575"/>
                <a:ext cx="60243" cy="226254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3514948" y="398053"/>
                  <a:ext cx="62407" cy="2302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9">
              <p14:nvContentPartPr>
                <p14:cNvPr id="38" name="Ink 37"/>
                <p14:cNvContentPartPr/>
                <p14:nvPr/>
              </p14:nvContentPartPr>
              <p14:xfrm>
                <a:off x="1916832" y="816457"/>
                <a:ext cx="72223" cy="96868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1915395" y="813936"/>
                  <a:ext cx="74738" cy="1019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1">
              <p14:nvContentPartPr>
                <p14:cNvPr id="39" name="Ink 38"/>
                <p14:cNvContentPartPr/>
                <p14:nvPr/>
              </p14:nvContentPartPr>
              <p14:xfrm>
                <a:off x="2056486" y="875673"/>
                <a:ext cx="17799" cy="26014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2055033" y="875312"/>
                  <a:ext cx="19615" cy="289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3">
              <p14:nvContentPartPr>
                <p14:cNvPr id="40" name="Ink 39"/>
                <p14:cNvContentPartPr/>
                <p14:nvPr/>
              </p14:nvContentPartPr>
              <p14:xfrm>
                <a:off x="2160885" y="743207"/>
                <a:ext cx="78384" cy="170803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2159447" y="740685"/>
                  <a:ext cx="80182" cy="1758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5">
              <p14:nvContentPartPr>
                <p14:cNvPr id="41" name="Ink 40"/>
                <p14:cNvContentPartPr/>
                <p14:nvPr/>
              </p14:nvContentPartPr>
              <p14:xfrm>
                <a:off x="2112964" y="829464"/>
                <a:ext cx="102002" cy="2054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2111883" y="827068"/>
                  <a:ext cx="103444" cy="68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7">
              <p14:nvContentPartPr>
                <p14:cNvPr id="42" name="Ink 41"/>
                <p14:cNvContentPartPr/>
                <p14:nvPr/>
              </p14:nvContentPartPr>
              <p14:xfrm>
                <a:off x="2319365" y="802081"/>
                <a:ext cx="10611" cy="6161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2318304" y="799544"/>
                  <a:ext cx="12733" cy="97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9">
              <p14:nvContentPartPr>
                <p14:cNvPr id="43" name="Ink 42"/>
                <p14:cNvContentPartPr/>
                <p14:nvPr/>
              </p14:nvContentPartPr>
              <p14:xfrm>
                <a:off x="2322446" y="892446"/>
                <a:ext cx="4792" cy="8557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2320972" y="889950"/>
                  <a:ext cx="7741" cy="135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1">
              <p14:nvContentPartPr>
                <p14:cNvPr id="44" name="Ink 43"/>
                <p14:cNvContentPartPr/>
                <p14:nvPr/>
              </p14:nvContentPartPr>
              <p14:xfrm>
                <a:off x="2551438" y="741838"/>
                <a:ext cx="69485" cy="156769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2550358" y="739676"/>
                  <a:ext cx="71645" cy="1614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3">
              <p14:nvContentPartPr>
                <p14:cNvPr id="45" name="Ink 44"/>
                <p14:cNvContentPartPr/>
                <p14:nvPr/>
              </p14:nvContentPartPr>
              <p14:xfrm>
                <a:off x="2626742" y="723697"/>
                <a:ext cx="104741" cy="165668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2625302" y="721896"/>
                  <a:ext cx="106901" cy="1699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5">
              <p14:nvContentPartPr>
                <p14:cNvPr id="46" name="Ink 45"/>
                <p14:cNvContentPartPr/>
                <p14:nvPr/>
              </p14:nvContentPartPr>
              <p14:xfrm>
                <a:off x="2590459" y="830491"/>
                <a:ext cx="111587" cy="89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2589379" y="829779"/>
                  <a:ext cx="113027" cy="117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7">
              <p14:nvContentPartPr>
                <p14:cNvPr id="47" name="Ink 46"/>
                <p14:cNvContentPartPr/>
                <p14:nvPr/>
              </p14:nvContentPartPr>
              <p14:xfrm>
                <a:off x="2807813" y="808585"/>
                <a:ext cx="94472" cy="174568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2806371" y="806425"/>
                  <a:ext cx="97357" cy="1792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9">
              <p14:nvContentPartPr>
                <p14:cNvPr id="48" name="Ink 47"/>
                <p14:cNvContentPartPr/>
                <p14:nvPr/>
              </p14:nvContentPartPr>
              <p14:xfrm>
                <a:off x="3008738" y="832203"/>
                <a:ext cx="70854" cy="10269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3007659" y="831849"/>
                  <a:ext cx="71933" cy="131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1">
              <p14:nvContentPartPr>
                <p14:cNvPr id="49" name="Ink 48"/>
                <p14:cNvContentPartPr/>
                <p14:nvPr/>
              </p14:nvContentPartPr>
              <p14:xfrm>
                <a:off x="3163795" y="734992"/>
                <a:ext cx="47578" cy="135889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3162364" y="732829"/>
                  <a:ext cx="50082" cy="1405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3">
              <p14:nvContentPartPr>
                <p14:cNvPr id="50" name="Ink 49"/>
                <p14:cNvContentPartPr/>
                <p14:nvPr/>
              </p14:nvContentPartPr>
              <p14:xfrm>
                <a:off x="3215823" y="724381"/>
                <a:ext cx="64693" cy="140681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3214745" y="722222"/>
                  <a:ext cx="66131" cy="1453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5">
              <p14:nvContentPartPr>
                <p14:cNvPr id="51" name="Ink 50"/>
                <p14:cNvContentPartPr/>
                <p14:nvPr/>
              </p14:nvContentPartPr>
              <p14:xfrm>
                <a:off x="3204870" y="807215"/>
                <a:ext cx="65720" cy="19511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3203787" y="806854"/>
                  <a:ext cx="67164" cy="224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7">
              <p14:nvContentPartPr>
                <p14:cNvPr id="52" name="Ink 51"/>
                <p14:cNvContentPartPr/>
                <p14:nvPr/>
              </p14:nvContentPartPr>
              <p14:xfrm>
                <a:off x="3356847" y="746630"/>
                <a:ext cx="136916" cy="122882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3355406" y="744107"/>
                  <a:ext cx="139438" cy="127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9">
              <p14:nvContentPartPr>
                <p14:cNvPr id="53" name="Ink 52"/>
                <p14:cNvContentPartPr/>
                <p14:nvPr/>
              </p14:nvContentPartPr>
              <p14:xfrm>
                <a:off x="3374988" y="806873"/>
                <a:ext cx="88995" cy="8557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3373911" y="804269"/>
                  <a:ext cx="90430" cy="133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1">
              <p14:nvContentPartPr>
                <p14:cNvPr id="54" name="Ink 53"/>
                <p14:cNvContentPartPr/>
                <p14:nvPr/>
              </p14:nvContentPartPr>
              <p14:xfrm>
                <a:off x="3588235" y="730200"/>
                <a:ext cx="85573" cy="83177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3587152" y="727679"/>
                  <a:ext cx="88100" cy="882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3">
              <p14:nvContentPartPr>
                <p14:cNvPr id="55" name="Ink 54"/>
                <p14:cNvContentPartPr/>
                <p14:nvPr/>
              </p14:nvContentPartPr>
              <p14:xfrm>
                <a:off x="3575570" y="848633"/>
                <a:ext cx="133493" cy="14034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3574488" y="846114"/>
                  <a:ext cx="134936" cy="190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5">
              <p14:nvContentPartPr>
                <p14:cNvPr id="56" name="Ink 55"/>
                <p14:cNvContentPartPr/>
                <p14:nvPr/>
              </p14:nvContentPartPr>
              <p14:xfrm>
                <a:off x="3758353" y="661742"/>
                <a:ext cx="124594" cy="2122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3757993" y="659224"/>
                  <a:ext cx="126394" cy="2172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7">
              <p14:nvContentPartPr>
                <p14:cNvPr id="57" name="Ink 56"/>
                <p14:cNvContentPartPr/>
                <p14:nvPr/>
              </p14:nvContentPartPr>
              <p14:xfrm>
                <a:off x="2664051" y="1075571"/>
                <a:ext cx="125278" cy="205032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2662607" y="1073413"/>
                  <a:ext cx="128166" cy="2097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9">
              <p14:nvContentPartPr>
                <p14:cNvPr id="58" name="Ink 57"/>
                <p14:cNvContentPartPr/>
                <p14:nvPr/>
              </p14:nvContentPartPr>
              <p14:xfrm>
                <a:off x="2953971" y="1059826"/>
                <a:ext cx="102687" cy="106452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2952530" y="1058028"/>
                  <a:ext cx="105209" cy="1107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1">
              <p14:nvContentPartPr>
                <p14:cNvPr id="59" name="Ink 58"/>
                <p14:cNvContentPartPr/>
                <p14:nvPr/>
              </p14:nvContentPartPr>
              <p14:xfrm>
                <a:off x="3021060" y="1131022"/>
                <a:ext cx="61612" cy="777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3020339" y="1129583"/>
                  <a:ext cx="63414" cy="816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3">
              <p14:nvContentPartPr>
                <p14:cNvPr id="60" name="Ink 59"/>
                <p14:cNvContentPartPr/>
                <p14:nvPr/>
              </p14:nvContentPartPr>
              <p14:xfrm>
                <a:off x="3171325" y="1068041"/>
                <a:ext cx="118775" cy="107479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3169885" y="1065525"/>
                  <a:ext cx="121294" cy="1128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5">
              <p14:nvContentPartPr>
                <p14:cNvPr id="61" name="Ink 60"/>
                <p14:cNvContentPartPr/>
                <p14:nvPr/>
              </p14:nvContentPartPr>
              <p14:xfrm>
                <a:off x="3456111" y="1042369"/>
                <a:ext cx="97553" cy="136916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3455031" y="1039847"/>
                  <a:ext cx="99713" cy="14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7">
              <p14:nvContentPartPr>
                <p14:cNvPr id="62" name="Ink 61"/>
                <p14:cNvContentPartPr/>
                <p14:nvPr/>
              </p14:nvContentPartPr>
              <p14:xfrm>
                <a:off x="3455084" y="1090974"/>
                <a:ext cx="93788" cy="18826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3454002" y="1090612"/>
                  <a:ext cx="94870" cy="209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9">
              <p14:nvContentPartPr>
                <p14:cNvPr id="63" name="Ink 62"/>
                <p14:cNvContentPartPr/>
                <p14:nvPr/>
              </p14:nvContentPartPr>
              <p14:xfrm>
                <a:off x="3594738" y="1058114"/>
                <a:ext cx="114325" cy="100976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3593656" y="1055590"/>
                  <a:ext cx="116850" cy="1049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1">
              <p14:nvContentPartPr>
                <p14:cNvPr id="64" name="Ink 63"/>
                <p14:cNvContentPartPr/>
                <p14:nvPr/>
              </p14:nvContentPartPr>
              <p14:xfrm>
                <a:off x="3666619" y="1153955"/>
                <a:ext cx="97553" cy="54082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3665179" y="1152152"/>
                  <a:ext cx="100073" cy="58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3">
              <p14:nvContentPartPr>
                <p14:cNvPr id="65" name="Ink 64"/>
                <p14:cNvContentPartPr/>
                <p14:nvPr/>
              </p14:nvContentPartPr>
              <p14:xfrm>
                <a:off x="3806616" y="1029019"/>
                <a:ext cx="108848" cy="102345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3805538" y="1026496"/>
                  <a:ext cx="111363" cy="10739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73" name="Rectangle 172"/>
            <p:cNvSpPr/>
            <p:nvPr/>
          </p:nvSpPr>
          <p:spPr>
            <a:xfrm>
              <a:off x="1753855" y="277925"/>
              <a:ext cx="2266242" cy="1058039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5" name="Rectangle 174"/>
          <p:cNvSpPr/>
          <p:nvPr/>
        </p:nvSpPr>
        <p:spPr>
          <a:xfrm>
            <a:off x="1670287" y="1388756"/>
            <a:ext cx="2842612" cy="1255377"/>
          </a:xfrm>
          <a:prstGeom prst="rect">
            <a:avLst/>
          </a:prstGeom>
          <a:noFill/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TextBox 177"/>
          <p:cNvSpPr txBox="1"/>
          <p:nvPr/>
        </p:nvSpPr>
        <p:spPr>
          <a:xfrm rot="16200000">
            <a:off x="1031363" y="1775059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accent5"/>
                </a:solidFill>
              </a:rPr>
              <a:t>Phase-1</a:t>
            </a:r>
            <a:endParaRPr lang="en-US" i="1" dirty="0">
              <a:solidFill>
                <a:schemeClr val="accent5"/>
              </a:solidFill>
            </a:endParaRPr>
          </a:p>
        </p:txBody>
      </p:sp>
      <p:sp>
        <p:nvSpPr>
          <p:cNvPr id="179" name="TextBox 178"/>
          <p:cNvSpPr txBox="1"/>
          <p:nvPr/>
        </p:nvSpPr>
        <p:spPr>
          <a:xfrm rot="16200000">
            <a:off x="1206143" y="496705"/>
            <a:ext cx="1144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Phase-2</a:t>
            </a:r>
            <a:br>
              <a:rPr lang="en-US" i="1" dirty="0" smtClean="0"/>
            </a:br>
            <a:r>
              <a:rPr lang="en-US" i="1" dirty="0" smtClean="0"/>
              <a:t> (Main LP)</a:t>
            </a:r>
            <a:endParaRPr lang="en-US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95">
            <p14:nvContentPartPr>
              <p14:cNvPr id="181" name="Ink 180"/>
              <p14:cNvContentPartPr/>
              <p14:nvPr/>
            </p14:nvContentPartPr>
            <p14:xfrm>
              <a:off x="2515291" y="1916292"/>
              <a:ext cx="95040" cy="864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296"/>
              <a:stretch>
                <a:fillRect/>
              </a:stretch>
            </p:blipFill>
            <p:spPr>
              <a:xfrm>
                <a:off x="2514571" y="1914132"/>
                <a:ext cx="9684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">
            <p14:nvContentPartPr>
              <p14:cNvPr id="182" name="Ink 181"/>
              <p14:cNvContentPartPr/>
              <p14:nvPr/>
            </p14:nvContentPartPr>
            <p14:xfrm>
              <a:off x="2510611" y="1962732"/>
              <a:ext cx="87840" cy="864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298"/>
              <a:stretch>
                <a:fillRect/>
              </a:stretch>
            </p:blipFill>
            <p:spPr>
              <a:xfrm>
                <a:off x="2509891" y="1962372"/>
                <a:ext cx="889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">
            <p14:nvContentPartPr>
              <p14:cNvPr id="183" name="Ink 182"/>
              <p14:cNvContentPartPr/>
              <p14:nvPr/>
            </p14:nvContentPartPr>
            <p14:xfrm>
              <a:off x="2653891" y="1884252"/>
              <a:ext cx="54720" cy="12312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2652451" y="1882092"/>
                <a:ext cx="56880" cy="127800"/>
              </a:xfrm>
              <a:prstGeom prst="rect">
                <a:avLst/>
              </a:prstGeom>
            </p:spPr>
          </p:pic>
        </mc:Fallback>
      </mc:AlternateContent>
      <p:sp>
        <p:nvSpPr>
          <p:cNvPr id="69" name="TextBox 68"/>
          <p:cNvSpPr txBox="1"/>
          <p:nvPr/>
        </p:nvSpPr>
        <p:spPr>
          <a:xfrm>
            <a:off x="88900" y="2558843"/>
            <a:ext cx="4392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Statement 2: </a:t>
            </a:r>
            <a:r>
              <a:rPr lang="en-US" sz="1600" dirty="0" smtClean="0"/>
              <a:t>if Phase-1 optimum is zero (i.e. all slacks are zero) then we get a feasible basis point for Phase-2.  </a:t>
            </a:r>
            <a:r>
              <a:rPr lang="en-US" sz="1600" b="1" dirty="0" smtClean="0"/>
              <a:t>Proof: </a:t>
            </a:r>
            <a:r>
              <a:rPr lang="en-US" sz="1600" dirty="0" smtClean="0"/>
              <a:t>trivial check.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7179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Variants of simplex algorithm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631" y="526160"/>
            <a:ext cx="4168394" cy="200748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LP in inequality form (allows geometric intuition)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– “Simplex-a”</a:t>
            </a:r>
            <a:b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</a:br>
            <a:endParaRPr lang="en-US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LP in standard form (most implementations, most textbooks, Wikipedia)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– “Simplex-b”</a:t>
            </a:r>
            <a:b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</a:br>
            <a:endParaRPr lang="ru-RU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i="1" dirty="0" smtClean="0"/>
              <a:t>(</a:t>
            </a:r>
            <a:r>
              <a:rPr lang="en-US" i="1" dirty="0" smtClean="0"/>
              <a:t>next lecture) </a:t>
            </a:r>
            <a:r>
              <a:rPr lang="en-US" dirty="0" smtClean="0"/>
              <a:t>an idea of Simplex for </a:t>
            </a:r>
            <a:r>
              <a:rPr lang="en-US" i="1" dirty="0" smtClean="0"/>
              <a:t>network LPs</a:t>
            </a:r>
            <a:r>
              <a:rPr lang="en-US" dirty="0" smtClean="0"/>
              <a:t> 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24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Phase-1 problem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618" y="481366"/>
            <a:ext cx="43604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Now we know that if we can solve a Phase-1 problem then we will either find a starting point for the simplex method in the original method (if slacks are zero) or verify that the original problem was infeasible (if slacks are non-zero).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But how to solve the Phase-1 problem?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62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Phase-1 </a:t>
            </a:r>
            <a:r>
              <a:rPr lang="en-US" dirty="0" smtClean="0"/>
              <a:t>problem for simplex-a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6" name="Ink 65"/>
              <p14:cNvContentPartPr/>
              <p14:nvPr/>
            </p14:nvContentPartPr>
            <p14:xfrm>
              <a:off x="1759776" y="630655"/>
              <a:ext cx="190998" cy="126305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59416" y="628136"/>
                <a:ext cx="191717" cy="1313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7" name="Ink 66"/>
              <p14:cNvContentPartPr/>
              <p14:nvPr/>
            </p14:nvContentPartPr>
            <p14:xfrm>
              <a:off x="2000064" y="612171"/>
              <a:ext cx="31491" cy="96868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98616" y="610010"/>
                <a:ext cx="33301" cy="1015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8" name="Ink 67"/>
              <p14:cNvContentPartPr/>
              <p14:nvPr/>
            </p14:nvContentPartPr>
            <p14:xfrm>
              <a:off x="2080844" y="626890"/>
              <a:ext cx="132809" cy="106795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79761" y="624373"/>
                <a:ext cx="134253" cy="1111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9" name="Ink 78"/>
              <p14:cNvContentPartPr/>
              <p14:nvPr/>
            </p14:nvContentPartPr>
            <p14:xfrm>
              <a:off x="2427926" y="508800"/>
              <a:ext cx="215985" cy="212562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26486" y="506642"/>
                <a:ext cx="218505" cy="2172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80" name="Ink 79"/>
              <p14:cNvContentPartPr/>
              <p14:nvPr/>
            </p14:nvContentPartPr>
            <p14:xfrm>
              <a:off x="2427926" y="508800"/>
              <a:ext cx="215985" cy="215985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426486" y="506640"/>
                <a:ext cx="218505" cy="2206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81" name="Ink 80"/>
              <p14:cNvContentPartPr/>
              <p14:nvPr/>
            </p14:nvContentPartPr>
            <p14:xfrm>
              <a:off x="2771243" y="588896"/>
              <a:ext cx="84203" cy="214616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770523" y="586735"/>
                <a:ext cx="86002" cy="2192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2" name="Ink 81"/>
              <p14:cNvContentPartPr/>
              <p14:nvPr/>
            </p14:nvContentPartPr>
            <p14:xfrm>
              <a:off x="2930408" y="669676"/>
              <a:ext cx="24987" cy="85573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929322" y="667159"/>
                <a:ext cx="26436" cy="906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3" name="Ink 82"/>
              <p14:cNvContentPartPr/>
              <p14:nvPr/>
            </p14:nvContentPartPr>
            <p14:xfrm>
              <a:off x="2418342" y="811042"/>
              <a:ext cx="21907" cy="75988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417265" y="808881"/>
                <a:ext cx="24062" cy="803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84" name="Ink 83"/>
              <p14:cNvContentPartPr/>
              <p14:nvPr/>
            </p14:nvContentPartPr>
            <p14:xfrm>
              <a:off x="2416631" y="756618"/>
              <a:ext cx="10953" cy="8215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415536" y="754832"/>
                <a:ext cx="12413" cy="10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87" name="Ink 86"/>
              <p14:cNvContentPartPr/>
              <p14:nvPr/>
            </p14:nvContentPartPr>
            <p14:xfrm>
              <a:off x="2485773" y="399267"/>
              <a:ext cx="144446" cy="117406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484692" y="397113"/>
                <a:ext cx="146607" cy="1217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88" name="Ink 87"/>
              <p14:cNvContentPartPr/>
              <p14:nvPr/>
            </p14:nvContentPartPr>
            <p14:xfrm>
              <a:off x="1804958" y="1082136"/>
              <a:ext cx="65377" cy="106795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803880" y="1079979"/>
                <a:ext cx="67532" cy="111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89" name="Ink 88"/>
              <p14:cNvContentPartPr/>
              <p14:nvPr/>
            </p14:nvContentPartPr>
            <p14:xfrm>
              <a:off x="1920310" y="1161547"/>
              <a:ext cx="11980" cy="23276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919221" y="1160115"/>
                <a:ext cx="13432" cy="272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90" name="Ink 89"/>
              <p14:cNvContentPartPr/>
              <p14:nvPr/>
            </p14:nvContentPartPr>
            <p14:xfrm>
              <a:off x="2037373" y="1021551"/>
              <a:ext cx="76673" cy="146842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2036293" y="1019025"/>
                <a:ext cx="78113" cy="1518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91" name="Ink 90"/>
              <p14:cNvContentPartPr/>
              <p14:nvPr/>
            </p14:nvContentPartPr>
            <p14:xfrm>
              <a:off x="2031897" y="1069813"/>
              <a:ext cx="72908" cy="21907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030820" y="1068736"/>
                <a:ext cx="74704" cy="251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92" name="Ink 91"/>
              <p14:cNvContentPartPr/>
              <p14:nvPr/>
            </p14:nvContentPartPr>
            <p14:xfrm>
              <a:off x="2179424" y="1045511"/>
              <a:ext cx="15061" cy="28068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178348" y="1042992"/>
                <a:ext cx="17571" cy="316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93" name="Ink 92"/>
              <p14:cNvContentPartPr/>
              <p14:nvPr/>
            </p14:nvContentPartPr>
            <p14:xfrm>
              <a:off x="2190035" y="1133479"/>
              <a:ext cx="8557" cy="20537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188965" y="1131678"/>
                <a:ext cx="10696" cy="248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94" name="Ink 93"/>
              <p14:cNvContentPartPr/>
              <p14:nvPr/>
            </p14:nvContentPartPr>
            <p14:xfrm>
              <a:off x="2435115" y="982872"/>
              <a:ext cx="78042" cy="168407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2434036" y="980713"/>
                <a:ext cx="79840" cy="1727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95" name="Ink 94"/>
              <p14:cNvContentPartPr/>
              <p14:nvPr/>
            </p14:nvContentPartPr>
            <p14:xfrm>
              <a:off x="2532667" y="973972"/>
              <a:ext cx="36967" cy="175595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2531590" y="971813"/>
                <a:ext cx="38403" cy="1799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96" name="Ink 95"/>
              <p14:cNvContentPartPr/>
              <p14:nvPr/>
            </p14:nvContentPartPr>
            <p14:xfrm>
              <a:off x="2469344" y="1065364"/>
              <a:ext cx="82492" cy="9926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2468263" y="1063237"/>
                <a:ext cx="83933" cy="141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97" name="Ink 96"/>
              <p14:cNvContentPartPr/>
              <p14:nvPr/>
            </p14:nvContentPartPr>
            <p14:xfrm>
              <a:off x="2620636" y="1044142"/>
              <a:ext cx="95157" cy="203663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2620277" y="1041979"/>
                <a:ext cx="96593" cy="2072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98" name="Ink 97"/>
              <p14:cNvContentPartPr/>
              <p14:nvPr/>
            </p14:nvContentPartPr>
            <p14:xfrm>
              <a:off x="2837305" y="1070498"/>
              <a:ext cx="91391" cy="21222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2836226" y="1069059"/>
                <a:ext cx="93190" cy="233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99" name="Ink 98"/>
              <p14:cNvContentPartPr/>
              <p14:nvPr/>
            </p14:nvContentPartPr>
            <p14:xfrm>
              <a:off x="3018377" y="945220"/>
              <a:ext cx="84888" cy="18381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017298" y="943058"/>
                <a:ext cx="87046" cy="1881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100" name="Ink 99"/>
              <p14:cNvContentPartPr/>
              <p14:nvPr/>
            </p14:nvContentPartPr>
            <p14:xfrm>
              <a:off x="3109426" y="941797"/>
              <a:ext cx="26356" cy="172514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3108714" y="939996"/>
                <a:ext cx="28137" cy="1764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101" name="Ink 100"/>
              <p14:cNvContentPartPr/>
              <p14:nvPr/>
            </p14:nvContentPartPr>
            <p14:xfrm>
              <a:off x="3068009" y="1060229"/>
              <a:ext cx="70169" cy="4792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3066929" y="1057649"/>
                <a:ext cx="71608" cy="95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102" name="Ink 101"/>
              <p14:cNvContentPartPr/>
              <p14:nvPr/>
            </p14:nvContentPartPr>
            <p14:xfrm>
              <a:off x="3233678" y="1003067"/>
              <a:ext cx="93788" cy="103714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232600" y="1000914"/>
                <a:ext cx="95585" cy="108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103" name="Ink 102"/>
              <p14:cNvContentPartPr/>
              <p14:nvPr/>
            </p14:nvContentPartPr>
            <p14:xfrm>
              <a:off x="3237443" y="1039692"/>
              <a:ext cx="106110" cy="13007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3236364" y="1037163"/>
                <a:ext cx="107549" cy="166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104" name="Ink 103"/>
              <p14:cNvContentPartPr/>
              <p14:nvPr/>
            </p14:nvContentPartPr>
            <p14:xfrm>
              <a:off x="3479442" y="978422"/>
              <a:ext cx="72223" cy="85573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3478359" y="976265"/>
                <a:ext cx="74390" cy="88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105" name="Ink 104"/>
              <p14:cNvContentPartPr/>
              <p14:nvPr/>
            </p14:nvContentPartPr>
            <p14:xfrm>
              <a:off x="3453770" y="1080082"/>
              <a:ext cx="87626" cy="51344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3452688" y="1078287"/>
                <a:ext cx="89429" cy="542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106" name="Ink 105"/>
              <p14:cNvContentPartPr/>
              <p14:nvPr/>
            </p14:nvContentPartPr>
            <p14:xfrm>
              <a:off x="3668386" y="897984"/>
              <a:ext cx="14718" cy="223858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3667309" y="895825"/>
                <a:ext cx="16154" cy="2285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107" name="Ink 106"/>
              <p14:cNvContentPartPr/>
              <p14:nvPr/>
            </p14:nvContentPartPr>
            <p14:xfrm>
              <a:off x="3669755" y="987322"/>
              <a:ext cx="107137" cy="117748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3669034" y="985168"/>
                <a:ext cx="108941" cy="1216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108" name="Ink 107"/>
              <p14:cNvContentPartPr/>
              <p14:nvPr/>
            </p14:nvContentPartPr>
            <p14:xfrm>
              <a:off x="3898063" y="1023947"/>
              <a:ext cx="108848" cy="9926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3896982" y="1021820"/>
                <a:ext cx="111011" cy="141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109" name="Ink 108"/>
              <p14:cNvContentPartPr/>
              <p14:nvPr/>
            </p14:nvContentPartPr>
            <p14:xfrm>
              <a:off x="3954883" y="978422"/>
              <a:ext cx="8557" cy="84203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3953813" y="976263"/>
                <a:ext cx="10696" cy="885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110" name="Ink 109"/>
              <p14:cNvContentPartPr/>
              <p14:nvPr/>
            </p14:nvContentPartPr>
            <p14:xfrm>
              <a:off x="4080503" y="930159"/>
              <a:ext cx="123567" cy="199555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4079422" y="927638"/>
                <a:ext cx="125729" cy="2038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113" name="Ink 112"/>
              <p14:cNvContentPartPr/>
              <p14:nvPr/>
            </p14:nvContentPartPr>
            <p14:xfrm>
              <a:off x="2496384" y="1328585"/>
              <a:ext cx="125278" cy="186548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2495304" y="1326424"/>
                <a:ext cx="127438" cy="190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114" name="Ink 113"/>
              <p14:cNvContentPartPr/>
              <p14:nvPr/>
            </p14:nvContentPartPr>
            <p14:xfrm>
              <a:off x="2730853" y="1335773"/>
              <a:ext cx="123224" cy="120486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729772" y="1333615"/>
                <a:ext cx="125386" cy="124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115" name="Ink 114"/>
              <p14:cNvContentPartPr/>
              <p14:nvPr/>
            </p14:nvContentPartPr>
            <p14:xfrm>
              <a:off x="2769874" y="1409365"/>
              <a:ext cx="136916" cy="75304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2769153" y="1407931"/>
                <a:ext cx="138357" cy="78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116" name="Ink 115"/>
              <p14:cNvContentPartPr/>
              <p14:nvPr/>
            </p14:nvContentPartPr>
            <p14:xfrm>
              <a:off x="2987229" y="1312497"/>
              <a:ext cx="116036" cy="129386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2986148" y="1309974"/>
                <a:ext cx="118198" cy="134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117" name="Ink 116"/>
              <p14:cNvContentPartPr/>
              <p14:nvPr/>
            </p14:nvContentPartPr>
            <p14:xfrm>
              <a:off x="3205267" y="1436064"/>
              <a:ext cx="16430" cy="537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3204537" y="1433900"/>
                <a:ext cx="18256" cy="56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118" name="Ink 117"/>
              <p14:cNvContentPartPr/>
              <p14:nvPr/>
            </p14:nvContentPartPr>
            <p14:xfrm>
              <a:off x="3340814" y="1274845"/>
              <a:ext cx="122198" cy="137943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3339733" y="1272324"/>
                <a:ext cx="124361" cy="1429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119" name="Ink 118"/>
              <p14:cNvContentPartPr/>
              <p14:nvPr/>
            </p14:nvContentPartPr>
            <p14:xfrm>
              <a:off x="3357929" y="1328243"/>
              <a:ext cx="80096" cy="19168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3356847" y="1327520"/>
                <a:ext cx="81539" cy="220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120" name="Ink 119"/>
              <p14:cNvContentPartPr/>
              <p14:nvPr/>
            </p14:nvContentPartPr>
            <p14:xfrm>
              <a:off x="3528047" y="1282376"/>
              <a:ext cx="103372" cy="127674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3526970" y="1280578"/>
                <a:ext cx="105526" cy="130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121" name="Ink 120"/>
              <p14:cNvContentPartPr/>
              <p14:nvPr/>
            </p14:nvContentPartPr>
            <p14:xfrm>
              <a:off x="3574599" y="1369317"/>
              <a:ext cx="86599" cy="69827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3573521" y="1367517"/>
                <a:ext cx="88755" cy="737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22" name="Ink 121"/>
              <p14:cNvContentPartPr/>
              <p14:nvPr/>
            </p14:nvContentPartPr>
            <p14:xfrm>
              <a:off x="3717334" y="1281691"/>
              <a:ext cx="88311" cy="107479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3716253" y="1279175"/>
                <a:ext cx="90474" cy="1125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123" name="Ink 122"/>
              <p14:cNvContentPartPr/>
              <p14:nvPr/>
            </p14:nvContentPartPr>
            <p14:xfrm>
              <a:off x="3812833" y="1395674"/>
              <a:ext cx="54766" cy="106452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3812473" y="1393516"/>
                <a:ext cx="56207" cy="1089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124" name="Ink 123"/>
              <p14:cNvContentPartPr/>
              <p14:nvPr/>
            </p14:nvContentPartPr>
            <p14:xfrm>
              <a:off x="4003488" y="1265603"/>
              <a:ext cx="109191" cy="220435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4002407" y="1263082"/>
                <a:ext cx="111353" cy="2240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125" name="Ink 124"/>
              <p14:cNvContentPartPr/>
              <p14:nvPr/>
            </p14:nvContentPartPr>
            <p14:xfrm>
              <a:off x="4216393" y="1304967"/>
              <a:ext cx="73592" cy="44155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4215316" y="1302454"/>
                <a:ext cx="75746" cy="491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126" name="Ink 125"/>
              <p14:cNvContentPartPr/>
              <p14:nvPr/>
            </p14:nvContentPartPr>
            <p14:xfrm>
              <a:off x="4216393" y="1304967"/>
              <a:ext cx="73592" cy="113298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4215311" y="1302449"/>
                <a:ext cx="75756" cy="1183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27" name="Ink 126"/>
              <p14:cNvContentPartPr/>
              <p14:nvPr/>
            </p14:nvContentPartPr>
            <p14:xfrm>
              <a:off x="4251306" y="1389855"/>
              <a:ext cx="70512" cy="7325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4250227" y="1388412"/>
                <a:ext cx="72671" cy="768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28" name="Ink 127"/>
              <p14:cNvContentPartPr/>
              <p14:nvPr/>
            </p14:nvContentPartPr>
            <p14:xfrm>
              <a:off x="4391645" y="1309759"/>
              <a:ext cx="77358" cy="117748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4390566" y="1307238"/>
                <a:ext cx="79877" cy="122789"/>
              </a:xfrm>
              <a:prstGeom prst="rect">
                <a:avLst/>
              </a:prstGeom>
            </p:spPr>
          </p:pic>
        </mc:Fallback>
      </mc:AlternateContent>
      <p:sp>
        <p:nvSpPr>
          <p:cNvPr id="175" name="Rectangle 174"/>
          <p:cNvSpPr/>
          <p:nvPr/>
        </p:nvSpPr>
        <p:spPr>
          <a:xfrm>
            <a:off x="1676630" y="331826"/>
            <a:ext cx="2842612" cy="1255377"/>
          </a:xfrm>
          <a:prstGeom prst="rect">
            <a:avLst/>
          </a:prstGeom>
          <a:noFill/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TextBox 177"/>
          <p:cNvSpPr txBox="1"/>
          <p:nvPr/>
        </p:nvSpPr>
        <p:spPr>
          <a:xfrm rot="16200000">
            <a:off x="913319" y="783034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accent5"/>
                </a:solidFill>
              </a:rPr>
              <a:t>Phase-1</a:t>
            </a:r>
            <a:endParaRPr lang="en-US" i="1" dirty="0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81" name="Ink 180"/>
              <p14:cNvContentPartPr/>
              <p14:nvPr/>
            </p14:nvContentPartPr>
            <p14:xfrm>
              <a:off x="2502826" y="813708"/>
              <a:ext cx="95040" cy="864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2501742" y="811548"/>
                <a:ext cx="97208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82" name="Ink 181"/>
              <p14:cNvContentPartPr/>
              <p14:nvPr/>
            </p14:nvContentPartPr>
            <p14:xfrm>
              <a:off x="2498146" y="860148"/>
              <a:ext cx="87840" cy="864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2497426" y="859397"/>
                <a:ext cx="88920" cy="120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83" name="Ink 182"/>
              <p14:cNvContentPartPr/>
              <p14:nvPr/>
            </p14:nvContentPartPr>
            <p14:xfrm>
              <a:off x="2641426" y="781668"/>
              <a:ext cx="54720" cy="12312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2640353" y="779141"/>
                <a:ext cx="56508" cy="128175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/>
          <p:cNvSpPr txBox="1"/>
          <p:nvPr/>
        </p:nvSpPr>
        <p:spPr>
          <a:xfrm>
            <a:off x="141381" y="1534572"/>
            <a:ext cx="34531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Phase 1 problem has 2*N+M variables.</a:t>
            </a:r>
          </a:p>
          <a:p>
            <a:r>
              <a:rPr lang="en-US" sz="1600" dirty="0" smtClean="0"/>
              <a:t>Here is a feasible basic solution!</a:t>
            </a:r>
            <a:endParaRPr lang="en-US" sz="1600" dirty="0"/>
          </a:p>
        </p:txBody>
      </p:sp>
      <p:grpSp>
        <p:nvGrpSpPr>
          <p:cNvPr id="193" name="Group 192"/>
          <p:cNvGrpSpPr/>
          <p:nvPr/>
        </p:nvGrpSpPr>
        <p:grpSpPr>
          <a:xfrm>
            <a:off x="1518103" y="2143153"/>
            <a:ext cx="502560" cy="252720"/>
            <a:chOff x="915531" y="2626474"/>
            <a:chExt cx="502560" cy="252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75" name="Ink 74"/>
                <p14:cNvContentPartPr/>
                <p14:nvPr/>
              </p14:nvContentPartPr>
              <p14:xfrm>
                <a:off x="915531" y="2627194"/>
                <a:ext cx="130320" cy="25200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914091" y="2625034"/>
                  <a:ext cx="133200" cy="25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76" name="Ink 75"/>
                <p14:cNvContentPartPr/>
                <p14:nvPr/>
              </p14:nvContentPartPr>
              <p14:xfrm>
                <a:off x="1156731" y="2663914"/>
                <a:ext cx="79920" cy="864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1155291" y="2661394"/>
                  <a:ext cx="8244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77" name="Ink 76"/>
                <p14:cNvContentPartPr/>
                <p14:nvPr/>
              </p14:nvContentPartPr>
              <p14:xfrm>
                <a:off x="1150971" y="2739154"/>
                <a:ext cx="83520" cy="828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1149891" y="2736634"/>
                  <a:ext cx="8568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78" name="Ink 77"/>
                <p14:cNvContentPartPr/>
                <p14:nvPr/>
              </p14:nvContentPartPr>
              <p14:xfrm>
                <a:off x="1325931" y="2626474"/>
                <a:ext cx="92160" cy="12204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1324491" y="2623594"/>
                  <a:ext cx="94680" cy="1274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91" name="Group 190"/>
          <p:cNvGrpSpPr/>
          <p:nvPr/>
        </p:nvGrpSpPr>
        <p:grpSpPr>
          <a:xfrm>
            <a:off x="2571845" y="2045018"/>
            <a:ext cx="1819800" cy="333360"/>
            <a:chOff x="2002011" y="2240194"/>
            <a:chExt cx="1819800" cy="333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85" name="Ink 84"/>
                <p14:cNvContentPartPr/>
                <p14:nvPr/>
              </p14:nvContentPartPr>
              <p14:xfrm>
                <a:off x="2002011" y="2338114"/>
                <a:ext cx="111960" cy="21348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2000931" y="2335594"/>
                  <a:ext cx="114480" cy="21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86" name="Ink 85"/>
                <p14:cNvContentPartPr/>
                <p14:nvPr/>
              </p14:nvContentPartPr>
              <p14:xfrm>
                <a:off x="2143491" y="2484274"/>
                <a:ext cx="32400" cy="5040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2142411" y="2481754"/>
                  <a:ext cx="34200" cy="5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111" name="Ink 110"/>
                <p14:cNvContentPartPr/>
                <p14:nvPr/>
              </p14:nvContentPartPr>
              <p14:xfrm>
                <a:off x="2134851" y="2411914"/>
                <a:ext cx="16200" cy="1008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2133771" y="2409394"/>
                  <a:ext cx="1728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112" name="Ink 111"/>
                <p14:cNvContentPartPr/>
                <p14:nvPr/>
              </p14:nvContentPartPr>
              <p14:xfrm>
                <a:off x="2263731" y="2383834"/>
                <a:ext cx="94680" cy="1512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2262651" y="2381314"/>
                  <a:ext cx="97200" cy="2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144" name="Ink 143"/>
                <p14:cNvContentPartPr/>
                <p14:nvPr/>
              </p14:nvContentPartPr>
              <p14:xfrm>
                <a:off x="2272011" y="2433514"/>
                <a:ext cx="100800" cy="259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2270931" y="2433154"/>
                  <a:ext cx="10224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145" name="Ink 144"/>
                <p14:cNvContentPartPr/>
                <p14:nvPr/>
              </p14:nvContentPartPr>
              <p14:xfrm>
                <a:off x="2494131" y="2353954"/>
                <a:ext cx="145440" cy="11196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2492691" y="2351794"/>
                  <a:ext cx="147240" cy="1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146" name="Ink 145"/>
                <p14:cNvContentPartPr/>
                <p14:nvPr/>
              </p14:nvContentPartPr>
              <p14:xfrm>
                <a:off x="2664051" y="2387434"/>
                <a:ext cx="103680" cy="7164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2662971" y="2384914"/>
                  <a:ext cx="10512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168" name="Ink 167"/>
                <p14:cNvContentPartPr/>
                <p14:nvPr/>
              </p14:nvContentPartPr>
              <p14:xfrm>
                <a:off x="2793651" y="2396434"/>
                <a:ext cx="75960" cy="5328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2792211" y="2394274"/>
                  <a:ext cx="78120" cy="57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169" name="Ink 168"/>
                <p14:cNvContentPartPr/>
                <p14:nvPr/>
              </p14:nvContentPartPr>
              <p14:xfrm>
                <a:off x="2784651" y="2375554"/>
                <a:ext cx="99000" cy="110880"/>
              </p14:xfrm>
            </p:contentPart>
          </mc:Choice>
          <mc:Fallback xmlns="">
            <p:pic>
              <p:nvPicPr>
                <p:cNvPr id="169" name="Ink 168"/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2784651" y="2373394"/>
                  <a:ext cx="100080" cy="11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5">
              <p14:nvContentPartPr>
                <p14:cNvPr id="170" name="Ink 169"/>
                <p14:cNvContentPartPr/>
                <p14:nvPr/>
              </p14:nvContentPartPr>
              <p14:xfrm>
                <a:off x="2964651" y="2276194"/>
                <a:ext cx="59760" cy="235440"/>
              </p14:xfrm>
            </p:contentPart>
          </mc:Choice>
          <mc:Fallback xmlns="">
            <p:pic>
              <p:nvPicPr>
                <p:cNvPr id="170" name="Ink 169"/>
                <p:cNvPicPr/>
                <p:nvPr/>
              </p:nvPicPr>
              <p:blipFill>
                <a:blip r:embed="rId146"/>
                <a:stretch>
                  <a:fillRect/>
                </a:stretch>
              </p:blipFill>
              <p:spPr>
                <a:xfrm>
                  <a:off x="2963211" y="2274034"/>
                  <a:ext cx="61560" cy="24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7">
              <p14:nvContentPartPr>
                <p14:cNvPr id="176" name="Ink 175"/>
                <p14:cNvContentPartPr/>
                <p14:nvPr/>
              </p14:nvContentPartPr>
              <p14:xfrm>
                <a:off x="3074811" y="2337394"/>
                <a:ext cx="110520" cy="131400"/>
              </p14:xfrm>
            </p:contentPart>
          </mc:Choice>
          <mc:Fallback xmlns="">
            <p:pic>
              <p:nvPicPr>
                <p:cNvPr id="176" name="Ink 175"/>
                <p:cNvPicPr/>
                <p:nvPr/>
              </p:nvPicPr>
              <p:blipFill>
                <a:blip r:embed="rId148"/>
                <a:stretch>
                  <a:fillRect/>
                </a:stretch>
              </p:blipFill>
              <p:spPr>
                <a:xfrm>
                  <a:off x="3073371" y="2334874"/>
                  <a:ext cx="113400" cy="136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184" name="Ink 183"/>
                <p14:cNvContentPartPr/>
                <p14:nvPr/>
              </p14:nvContentPartPr>
              <p14:xfrm>
                <a:off x="3186771" y="2456914"/>
                <a:ext cx="55800" cy="11664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3186411" y="2454394"/>
                  <a:ext cx="57240" cy="11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185" name="Ink 184"/>
                <p14:cNvContentPartPr/>
                <p14:nvPr/>
              </p14:nvContentPartPr>
              <p14:xfrm>
                <a:off x="3342651" y="2401834"/>
                <a:ext cx="98640" cy="648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3341211" y="2401474"/>
                  <a:ext cx="10008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186" name="Ink 185"/>
                <p14:cNvContentPartPr/>
                <p14:nvPr/>
              </p14:nvContentPartPr>
              <p14:xfrm>
                <a:off x="3529131" y="2268634"/>
                <a:ext cx="23040" cy="21024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3527691" y="2266834"/>
                  <a:ext cx="25560" cy="21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5">
              <p14:nvContentPartPr>
                <p14:cNvPr id="187" name="Ink 186"/>
                <p14:cNvContentPartPr/>
                <p14:nvPr/>
              </p14:nvContentPartPr>
              <p14:xfrm>
                <a:off x="3515451" y="2375194"/>
                <a:ext cx="97920" cy="11556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3514371" y="2373034"/>
                  <a:ext cx="100440" cy="12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7">
              <p14:nvContentPartPr>
                <p14:cNvPr id="188" name="Ink 187"/>
                <p14:cNvContentPartPr/>
                <p14:nvPr/>
              </p14:nvContentPartPr>
              <p14:xfrm>
                <a:off x="3659811" y="2505514"/>
                <a:ext cx="33480" cy="5796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3658731" y="2502994"/>
                  <a:ext cx="35280" cy="6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189" name="Ink 188"/>
                <p14:cNvContentPartPr/>
                <p14:nvPr/>
              </p14:nvContentPartPr>
              <p14:xfrm>
                <a:off x="3652971" y="2448994"/>
                <a:ext cx="4680" cy="1188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3651891" y="2446474"/>
                  <a:ext cx="684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190" name="Ink 189"/>
                <p14:cNvContentPartPr/>
                <p14:nvPr/>
              </p14:nvContentPartPr>
              <p14:xfrm>
                <a:off x="3735051" y="2240194"/>
                <a:ext cx="86760" cy="2527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3733971" y="2238034"/>
                  <a:ext cx="89280" cy="2563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94" name="Down Arrow 193"/>
          <p:cNvSpPr/>
          <p:nvPr/>
        </p:nvSpPr>
        <p:spPr>
          <a:xfrm>
            <a:off x="465693" y="2384925"/>
            <a:ext cx="290340" cy="177974"/>
          </a:xfrm>
          <a:prstGeom prst="down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Down Arrow 194"/>
          <p:cNvSpPr/>
          <p:nvPr/>
        </p:nvSpPr>
        <p:spPr>
          <a:xfrm>
            <a:off x="1638163" y="2400847"/>
            <a:ext cx="290340" cy="177974"/>
          </a:xfrm>
          <a:prstGeom prst="down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Down Arrow 195"/>
          <p:cNvSpPr/>
          <p:nvPr/>
        </p:nvSpPr>
        <p:spPr>
          <a:xfrm>
            <a:off x="3351368" y="2400847"/>
            <a:ext cx="290340" cy="177974"/>
          </a:xfrm>
          <a:prstGeom prst="down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TextBox 196"/>
          <p:cNvSpPr txBox="1"/>
          <p:nvPr/>
        </p:nvSpPr>
        <p:spPr>
          <a:xfrm>
            <a:off x="-23456" y="2578821"/>
            <a:ext cx="1268637" cy="491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N active constraints</a:t>
            </a:r>
            <a:endParaRPr lang="en-US" sz="1600" dirty="0"/>
          </a:p>
        </p:txBody>
      </p:sp>
      <p:sp>
        <p:nvSpPr>
          <p:cNvPr id="198" name="TextBox 197"/>
          <p:cNvSpPr txBox="1"/>
          <p:nvPr/>
        </p:nvSpPr>
        <p:spPr>
          <a:xfrm>
            <a:off x="1204904" y="2578821"/>
            <a:ext cx="1268637" cy="491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N active constraints</a:t>
            </a:r>
            <a:endParaRPr lang="en-US" sz="1600" dirty="0"/>
          </a:p>
        </p:txBody>
      </p:sp>
      <p:sp>
        <p:nvSpPr>
          <p:cNvPr id="199" name="TextBox 198"/>
          <p:cNvSpPr txBox="1"/>
          <p:nvPr/>
        </p:nvSpPr>
        <p:spPr>
          <a:xfrm>
            <a:off x="2880905" y="2578821"/>
            <a:ext cx="1268637" cy="491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M active constraints</a:t>
            </a:r>
            <a:endParaRPr lang="en-US" sz="1600" dirty="0"/>
          </a:p>
        </p:txBody>
      </p:sp>
      <p:sp>
        <p:nvSpPr>
          <p:cNvPr id="200" name="TextBox 199"/>
          <p:cNvSpPr txBox="1"/>
          <p:nvPr/>
        </p:nvSpPr>
        <p:spPr>
          <a:xfrm>
            <a:off x="0" y="3009065"/>
            <a:ext cx="45950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We can now start the simplex algorithm and solve it!</a:t>
            </a:r>
            <a:endParaRPr lang="en-US" sz="1600" dirty="0"/>
          </a:p>
        </p:txBody>
      </p:sp>
      <p:grpSp>
        <p:nvGrpSpPr>
          <p:cNvPr id="10" name="Group 9"/>
          <p:cNvGrpSpPr/>
          <p:nvPr/>
        </p:nvGrpSpPr>
        <p:grpSpPr>
          <a:xfrm>
            <a:off x="285518" y="2103698"/>
            <a:ext cx="558985" cy="180000"/>
            <a:chOff x="285518" y="2103698"/>
            <a:chExt cx="558985" cy="180000"/>
          </a:xfrm>
        </p:grpSpPr>
        <p:grpSp>
          <p:nvGrpSpPr>
            <p:cNvPr id="192" name="Group 191"/>
            <p:cNvGrpSpPr/>
            <p:nvPr/>
          </p:nvGrpSpPr>
          <p:grpSpPr>
            <a:xfrm>
              <a:off x="533823" y="2142578"/>
              <a:ext cx="310680" cy="125640"/>
              <a:chOff x="437296" y="2352874"/>
              <a:chExt cx="310680" cy="12564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63">
                <p14:nvContentPartPr>
                  <p14:cNvPr id="72" name="Ink 71"/>
                  <p14:cNvContentPartPr/>
                  <p14:nvPr/>
                </p14:nvContentPartPr>
                <p14:xfrm>
                  <a:off x="437296" y="2399674"/>
                  <a:ext cx="77040" cy="10440"/>
                </p14:xfrm>
              </p:contentPart>
            </mc:Choice>
            <mc:Fallback xmlns="">
              <p:pic>
                <p:nvPicPr>
                  <p:cNvPr id="72" name="Ink 71"/>
                  <p:cNvPicPr/>
                  <p:nvPr/>
                </p:nvPicPr>
                <p:blipFill>
                  <a:blip r:embed="rId114"/>
                  <a:stretch>
                    <a:fillRect/>
                  </a:stretch>
                </p:blipFill>
                <p:spPr>
                  <a:xfrm>
                    <a:off x="436216" y="2397154"/>
                    <a:ext cx="79560" cy="13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4">
                <p14:nvContentPartPr>
                  <p14:cNvPr id="73" name="Ink 72"/>
                  <p14:cNvContentPartPr/>
                  <p14:nvPr/>
                </p14:nvContentPartPr>
                <p14:xfrm>
                  <a:off x="439456" y="2448994"/>
                  <a:ext cx="127080" cy="15840"/>
                </p14:xfrm>
              </p:contentPart>
            </mc:Choice>
            <mc:Fallback xmlns="">
              <p:pic>
                <p:nvPicPr>
                  <p:cNvPr id="73" name="Ink 72"/>
                  <p:cNvPicPr/>
                  <p:nvPr/>
                </p:nvPicPr>
                <p:blipFill>
                  <a:blip r:embed="rId116"/>
                  <a:stretch>
                    <a:fillRect/>
                  </a:stretch>
                </p:blipFill>
                <p:spPr>
                  <a:xfrm>
                    <a:off x="438016" y="2447914"/>
                    <a:ext cx="128880" cy="194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5">
                <p14:nvContentPartPr>
                  <p14:cNvPr id="74" name="Ink 73"/>
                  <p14:cNvContentPartPr/>
                  <p14:nvPr/>
                </p14:nvContentPartPr>
                <p14:xfrm>
                  <a:off x="638896" y="2352874"/>
                  <a:ext cx="109080" cy="125640"/>
                </p14:xfrm>
              </p:contentPart>
            </mc:Choice>
            <mc:Fallback xmlns="">
              <p:pic>
                <p:nvPicPr>
                  <p:cNvPr id="74" name="Ink 73"/>
                  <p:cNvPicPr/>
                  <p:nvPr/>
                </p:nvPicPr>
                <p:blipFill>
                  <a:blip r:embed="rId118"/>
                  <a:stretch>
                    <a:fillRect/>
                  </a:stretch>
                </p:blipFill>
                <p:spPr>
                  <a:xfrm>
                    <a:off x="637816" y="2349994"/>
                    <a:ext cx="111240" cy="13104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9" name="Group 8"/>
            <p:cNvGrpSpPr/>
            <p:nvPr/>
          </p:nvGrpSpPr>
          <p:grpSpPr>
            <a:xfrm>
              <a:off x="285518" y="2103698"/>
              <a:ext cx="143280" cy="180000"/>
              <a:chOff x="4328880" y="1732140"/>
              <a:chExt cx="143280" cy="1800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66">
                <p14:nvContentPartPr>
                  <p14:cNvPr id="7" name="Ink 6"/>
                  <p14:cNvContentPartPr/>
                  <p14:nvPr/>
                </p14:nvContentPartPr>
                <p14:xfrm>
                  <a:off x="4328880" y="1732140"/>
                  <a:ext cx="143280" cy="180000"/>
                </p14:xfrm>
              </p:contentPart>
            </mc:Choice>
            <mc:Fallback xmlns="">
              <p:pic>
                <p:nvPicPr>
                  <p:cNvPr id="7" name="Ink 6"/>
                  <p:cNvPicPr/>
                  <p:nvPr/>
                </p:nvPicPr>
                <p:blipFill>
                  <a:blip r:embed="rId167"/>
                  <a:stretch>
                    <a:fillRect/>
                  </a:stretch>
                </p:blipFill>
                <p:spPr>
                  <a:xfrm>
                    <a:off x="4327800" y="1731060"/>
                    <a:ext cx="145440" cy="182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8">
                <p14:nvContentPartPr>
                  <p14:cNvPr id="8" name="Ink 7"/>
                  <p14:cNvContentPartPr/>
                  <p14:nvPr/>
                </p14:nvContentPartPr>
                <p14:xfrm>
                  <a:off x="4356240" y="1822140"/>
                  <a:ext cx="82800" cy="29160"/>
                </p14:xfrm>
              </p:contentPart>
            </mc:Choice>
            <mc:Fallback xmlns="">
              <p:pic>
                <p:nvPicPr>
                  <p:cNvPr id="8" name="Ink 7"/>
                  <p:cNvPicPr/>
                  <p:nvPr/>
                </p:nvPicPr>
                <p:blipFill>
                  <a:blip r:embed="rId169"/>
                  <a:stretch>
                    <a:fillRect/>
                  </a:stretch>
                </p:blipFill>
                <p:spPr>
                  <a:xfrm>
                    <a:off x="4355160" y="1820340"/>
                    <a:ext cx="84960" cy="3168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348613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94" grpId="0" animBg="1"/>
      <p:bldP spid="195" grpId="0" animBg="1"/>
      <p:bldP spid="196" grpId="0" animBg="1"/>
      <p:bldP spid="197" grpId="0"/>
      <p:bldP spid="198" grpId="0"/>
      <p:bldP spid="199" grpId="0"/>
      <p:bldP spid="20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 our first LP solver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4663" y="401506"/>
            <a:ext cx="3896232" cy="2619989"/>
          </a:xfrm>
        </p:spPr>
        <p:txBody>
          <a:bodyPr/>
          <a:lstStyle/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</a:rPr>
              <a:t>Eliminate equalities, split variables into negative and positive parts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accent5"/>
                </a:solidFill>
              </a:rPr>
              <a:t>Formulate Phase-1 LP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accent5"/>
                </a:solidFill>
              </a:rPr>
              <a:t>Find the solution of Phase-1 LP (Simplex) 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accent5"/>
                </a:solidFill>
              </a:rPr>
              <a:t>If the objective is non-zero, then the initial LP is infeasible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Use the solution of Phase-1 LP to initialize the Simplex algorithm for the main LP.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Solve main LP (or prove </a:t>
            </a:r>
            <a:r>
              <a:rPr lang="en-US" sz="1600" dirty="0" err="1" smtClean="0"/>
              <a:t>unboundedness</a:t>
            </a:r>
            <a:r>
              <a:rPr lang="en-US" sz="1600" dirty="0" smtClean="0"/>
              <a:t>)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1981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s</a:t>
            </a:r>
            <a:r>
              <a:rPr lang="en-US" dirty="0" smtClean="0"/>
              <a:t>tandard form of LP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31725" y="429120"/>
              <a:ext cx="135000" cy="99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645" y="427320"/>
                <a:ext cx="13716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518565" y="455040"/>
              <a:ext cx="102960" cy="81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7485" y="452880"/>
                <a:ext cx="1044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644205" y="476640"/>
              <a:ext cx="54720" cy="56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3485" y="474840"/>
                <a:ext cx="558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623685" y="465480"/>
              <a:ext cx="69480" cy="99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2965" y="463320"/>
                <a:ext cx="712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Ink 6"/>
              <p14:cNvContentPartPr/>
              <p14:nvPr/>
            </p14:nvContentPartPr>
            <p14:xfrm>
              <a:off x="866325" y="440280"/>
              <a:ext cx="103680" cy="1108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5245" y="438120"/>
                <a:ext cx="10512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/>
              <p14:cNvContentPartPr/>
              <p14:nvPr/>
            </p14:nvContentPartPr>
            <p14:xfrm>
              <a:off x="1000245" y="412560"/>
              <a:ext cx="4680" cy="496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99165" y="410760"/>
                <a:ext cx="64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" name="Ink 8"/>
              <p14:cNvContentPartPr/>
              <p14:nvPr/>
            </p14:nvContentPartPr>
            <p14:xfrm>
              <a:off x="967485" y="406800"/>
              <a:ext cx="73080" cy="25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6405" y="404640"/>
                <a:ext cx="745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" name="Ink 9"/>
              <p14:cNvContentPartPr/>
              <p14:nvPr/>
            </p14:nvContentPartPr>
            <p14:xfrm>
              <a:off x="1090245" y="437040"/>
              <a:ext cx="62280" cy="1000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9525" y="435600"/>
                <a:ext cx="6408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" name="Ink 10"/>
              <p14:cNvContentPartPr/>
              <p14:nvPr/>
            </p14:nvContentPartPr>
            <p14:xfrm>
              <a:off x="1077645" y="444600"/>
              <a:ext cx="87480" cy="961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77285" y="443520"/>
                <a:ext cx="8820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" name="Ink 11"/>
              <p14:cNvContentPartPr/>
              <p14:nvPr/>
            </p14:nvContentPartPr>
            <p14:xfrm>
              <a:off x="345765" y="736920"/>
              <a:ext cx="54720" cy="1119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4685" y="734760"/>
                <a:ext cx="5688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" name="Ink 12"/>
              <p14:cNvContentPartPr/>
              <p14:nvPr/>
            </p14:nvContentPartPr>
            <p14:xfrm>
              <a:off x="448365" y="818640"/>
              <a:ext cx="3960" cy="165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6925" y="817200"/>
                <a:ext cx="648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" name="Ink 13"/>
              <p14:cNvContentPartPr/>
              <p14:nvPr/>
            </p14:nvContentPartPr>
            <p14:xfrm>
              <a:off x="522165" y="695160"/>
              <a:ext cx="25200" cy="1306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0725" y="693000"/>
                <a:ext cx="2700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" name="Ink 14"/>
              <p14:cNvContentPartPr/>
              <p14:nvPr/>
            </p14:nvContentPartPr>
            <p14:xfrm>
              <a:off x="491205" y="765360"/>
              <a:ext cx="46080" cy="21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0125" y="763200"/>
                <a:ext cx="475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" name="Ink 15"/>
              <p14:cNvContentPartPr/>
              <p14:nvPr/>
            </p14:nvContentPartPr>
            <p14:xfrm>
              <a:off x="602805" y="820440"/>
              <a:ext cx="6480" cy="126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1725" y="818640"/>
                <a:ext cx="82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7" name="Ink 16"/>
              <p14:cNvContentPartPr/>
              <p14:nvPr/>
            </p14:nvContentPartPr>
            <p14:xfrm>
              <a:off x="718005" y="747720"/>
              <a:ext cx="4320" cy="90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16925" y="745200"/>
                <a:ext cx="57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8" name="Ink 17"/>
              <p14:cNvContentPartPr/>
              <p14:nvPr/>
            </p14:nvContentPartPr>
            <p14:xfrm>
              <a:off x="719085" y="806040"/>
              <a:ext cx="9000" cy="122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8005" y="805320"/>
                <a:ext cx="1116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9" name="Ink 18"/>
              <p14:cNvContentPartPr/>
              <p14:nvPr/>
            </p14:nvContentPartPr>
            <p14:xfrm>
              <a:off x="925725" y="694440"/>
              <a:ext cx="54000" cy="1620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24645" y="692280"/>
                <a:ext cx="5580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0" name="Ink 19"/>
              <p14:cNvContentPartPr/>
              <p14:nvPr/>
            </p14:nvContentPartPr>
            <p14:xfrm>
              <a:off x="985485" y="699480"/>
              <a:ext cx="24840" cy="1548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84405" y="697680"/>
                <a:ext cx="2664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1" name="Ink 20"/>
              <p14:cNvContentPartPr/>
              <p14:nvPr/>
            </p14:nvContentPartPr>
            <p14:xfrm>
              <a:off x="945165" y="799200"/>
              <a:ext cx="62640" cy="39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44085" y="798480"/>
                <a:ext cx="640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2" name="Ink 21"/>
              <p14:cNvContentPartPr/>
              <p14:nvPr/>
            </p14:nvContentPartPr>
            <p14:xfrm>
              <a:off x="1116525" y="744840"/>
              <a:ext cx="64440" cy="1000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15445" y="742680"/>
                <a:ext cx="6660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3" name="Ink 22"/>
              <p14:cNvContentPartPr/>
              <p14:nvPr/>
            </p14:nvContentPartPr>
            <p14:xfrm>
              <a:off x="1109685" y="748080"/>
              <a:ext cx="71640" cy="1008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08605" y="745920"/>
                <a:ext cx="734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4" name="Ink 23"/>
              <p14:cNvContentPartPr/>
              <p14:nvPr/>
            </p14:nvContentPartPr>
            <p14:xfrm>
              <a:off x="1268805" y="758880"/>
              <a:ext cx="73440" cy="864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267725" y="756360"/>
                <a:ext cx="75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5" name="Ink 24"/>
              <p14:cNvContentPartPr/>
              <p14:nvPr/>
            </p14:nvContentPartPr>
            <p14:xfrm>
              <a:off x="1275645" y="786240"/>
              <a:ext cx="76680" cy="2052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274565" y="785520"/>
                <a:ext cx="7812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6" name="Ink 25"/>
              <p14:cNvContentPartPr/>
              <p14:nvPr/>
            </p14:nvContentPartPr>
            <p14:xfrm>
              <a:off x="1435125" y="669600"/>
              <a:ext cx="33120" cy="1710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434045" y="668160"/>
                <a:ext cx="34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7" name="Ink 26"/>
              <p14:cNvContentPartPr/>
              <p14:nvPr/>
            </p14:nvContentPartPr>
            <p14:xfrm>
              <a:off x="1426125" y="748080"/>
              <a:ext cx="89640" cy="9972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26125" y="745560"/>
                <a:ext cx="9108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8" name="Ink 27"/>
              <p14:cNvContentPartPr/>
              <p14:nvPr/>
            </p14:nvContentPartPr>
            <p14:xfrm>
              <a:off x="1426125" y="804240"/>
              <a:ext cx="86760" cy="435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426125" y="802080"/>
                <a:ext cx="882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9" name="Ink 28"/>
              <p14:cNvContentPartPr/>
              <p14:nvPr/>
            </p14:nvContentPartPr>
            <p14:xfrm>
              <a:off x="970005" y="1012320"/>
              <a:ext cx="64440" cy="1065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68925" y="1011600"/>
                <a:ext cx="6588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0" name="Ink 29"/>
              <p14:cNvContentPartPr/>
              <p14:nvPr/>
            </p14:nvContentPartPr>
            <p14:xfrm>
              <a:off x="961725" y="1033920"/>
              <a:ext cx="74160" cy="856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60645" y="1032840"/>
                <a:ext cx="7596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1" name="Ink 30"/>
              <p14:cNvContentPartPr/>
              <p14:nvPr/>
            </p14:nvContentPartPr>
            <p14:xfrm>
              <a:off x="1183485" y="1034280"/>
              <a:ext cx="57240" cy="828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182045" y="1032120"/>
                <a:ext cx="6012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2" name="Ink 31"/>
              <p14:cNvContentPartPr/>
              <p14:nvPr/>
            </p14:nvContentPartPr>
            <p14:xfrm>
              <a:off x="1192485" y="1091160"/>
              <a:ext cx="71280" cy="478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91405" y="1089720"/>
                <a:ext cx="730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3" name="Ink 32"/>
              <p14:cNvContentPartPr/>
              <p14:nvPr/>
            </p14:nvContentPartPr>
            <p14:xfrm>
              <a:off x="1342245" y="1023840"/>
              <a:ext cx="85320" cy="11124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341165" y="1021320"/>
                <a:ext cx="8748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4" name="Ink 33"/>
              <p14:cNvContentPartPr/>
              <p14:nvPr/>
            </p14:nvContentPartPr>
            <p14:xfrm>
              <a:off x="1800165" y="133200"/>
              <a:ext cx="360" cy="3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799445" y="131760"/>
                <a:ext cx="180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Rectangle 34"/>
          <p:cNvSpPr/>
          <p:nvPr/>
        </p:nvSpPr>
        <p:spPr>
          <a:xfrm>
            <a:off x="238125" y="338138"/>
            <a:ext cx="1409700" cy="91916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05" name="Ink 104"/>
              <p14:cNvContentPartPr/>
              <p14:nvPr/>
            </p14:nvContentPartPr>
            <p14:xfrm>
              <a:off x="3812925" y="3352680"/>
              <a:ext cx="360" cy="36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812205" y="335124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62" name="Ink 161"/>
              <p14:cNvContentPartPr/>
              <p14:nvPr/>
            </p14:nvContentPartPr>
            <p14:xfrm>
              <a:off x="3408285" y="3352680"/>
              <a:ext cx="360" cy="36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407565" y="3351240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36" name="Group 35"/>
          <p:cNvGrpSpPr/>
          <p:nvPr/>
        </p:nvGrpSpPr>
        <p:grpSpPr>
          <a:xfrm>
            <a:off x="252525" y="1421279"/>
            <a:ext cx="1409700" cy="835421"/>
            <a:chOff x="252525" y="1421279"/>
            <a:chExt cx="1409700" cy="835421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5">
              <p14:nvContentPartPr>
                <p14:cNvPr id="66" name="Ink 65"/>
                <p14:cNvContentPartPr/>
                <p14:nvPr/>
              </p14:nvContentPartPr>
              <p14:xfrm>
                <a:off x="385365" y="1551240"/>
                <a:ext cx="126360" cy="6948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384285" y="1549440"/>
                  <a:ext cx="12744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67" name="Ink 66"/>
                <p14:cNvContentPartPr/>
                <p14:nvPr/>
              </p14:nvContentPartPr>
              <p14:xfrm>
                <a:off x="536925" y="1564560"/>
                <a:ext cx="102600" cy="6192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535845" y="1562400"/>
                  <a:ext cx="104040" cy="6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7">
              <p14:nvContentPartPr>
                <p14:cNvPr id="68" name="Ink 67"/>
                <p14:cNvContentPartPr/>
                <p14:nvPr/>
              </p14:nvContentPartPr>
              <p14:xfrm>
                <a:off x="664725" y="1568520"/>
                <a:ext cx="58320" cy="4140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664005" y="1566720"/>
                  <a:ext cx="5976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69" name="Ink 68"/>
                <p14:cNvContentPartPr/>
                <p14:nvPr/>
              </p14:nvContentPartPr>
              <p14:xfrm>
                <a:off x="669405" y="1554120"/>
                <a:ext cx="64440" cy="8460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668685" y="1551960"/>
                  <a:ext cx="6588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71" name="Ink 70"/>
                <p14:cNvContentPartPr/>
                <p14:nvPr/>
              </p14:nvContentPartPr>
              <p14:xfrm>
                <a:off x="926445" y="1551240"/>
                <a:ext cx="87120" cy="8064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925365" y="1549080"/>
                  <a:ext cx="8820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72" name="Ink 71"/>
                <p14:cNvContentPartPr/>
                <p14:nvPr/>
              </p14:nvContentPartPr>
              <p14:xfrm>
                <a:off x="1059285" y="1505520"/>
                <a:ext cx="7560" cy="5580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057845" y="1503720"/>
                  <a:ext cx="9720" cy="5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73" name="Ink 72"/>
                <p14:cNvContentPartPr/>
                <p14:nvPr/>
              </p14:nvContentPartPr>
              <p14:xfrm>
                <a:off x="1022925" y="1473840"/>
                <a:ext cx="98640" cy="2988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021845" y="1472400"/>
                  <a:ext cx="100080" cy="3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74" name="Ink 73"/>
                <p14:cNvContentPartPr/>
                <p14:nvPr/>
              </p14:nvContentPartPr>
              <p14:xfrm>
                <a:off x="1165125" y="1528560"/>
                <a:ext cx="48960" cy="9756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164045" y="1527480"/>
                  <a:ext cx="5040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75" name="Ink 74"/>
                <p14:cNvContentPartPr/>
                <p14:nvPr/>
              </p14:nvContentPartPr>
              <p14:xfrm>
                <a:off x="1150365" y="1547280"/>
                <a:ext cx="72360" cy="8352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150005" y="1545840"/>
                  <a:ext cx="7344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76" name="Ink 75"/>
                <p14:cNvContentPartPr/>
                <p14:nvPr/>
              </p14:nvContentPartPr>
              <p14:xfrm>
                <a:off x="417765" y="1810080"/>
                <a:ext cx="65880" cy="9072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416685" y="1807920"/>
                  <a:ext cx="6804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5">
              <p14:nvContentPartPr>
                <p14:cNvPr id="77" name="Ink 76"/>
                <p14:cNvContentPartPr/>
                <p14:nvPr/>
              </p14:nvContentPartPr>
              <p14:xfrm>
                <a:off x="523605" y="1867320"/>
                <a:ext cx="9000" cy="1368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522525" y="1866960"/>
                  <a:ext cx="1044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78" name="Ink 77"/>
                <p14:cNvContentPartPr/>
                <p14:nvPr/>
              </p14:nvContentPartPr>
              <p14:xfrm>
                <a:off x="575445" y="1756440"/>
                <a:ext cx="45720" cy="11772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574725" y="1754280"/>
                  <a:ext cx="4644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7">
              <p14:nvContentPartPr>
                <p14:cNvPr id="79" name="Ink 78"/>
                <p14:cNvContentPartPr/>
                <p14:nvPr/>
              </p14:nvContentPartPr>
              <p14:xfrm>
                <a:off x="558885" y="1806480"/>
                <a:ext cx="75600" cy="12600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557805" y="1804320"/>
                  <a:ext cx="77040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80" name="Ink 79"/>
                <p14:cNvContentPartPr/>
                <p14:nvPr/>
              </p14:nvContentPartPr>
              <p14:xfrm>
                <a:off x="683805" y="1873800"/>
                <a:ext cx="360" cy="252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683085" y="1872000"/>
                  <a:ext cx="2160" cy="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81" name="Ink 80"/>
                <p14:cNvContentPartPr/>
                <p14:nvPr/>
              </p14:nvContentPartPr>
              <p14:xfrm>
                <a:off x="925365" y="1769400"/>
                <a:ext cx="41760" cy="12924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924285" y="1767240"/>
                  <a:ext cx="43920" cy="13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82" name="Ink 81"/>
                <p14:cNvContentPartPr/>
                <p14:nvPr/>
              </p14:nvContentPartPr>
              <p14:xfrm>
                <a:off x="970725" y="1772280"/>
                <a:ext cx="52560" cy="13392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969645" y="1770120"/>
                  <a:ext cx="54000" cy="13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83" name="Ink 82"/>
                <p14:cNvContentPartPr/>
                <p14:nvPr/>
              </p14:nvContentPartPr>
              <p14:xfrm>
                <a:off x="966045" y="1864080"/>
                <a:ext cx="46440" cy="648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964965" y="1863360"/>
                  <a:ext cx="4788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84" name="Ink 83"/>
                <p14:cNvContentPartPr/>
                <p14:nvPr/>
              </p14:nvContentPartPr>
              <p14:xfrm>
                <a:off x="1106805" y="1820520"/>
                <a:ext cx="74160" cy="7308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1105725" y="1818720"/>
                  <a:ext cx="7560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85" name="Ink 84"/>
                <p14:cNvContentPartPr/>
                <p14:nvPr/>
              </p14:nvContentPartPr>
              <p14:xfrm>
                <a:off x="1128405" y="1823040"/>
                <a:ext cx="48960" cy="7704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1127685" y="1821600"/>
                  <a:ext cx="5040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86" name="Ink 85"/>
                <p14:cNvContentPartPr/>
                <p14:nvPr/>
              </p14:nvContentPartPr>
              <p14:xfrm>
                <a:off x="1284285" y="1797120"/>
                <a:ext cx="54720" cy="7272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1283205" y="1794960"/>
                  <a:ext cx="5652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87" name="Ink 86"/>
                <p14:cNvContentPartPr/>
                <p14:nvPr/>
              </p14:nvContentPartPr>
              <p14:xfrm>
                <a:off x="1279245" y="1882800"/>
                <a:ext cx="74520" cy="1764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1278165" y="1880640"/>
                  <a:ext cx="7596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88" name="Ink 87"/>
                <p14:cNvContentPartPr/>
                <p14:nvPr/>
              </p14:nvContentPartPr>
              <p14:xfrm>
                <a:off x="1459965" y="1752120"/>
                <a:ext cx="9000" cy="14436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1458885" y="1749960"/>
                  <a:ext cx="11160" cy="147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89" name="Ink 88"/>
                <p14:cNvContentPartPr/>
                <p14:nvPr/>
              </p14:nvContentPartPr>
              <p14:xfrm>
                <a:off x="1463205" y="1830960"/>
                <a:ext cx="54360" cy="6588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1462125" y="1828440"/>
                  <a:ext cx="56880" cy="7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90" name="Ink 89"/>
                <p14:cNvContentPartPr/>
                <p14:nvPr/>
              </p14:nvContentPartPr>
              <p14:xfrm>
                <a:off x="975765" y="2057040"/>
                <a:ext cx="65520" cy="9828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974685" y="2054880"/>
                  <a:ext cx="66960" cy="10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91" name="Ink 90"/>
                <p14:cNvContentPartPr/>
                <p14:nvPr/>
              </p14:nvContentPartPr>
              <p14:xfrm>
                <a:off x="977925" y="2046240"/>
                <a:ext cx="77760" cy="12204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977205" y="2044800"/>
                  <a:ext cx="79200" cy="12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0">
              <p14:nvContentPartPr>
                <p14:cNvPr id="92" name="Ink 91"/>
                <p14:cNvContentPartPr/>
                <p14:nvPr/>
              </p14:nvContentPartPr>
              <p14:xfrm>
                <a:off x="1124805" y="2058480"/>
                <a:ext cx="60840" cy="8208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1123725" y="2056680"/>
                  <a:ext cx="6300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93" name="Ink 92"/>
                <p14:cNvContentPartPr/>
                <p14:nvPr/>
              </p14:nvContentPartPr>
              <p14:xfrm>
                <a:off x="1161525" y="2117160"/>
                <a:ext cx="50040" cy="5436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1160805" y="2115720"/>
                  <a:ext cx="51480" cy="5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2">
              <p14:nvContentPartPr>
                <p14:cNvPr id="94" name="Ink 93"/>
                <p14:cNvContentPartPr/>
                <p14:nvPr/>
              </p14:nvContentPartPr>
              <p14:xfrm>
                <a:off x="1259805" y="2057760"/>
                <a:ext cx="74520" cy="6984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1258365" y="2055600"/>
                  <a:ext cx="77040" cy="7452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14" name="Rectangle 213"/>
            <p:cNvSpPr/>
            <p:nvPr/>
          </p:nvSpPr>
          <p:spPr>
            <a:xfrm>
              <a:off x="252525" y="1421279"/>
              <a:ext cx="1409700" cy="835421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57287" y="2468971"/>
            <a:ext cx="1409700" cy="603471"/>
            <a:chOff x="257287" y="2468971"/>
            <a:chExt cx="1409700" cy="603471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137" name="Ink 136"/>
                <p14:cNvContentPartPr/>
                <p14:nvPr/>
              </p14:nvContentPartPr>
              <p14:xfrm>
                <a:off x="411007" y="2657722"/>
                <a:ext cx="120240" cy="7812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409567" y="2655922"/>
                  <a:ext cx="12204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6">
              <p14:nvContentPartPr>
                <p14:cNvPr id="138" name="Ink 137"/>
                <p14:cNvContentPartPr/>
                <p14:nvPr/>
              </p14:nvContentPartPr>
              <p14:xfrm>
                <a:off x="551407" y="2659522"/>
                <a:ext cx="95400" cy="6084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550327" y="2657362"/>
                  <a:ext cx="96840" cy="6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8">
              <p14:nvContentPartPr>
                <p14:cNvPr id="139" name="Ink 138"/>
                <p14:cNvContentPartPr/>
                <p14:nvPr/>
              </p14:nvContentPartPr>
              <p14:xfrm>
                <a:off x="671647" y="2660962"/>
                <a:ext cx="49320" cy="4536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670927" y="2659522"/>
                  <a:ext cx="5040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140" name="Ink 139"/>
                <p14:cNvContentPartPr/>
                <p14:nvPr/>
              </p14:nvContentPartPr>
              <p14:xfrm>
                <a:off x="669127" y="2651962"/>
                <a:ext cx="54360" cy="7344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668767" y="2650522"/>
                  <a:ext cx="5544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141" name="Ink 140"/>
                <p14:cNvContentPartPr/>
                <p14:nvPr/>
              </p14:nvContentPartPr>
              <p14:xfrm>
                <a:off x="971887" y="2640802"/>
                <a:ext cx="79560" cy="9360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970447" y="2638282"/>
                  <a:ext cx="8136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142" name="Ink 141"/>
                <p14:cNvContentPartPr/>
                <p14:nvPr/>
              </p14:nvContentPartPr>
              <p14:xfrm>
                <a:off x="1097167" y="2600842"/>
                <a:ext cx="6120" cy="6120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1096087" y="2598682"/>
                  <a:ext cx="7920" cy="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143" name="Ink 142"/>
                <p14:cNvContentPartPr/>
                <p14:nvPr/>
              </p14:nvContentPartPr>
              <p14:xfrm>
                <a:off x="1060447" y="2587162"/>
                <a:ext cx="90360" cy="1080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1059367" y="2585362"/>
                  <a:ext cx="9144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8">
              <p14:nvContentPartPr>
                <p14:cNvPr id="144" name="Ink 143"/>
                <p14:cNvContentPartPr/>
                <p14:nvPr/>
              </p14:nvContentPartPr>
              <p14:xfrm>
                <a:off x="1184287" y="2629642"/>
                <a:ext cx="50400" cy="8136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1183207" y="2627482"/>
                  <a:ext cx="5184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0">
              <p14:nvContentPartPr>
                <p14:cNvPr id="145" name="Ink 144"/>
                <p14:cNvContentPartPr/>
                <p14:nvPr/>
              </p14:nvContentPartPr>
              <p14:xfrm>
                <a:off x="1176367" y="2637202"/>
                <a:ext cx="65880" cy="7668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1176007" y="2636122"/>
                  <a:ext cx="6696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2">
              <p14:nvContentPartPr>
                <p14:cNvPr id="146" name="Ink 145"/>
                <p14:cNvContentPartPr/>
                <p14:nvPr/>
              </p14:nvContentPartPr>
              <p14:xfrm>
                <a:off x="450247" y="2876602"/>
                <a:ext cx="51480" cy="810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449167" y="2874442"/>
                  <a:ext cx="5328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4">
              <p14:nvContentPartPr>
                <p14:cNvPr id="147" name="Ink 146"/>
                <p14:cNvContentPartPr/>
                <p14:nvPr/>
              </p14:nvContentPartPr>
              <p14:xfrm>
                <a:off x="530527" y="2938882"/>
                <a:ext cx="4680" cy="1404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529807" y="2937802"/>
                  <a:ext cx="648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6">
              <p14:nvContentPartPr>
                <p14:cNvPr id="148" name="Ink 147"/>
                <p14:cNvContentPartPr/>
                <p14:nvPr/>
              </p14:nvContentPartPr>
              <p14:xfrm>
                <a:off x="611167" y="2837002"/>
                <a:ext cx="36720" cy="12312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610447" y="2835562"/>
                  <a:ext cx="37800" cy="12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8">
              <p14:nvContentPartPr>
                <p14:cNvPr id="149" name="Ink 148"/>
                <p14:cNvContentPartPr/>
                <p14:nvPr/>
              </p14:nvContentPartPr>
              <p14:xfrm>
                <a:off x="565087" y="2891362"/>
                <a:ext cx="80280" cy="1656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563647" y="2890282"/>
                  <a:ext cx="82080" cy="2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0">
              <p14:nvContentPartPr>
                <p14:cNvPr id="150" name="Ink 149"/>
                <p14:cNvContentPartPr/>
                <p14:nvPr/>
              </p14:nvContentPartPr>
              <p14:xfrm>
                <a:off x="740047" y="2873002"/>
                <a:ext cx="5040" cy="1800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738967" y="2870842"/>
                  <a:ext cx="7200" cy="2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2">
              <p14:nvContentPartPr>
                <p14:cNvPr id="151" name="Ink 150"/>
                <p14:cNvContentPartPr/>
                <p14:nvPr/>
              </p14:nvContentPartPr>
              <p14:xfrm>
                <a:off x="748327" y="2936002"/>
                <a:ext cx="1440" cy="72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746887" y="2933842"/>
                  <a:ext cx="3600" cy="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4">
              <p14:nvContentPartPr>
                <p14:cNvPr id="152" name="Ink 151"/>
                <p14:cNvContentPartPr/>
                <p14:nvPr/>
              </p14:nvContentPartPr>
              <p14:xfrm>
                <a:off x="1006447" y="2813962"/>
                <a:ext cx="34920" cy="14220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1005367" y="2812162"/>
                  <a:ext cx="37080" cy="14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6">
              <p14:nvContentPartPr>
                <p14:cNvPr id="153" name="Ink 152"/>
                <p14:cNvContentPartPr/>
                <p14:nvPr/>
              </p14:nvContentPartPr>
              <p14:xfrm>
                <a:off x="1054687" y="2808202"/>
                <a:ext cx="360" cy="36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1054327" y="2807122"/>
                  <a:ext cx="1440" cy="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8">
              <p14:nvContentPartPr>
                <p14:cNvPr id="154" name="Ink 153"/>
                <p14:cNvContentPartPr/>
                <p14:nvPr/>
              </p14:nvContentPartPr>
              <p14:xfrm>
                <a:off x="1006447" y="2813962"/>
                <a:ext cx="34920" cy="14220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1005367" y="2812162"/>
                  <a:ext cx="37080" cy="14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9">
              <p14:nvContentPartPr>
                <p14:cNvPr id="155" name="Ink 154"/>
                <p14:cNvContentPartPr/>
                <p14:nvPr/>
              </p14:nvContentPartPr>
              <p14:xfrm>
                <a:off x="1055047" y="2808922"/>
                <a:ext cx="48600" cy="13896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1054327" y="2807122"/>
                  <a:ext cx="49680" cy="14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1">
              <p14:nvContentPartPr>
                <p14:cNvPr id="156" name="Ink 155"/>
                <p14:cNvContentPartPr/>
                <p14:nvPr/>
              </p14:nvContentPartPr>
              <p14:xfrm>
                <a:off x="1039927" y="2899282"/>
                <a:ext cx="64800" cy="3420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1038847" y="2897122"/>
                  <a:ext cx="66240" cy="3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3">
              <p14:nvContentPartPr>
                <p14:cNvPr id="157" name="Ink 156"/>
                <p14:cNvContentPartPr/>
                <p14:nvPr/>
              </p14:nvContentPartPr>
              <p14:xfrm>
                <a:off x="1180327" y="2873002"/>
                <a:ext cx="61920" cy="7452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1179247" y="2871202"/>
                  <a:ext cx="6336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5">
              <p14:nvContentPartPr>
                <p14:cNvPr id="158" name="Ink 157"/>
                <p14:cNvContentPartPr/>
                <p14:nvPr/>
              </p14:nvContentPartPr>
              <p14:xfrm>
                <a:off x="1168807" y="2879122"/>
                <a:ext cx="74520" cy="8568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1168447" y="2876962"/>
                  <a:ext cx="75600" cy="8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7">
              <p14:nvContentPartPr>
                <p14:cNvPr id="159" name="Ink 158"/>
                <p14:cNvContentPartPr/>
                <p14:nvPr/>
              </p14:nvContentPartPr>
              <p14:xfrm>
                <a:off x="1295887" y="2894602"/>
                <a:ext cx="50400" cy="1044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1294807" y="2892442"/>
                  <a:ext cx="5220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9">
              <p14:nvContentPartPr>
                <p14:cNvPr id="160" name="Ink 159"/>
                <p14:cNvContentPartPr/>
                <p14:nvPr/>
              </p14:nvContentPartPr>
              <p14:xfrm>
                <a:off x="1292647" y="2927002"/>
                <a:ext cx="53640" cy="9360"/>
              </p14:xfrm>
            </p:contentPart>
          </mc:Choice>
          <mc:Fallback xmlns="">
            <p:pic>
              <p:nvPicPr>
                <p:cNvPr id="160" name="Ink 159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1291567" y="2926642"/>
                  <a:ext cx="5508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1">
              <p14:nvContentPartPr>
                <p14:cNvPr id="161" name="Ink 160"/>
                <p14:cNvContentPartPr/>
                <p14:nvPr/>
              </p14:nvContentPartPr>
              <p14:xfrm>
                <a:off x="1383727" y="2844562"/>
                <a:ext cx="73440" cy="15444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1383367" y="2843122"/>
                  <a:ext cx="74880" cy="15804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16" name="Rectangle 215"/>
            <p:cNvSpPr/>
            <p:nvPr/>
          </p:nvSpPr>
          <p:spPr>
            <a:xfrm>
              <a:off x="257287" y="2468971"/>
              <a:ext cx="1409700" cy="603471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800165" y="1346899"/>
            <a:ext cx="2133187" cy="919162"/>
            <a:chOff x="1800165" y="1346899"/>
            <a:chExt cx="2133187" cy="91916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53">
              <p14:nvContentPartPr>
                <p14:cNvPr id="96" name="Ink 95"/>
                <p14:cNvContentPartPr/>
                <p14:nvPr/>
              </p14:nvContentPartPr>
              <p14:xfrm>
                <a:off x="2303272" y="1502280"/>
                <a:ext cx="110520" cy="9864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2302192" y="1500480"/>
                  <a:ext cx="111960" cy="10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4">
              <p14:nvContentPartPr>
                <p14:cNvPr id="97" name="Ink 96"/>
                <p14:cNvContentPartPr/>
                <p14:nvPr/>
              </p14:nvContentPartPr>
              <p14:xfrm>
                <a:off x="2451232" y="1519200"/>
                <a:ext cx="80640" cy="6768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2450152" y="1517040"/>
                  <a:ext cx="81720" cy="7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5">
              <p14:nvContentPartPr>
                <p14:cNvPr id="98" name="Ink 97"/>
                <p14:cNvContentPartPr/>
                <p14:nvPr/>
              </p14:nvContentPartPr>
              <p14:xfrm>
                <a:off x="2557072" y="1527480"/>
                <a:ext cx="46080" cy="3420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2555992" y="1525680"/>
                  <a:ext cx="47520" cy="3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6">
              <p14:nvContentPartPr>
                <p14:cNvPr id="99" name="Ink 98"/>
                <p14:cNvContentPartPr/>
                <p14:nvPr/>
              </p14:nvContentPartPr>
              <p14:xfrm>
                <a:off x="2545912" y="1531080"/>
                <a:ext cx="55440" cy="5976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2545192" y="1529640"/>
                  <a:ext cx="56880" cy="6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7">
              <p14:nvContentPartPr>
                <p14:cNvPr id="100" name="Ink 99"/>
                <p14:cNvContentPartPr/>
                <p14:nvPr/>
              </p14:nvContentPartPr>
              <p14:xfrm>
                <a:off x="2759752" y="1486080"/>
                <a:ext cx="85320" cy="9936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2758672" y="1483920"/>
                  <a:ext cx="86760" cy="10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8">
              <p14:nvContentPartPr>
                <p14:cNvPr id="101" name="Ink 100"/>
                <p14:cNvContentPartPr/>
                <p14:nvPr/>
              </p14:nvContentPartPr>
              <p14:xfrm>
                <a:off x="2883592" y="1454400"/>
                <a:ext cx="4320" cy="4680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2882512" y="1452240"/>
                  <a:ext cx="6120" cy="5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9">
              <p14:nvContentPartPr>
                <p14:cNvPr id="102" name="Ink 101"/>
                <p14:cNvContentPartPr/>
                <p14:nvPr/>
              </p14:nvContentPartPr>
              <p14:xfrm>
                <a:off x="2854072" y="1440720"/>
                <a:ext cx="55800" cy="1404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2853352" y="1439280"/>
                  <a:ext cx="56880" cy="1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0">
              <p14:nvContentPartPr>
                <p14:cNvPr id="103" name="Ink 102"/>
                <p14:cNvContentPartPr/>
                <p14:nvPr/>
              </p14:nvContentPartPr>
              <p14:xfrm>
                <a:off x="2976472" y="1467360"/>
                <a:ext cx="57240" cy="9684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2975392" y="1465560"/>
                  <a:ext cx="5832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1">
              <p14:nvContentPartPr>
                <p14:cNvPr id="104" name="Ink 103"/>
                <p14:cNvContentPartPr/>
                <p14:nvPr/>
              </p14:nvContentPartPr>
              <p14:xfrm>
                <a:off x="2954512" y="1479960"/>
                <a:ext cx="85320" cy="10440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2954152" y="1477800"/>
                  <a:ext cx="86760" cy="10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2">
              <p14:nvContentPartPr>
                <p14:cNvPr id="106" name="Ink 105"/>
                <p14:cNvContentPartPr/>
                <p14:nvPr/>
              </p14:nvContentPartPr>
              <p14:xfrm>
                <a:off x="3000592" y="1519200"/>
                <a:ext cx="33120" cy="4500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2999512" y="1516680"/>
                  <a:ext cx="34200" cy="4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4">
              <p14:nvContentPartPr>
                <p14:cNvPr id="107" name="Ink 106"/>
                <p14:cNvContentPartPr/>
                <p14:nvPr/>
              </p14:nvContentPartPr>
              <p14:xfrm>
                <a:off x="2954512" y="1479960"/>
                <a:ext cx="85320" cy="104400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2954152" y="1477800"/>
                  <a:ext cx="86760" cy="10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5">
              <p14:nvContentPartPr>
                <p14:cNvPr id="108" name="Ink 107"/>
                <p14:cNvContentPartPr/>
                <p14:nvPr/>
              </p14:nvContentPartPr>
              <p14:xfrm>
                <a:off x="2362672" y="1756440"/>
                <a:ext cx="55080" cy="10008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2361592" y="1754280"/>
                  <a:ext cx="57240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7">
              <p14:nvContentPartPr>
                <p14:cNvPr id="109" name="Ink 108"/>
                <p14:cNvContentPartPr/>
                <p14:nvPr/>
              </p14:nvContentPartPr>
              <p14:xfrm>
                <a:off x="2443672" y="1833120"/>
                <a:ext cx="13680" cy="2232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2442933" y="1832040"/>
                  <a:ext cx="15159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9">
              <p14:nvContentPartPr>
                <p14:cNvPr id="110" name="Ink 109"/>
                <p14:cNvContentPartPr/>
                <p14:nvPr/>
              </p14:nvContentPartPr>
              <p14:xfrm>
                <a:off x="2508112" y="1714680"/>
                <a:ext cx="43560" cy="12600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2507032" y="1712520"/>
                  <a:ext cx="45000" cy="13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1">
              <p14:nvContentPartPr>
                <p14:cNvPr id="111" name="Ink 110"/>
                <p14:cNvContentPartPr/>
                <p14:nvPr/>
              </p14:nvContentPartPr>
              <p14:xfrm>
                <a:off x="2481832" y="1772640"/>
                <a:ext cx="61200" cy="1008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2480752" y="1772280"/>
                  <a:ext cx="622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3">
              <p14:nvContentPartPr>
                <p14:cNvPr id="112" name="Ink 111"/>
                <p14:cNvContentPartPr/>
                <p14:nvPr/>
              </p14:nvContentPartPr>
              <p14:xfrm>
                <a:off x="2654272" y="1755360"/>
                <a:ext cx="2880" cy="1476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2652832" y="1752840"/>
                  <a:ext cx="468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5">
              <p14:nvContentPartPr>
                <p14:cNvPr id="113" name="Ink 112"/>
                <p14:cNvContentPartPr/>
                <p14:nvPr/>
              </p14:nvContentPartPr>
              <p14:xfrm>
                <a:off x="2652112" y="1826280"/>
                <a:ext cx="7560" cy="1368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2651032" y="1824120"/>
                  <a:ext cx="900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7">
              <p14:nvContentPartPr>
                <p14:cNvPr id="114" name="Ink 113"/>
                <p14:cNvContentPartPr/>
                <p14:nvPr/>
              </p14:nvContentPartPr>
              <p14:xfrm>
                <a:off x="2833192" y="1717920"/>
                <a:ext cx="36720" cy="16884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2832112" y="1716120"/>
                  <a:ext cx="38880" cy="17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9">
              <p14:nvContentPartPr>
                <p14:cNvPr id="115" name="Ink 114"/>
                <p14:cNvContentPartPr/>
                <p14:nvPr/>
              </p14:nvContentPartPr>
              <p14:xfrm>
                <a:off x="2879992" y="1729440"/>
                <a:ext cx="57600" cy="14652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2879272" y="1727280"/>
                  <a:ext cx="59400" cy="15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1">
              <p14:nvContentPartPr>
                <p14:cNvPr id="116" name="Ink 115"/>
                <p14:cNvContentPartPr/>
                <p14:nvPr/>
              </p14:nvContentPartPr>
              <p14:xfrm>
                <a:off x="2853352" y="1815480"/>
                <a:ext cx="91800" cy="1548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2852272" y="1814040"/>
                  <a:ext cx="9288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3">
              <p14:nvContentPartPr>
                <p14:cNvPr id="117" name="Ink 116"/>
                <p14:cNvContentPartPr/>
                <p14:nvPr/>
              </p14:nvContentPartPr>
              <p14:xfrm>
                <a:off x="3002032" y="1800360"/>
                <a:ext cx="51120" cy="6588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3000952" y="1798200"/>
                  <a:ext cx="52920" cy="6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5">
              <p14:nvContentPartPr>
                <p14:cNvPr id="118" name="Ink 117"/>
                <p14:cNvContentPartPr/>
                <p14:nvPr/>
              </p14:nvContentPartPr>
              <p14:xfrm>
                <a:off x="2998432" y="1781640"/>
                <a:ext cx="59040" cy="10224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2998072" y="1779840"/>
                  <a:ext cx="6012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7">
              <p14:nvContentPartPr>
                <p14:cNvPr id="119" name="Ink 118"/>
                <p14:cNvContentPartPr/>
                <p14:nvPr/>
              </p14:nvContentPartPr>
              <p14:xfrm>
                <a:off x="3143512" y="1821600"/>
                <a:ext cx="72360" cy="972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3142432" y="1821240"/>
                  <a:ext cx="7452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9">
              <p14:nvContentPartPr>
                <p14:cNvPr id="120" name="Ink 119"/>
                <p14:cNvContentPartPr/>
                <p14:nvPr/>
              </p14:nvContentPartPr>
              <p14:xfrm>
                <a:off x="3179872" y="1796760"/>
                <a:ext cx="3240" cy="6264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3178432" y="1794600"/>
                  <a:ext cx="5760" cy="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1">
              <p14:nvContentPartPr>
                <p14:cNvPr id="121" name="Ink 120"/>
                <p14:cNvContentPartPr/>
                <p14:nvPr/>
              </p14:nvContentPartPr>
              <p14:xfrm>
                <a:off x="3326032" y="1749960"/>
                <a:ext cx="72720" cy="18036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3324952" y="1747440"/>
                  <a:ext cx="75240" cy="18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2">
              <p14:nvContentPartPr>
                <p14:cNvPr id="122" name="Ink 121"/>
                <p14:cNvContentPartPr/>
                <p14:nvPr/>
              </p14:nvContentPartPr>
              <p14:xfrm>
                <a:off x="3513952" y="1793160"/>
                <a:ext cx="68760" cy="612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3513232" y="1791000"/>
                  <a:ext cx="69840" cy="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3">
              <p14:nvContentPartPr>
                <p14:cNvPr id="123" name="Ink 122"/>
                <p14:cNvContentPartPr/>
                <p14:nvPr/>
              </p14:nvContentPartPr>
              <p14:xfrm>
                <a:off x="3522952" y="1821960"/>
                <a:ext cx="81720" cy="1980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3522232" y="1821240"/>
                  <a:ext cx="8280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4">
              <p14:nvContentPartPr>
                <p14:cNvPr id="124" name="Ink 123"/>
                <p14:cNvContentPartPr/>
                <p14:nvPr/>
              </p14:nvContentPartPr>
              <p14:xfrm>
                <a:off x="3669112" y="1698480"/>
                <a:ext cx="24120" cy="16128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3668392" y="1696680"/>
                  <a:ext cx="25560" cy="1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5">
              <p14:nvContentPartPr>
                <p14:cNvPr id="125" name="Ink 124"/>
                <p14:cNvContentPartPr/>
                <p14:nvPr/>
              </p14:nvContentPartPr>
              <p14:xfrm>
                <a:off x="3681712" y="1780920"/>
                <a:ext cx="62280" cy="7740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3681712" y="1778760"/>
                  <a:ext cx="6336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6">
              <p14:nvContentPartPr>
                <p14:cNvPr id="126" name="Ink 125"/>
                <p14:cNvContentPartPr/>
                <p14:nvPr/>
              </p14:nvContentPartPr>
              <p14:xfrm>
                <a:off x="2856952" y="2003040"/>
                <a:ext cx="61560" cy="10224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2855872" y="2001240"/>
                  <a:ext cx="6300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7">
              <p14:nvContentPartPr>
                <p14:cNvPr id="127" name="Ink 126"/>
                <p14:cNvContentPartPr/>
                <p14:nvPr/>
              </p14:nvContentPartPr>
              <p14:xfrm>
                <a:off x="2860912" y="2020680"/>
                <a:ext cx="70560" cy="8532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2860192" y="2018520"/>
                  <a:ext cx="72000" cy="8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8">
              <p14:nvContentPartPr>
                <p14:cNvPr id="128" name="Ink 127"/>
                <p14:cNvContentPartPr/>
                <p14:nvPr/>
              </p14:nvContentPartPr>
              <p14:xfrm>
                <a:off x="2996632" y="2036520"/>
                <a:ext cx="59040" cy="6552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2995552" y="2034360"/>
                  <a:ext cx="61200" cy="6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9">
              <p14:nvContentPartPr>
                <p14:cNvPr id="129" name="Ink 128"/>
                <p14:cNvContentPartPr/>
                <p14:nvPr/>
              </p14:nvContentPartPr>
              <p14:xfrm>
                <a:off x="3031192" y="2072160"/>
                <a:ext cx="64080" cy="4680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3030112" y="2070720"/>
                  <a:ext cx="65880" cy="5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0">
              <p14:nvContentPartPr>
                <p14:cNvPr id="130" name="Ink 129"/>
                <p14:cNvContentPartPr/>
                <p14:nvPr/>
              </p14:nvContentPartPr>
              <p14:xfrm>
                <a:off x="3149272" y="2025720"/>
                <a:ext cx="70560" cy="7308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3148192" y="2023560"/>
                  <a:ext cx="7272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1">
              <p14:nvContentPartPr>
                <p14:cNvPr id="131" name="Ink 130"/>
                <p14:cNvContentPartPr/>
                <p14:nvPr/>
              </p14:nvContentPartPr>
              <p14:xfrm>
                <a:off x="3277432" y="2113920"/>
                <a:ext cx="16200" cy="5040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3277072" y="2111760"/>
                  <a:ext cx="17640" cy="5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2">
              <p14:nvContentPartPr>
                <p14:cNvPr id="132" name="Ink 131"/>
                <p14:cNvContentPartPr/>
                <p14:nvPr/>
              </p14:nvContentPartPr>
              <p14:xfrm>
                <a:off x="3416752" y="1985400"/>
                <a:ext cx="94320" cy="21384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3415672" y="1983240"/>
                  <a:ext cx="96840" cy="21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3">
              <p14:nvContentPartPr>
                <p14:cNvPr id="133" name="Ink 132"/>
                <p14:cNvContentPartPr/>
                <p14:nvPr/>
              </p14:nvContentPartPr>
              <p14:xfrm>
                <a:off x="3416752" y="1985400"/>
                <a:ext cx="94320" cy="2138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3415672" y="1983240"/>
                  <a:ext cx="96840" cy="21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4">
              <p14:nvContentPartPr>
                <p14:cNvPr id="134" name="Ink 133"/>
                <p14:cNvContentPartPr/>
                <p14:nvPr/>
              </p14:nvContentPartPr>
              <p14:xfrm>
                <a:off x="3621592" y="2010240"/>
                <a:ext cx="71280" cy="8064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3620512" y="2008440"/>
                  <a:ext cx="73440" cy="8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5">
              <p14:nvContentPartPr>
                <p14:cNvPr id="135" name="Ink 134"/>
                <p14:cNvContentPartPr/>
                <p14:nvPr/>
              </p14:nvContentPartPr>
              <p14:xfrm>
                <a:off x="3649312" y="2069640"/>
                <a:ext cx="63360" cy="4392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3648232" y="2067840"/>
                  <a:ext cx="6552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6">
              <p14:nvContentPartPr>
                <p14:cNvPr id="136" name="Ink 135"/>
                <p14:cNvContentPartPr/>
                <p14:nvPr/>
              </p14:nvContentPartPr>
              <p14:xfrm>
                <a:off x="3776752" y="2008080"/>
                <a:ext cx="82800" cy="7308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3776032" y="2005560"/>
                  <a:ext cx="84600" cy="7776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15" name="Rectangle 214"/>
            <p:cNvSpPr/>
            <p:nvPr/>
          </p:nvSpPr>
          <p:spPr>
            <a:xfrm>
              <a:off x="2262982" y="1346899"/>
              <a:ext cx="1670370" cy="919162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ight Arrow 217"/>
            <p:cNvSpPr/>
            <p:nvPr/>
          </p:nvSpPr>
          <p:spPr>
            <a:xfrm>
              <a:off x="1800165" y="1585980"/>
              <a:ext cx="362010" cy="460039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800525" y="2386689"/>
            <a:ext cx="2271413" cy="802911"/>
            <a:chOff x="1800525" y="2386689"/>
            <a:chExt cx="2271413" cy="802911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07">
              <p14:nvContentPartPr>
                <p14:cNvPr id="70" name="Ink 69"/>
                <p14:cNvContentPartPr/>
                <p14:nvPr/>
              </p14:nvContentPartPr>
              <p14:xfrm>
                <a:off x="2581005" y="3189240"/>
                <a:ext cx="360" cy="36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2580285" y="3187800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8">
              <p14:nvContentPartPr>
                <p14:cNvPr id="163" name="Ink 162"/>
                <p14:cNvContentPartPr/>
                <p14:nvPr/>
              </p14:nvContentPartPr>
              <p14:xfrm>
                <a:off x="2347005" y="2552040"/>
                <a:ext cx="127080" cy="74520"/>
              </p14:xfrm>
            </p:contentPart>
          </mc:Choice>
          <mc:Fallback xmlns="">
            <p:pic>
              <p:nvPicPr>
                <p:cNvPr id="163" name="Ink 162"/>
                <p:cNvPicPr/>
                <p:nvPr/>
              </p:nvPicPr>
              <p:blipFill>
                <a:blip r:embed="rId309"/>
                <a:stretch>
                  <a:fillRect/>
                </a:stretch>
              </p:blipFill>
              <p:spPr>
                <a:xfrm>
                  <a:off x="2345925" y="2549520"/>
                  <a:ext cx="128520" cy="7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0">
              <p14:nvContentPartPr>
                <p14:cNvPr id="164" name="Ink 163"/>
                <p14:cNvContentPartPr/>
                <p14:nvPr/>
              </p14:nvContentPartPr>
              <p14:xfrm>
                <a:off x="2492805" y="2556720"/>
                <a:ext cx="95400" cy="6300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311"/>
                <a:stretch>
                  <a:fillRect/>
                </a:stretch>
              </p:blipFill>
              <p:spPr>
                <a:xfrm>
                  <a:off x="2491725" y="2554200"/>
                  <a:ext cx="96840" cy="6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2">
              <p14:nvContentPartPr>
                <p14:cNvPr id="165" name="Ink 164"/>
                <p14:cNvContentPartPr/>
                <p14:nvPr/>
              </p14:nvContentPartPr>
              <p14:xfrm>
                <a:off x="2604765" y="2561760"/>
                <a:ext cx="56520" cy="4500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313"/>
                <a:stretch>
                  <a:fillRect/>
                </a:stretch>
              </p:blipFill>
              <p:spPr>
                <a:xfrm>
                  <a:off x="2603325" y="2559600"/>
                  <a:ext cx="58320" cy="4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4">
              <p14:nvContentPartPr>
                <p14:cNvPr id="166" name="Ink 165"/>
                <p14:cNvContentPartPr/>
                <p14:nvPr/>
              </p14:nvContentPartPr>
              <p14:xfrm>
                <a:off x="2594685" y="2561040"/>
                <a:ext cx="61200" cy="75960"/>
              </p14:xfrm>
            </p:contentPart>
          </mc:Choice>
          <mc:Fallback xmlns="">
            <p:pic>
              <p:nvPicPr>
                <p:cNvPr id="166" name="Ink 165"/>
                <p:cNvPicPr/>
                <p:nvPr/>
              </p:nvPicPr>
              <p:blipFill>
                <a:blip r:embed="rId315"/>
                <a:stretch>
                  <a:fillRect/>
                </a:stretch>
              </p:blipFill>
              <p:spPr>
                <a:xfrm>
                  <a:off x="2594325" y="2559240"/>
                  <a:ext cx="6228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6">
              <p14:nvContentPartPr>
                <p14:cNvPr id="167" name="Ink 166"/>
                <p14:cNvContentPartPr/>
                <p14:nvPr/>
              </p14:nvContentPartPr>
              <p14:xfrm>
                <a:off x="2840565" y="2520360"/>
                <a:ext cx="106920" cy="106560"/>
              </p14:xfrm>
            </p:contentPart>
          </mc:Choice>
          <mc:Fallback xmlns="">
            <p:pic>
              <p:nvPicPr>
                <p:cNvPr id="167" name="Ink 166"/>
                <p:cNvPicPr/>
                <p:nvPr/>
              </p:nvPicPr>
              <p:blipFill>
                <a:blip r:embed="rId317"/>
                <a:stretch>
                  <a:fillRect/>
                </a:stretch>
              </p:blipFill>
              <p:spPr>
                <a:xfrm>
                  <a:off x="2839485" y="2518200"/>
                  <a:ext cx="10836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8">
              <p14:nvContentPartPr>
                <p14:cNvPr id="168" name="Ink 167"/>
                <p14:cNvContentPartPr/>
                <p14:nvPr/>
              </p14:nvContentPartPr>
              <p14:xfrm>
                <a:off x="2999325" y="2489400"/>
                <a:ext cx="6840" cy="5616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319"/>
                <a:stretch>
                  <a:fillRect/>
                </a:stretch>
              </p:blipFill>
              <p:spPr>
                <a:xfrm>
                  <a:off x="2999325" y="2486880"/>
                  <a:ext cx="7920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0">
              <p14:nvContentPartPr>
                <p14:cNvPr id="169" name="Ink 168"/>
                <p14:cNvContentPartPr/>
                <p14:nvPr/>
              </p14:nvContentPartPr>
              <p14:xfrm>
                <a:off x="2970525" y="2483640"/>
                <a:ext cx="63360" cy="16560"/>
              </p14:xfrm>
            </p:contentPart>
          </mc:Choice>
          <mc:Fallback xmlns="">
            <p:pic>
              <p:nvPicPr>
                <p:cNvPr id="169" name="Ink 168"/>
                <p:cNvPicPr/>
                <p:nvPr/>
              </p:nvPicPr>
              <p:blipFill>
                <a:blip r:embed="rId321"/>
                <a:stretch>
                  <a:fillRect/>
                </a:stretch>
              </p:blipFill>
              <p:spPr>
                <a:xfrm>
                  <a:off x="2969085" y="2482560"/>
                  <a:ext cx="6480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2">
              <p14:nvContentPartPr>
                <p14:cNvPr id="170" name="Ink 169"/>
                <p14:cNvContentPartPr/>
                <p14:nvPr/>
              </p14:nvContentPartPr>
              <p14:xfrm>
                <a:off x="3095445" y="2528640"/>
                <a:ext cx="63720" cy="84240"/>
              </p14:xfrm>
            </p:contentPart>
          </mc:Choice>
          <mc:Fallback xmlns="">
            <p:pic>
              <p:nvPicPr>
                <p:cNvPr id="170" name="Ink 169"/>
                <p:cNvPicPr/>
                <p:nvPr/>
              </p:nvPicPr>
              <p:blipFill>
                <a:blip r:embed="rId323"/>
                <a:stretch>
                  <a:fillRect/>
                </a:stretch>
              </p:blipFill>
              <p:spPr>
                <a:xfrm>
                  <a:off x="3094365" y="2526120"/>
                  <a:ext cx="6552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4">
              <p14:nvContentPartPr>
                <p14:cNvPr id="171" name="Ink 170"/>
                <p14:cNvContentPartPr/>
                <p14:nvPr/>
              </p14:nvContentPartPr>
              <p14:xfrm>
                <a:off x="3082845" y="2528640"/>
                <a:ext cx="79560" cy="109800"/>
              </p14:xfrm>
            </p:contentPart>
          </mc:Choice>
          <mc:Fallback xmlns="">
            <p:pic>
              <p:nvPicPr>
                <p:cNvPr id="171" name="Ink 170"/>
                <p:cNvPicPr/>
                <p:nvPr/>
              </p:nvPicPr>
              <p:blipFill>
                <a:blip r:embed="rId325"/>
                <a:stretch>
                  <a:fillRect/>
                </a:stretch>
              </p:blipFill>
              <p:spPr>
                <a:xfrm>
                  <a:off x="3081765" y="2526480"/>
                  <a:ext cx="81360" cy="11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6">
              <p14:nvContentPartPr>
                <p14:cNvPr id="172" name="Ink 171"/>
                <p14:cNvContentPartPr/>
                <p14:nvPr/>
              </p14:nvContentPartPr>
              <p14:xfrm>
                <a:off x="3257085" y="2463840"/>
                <a:ext cx="10800" cy="5904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327"/>
                <a:stretch>
                  <a:fillRect/>
                </a:stretch>
              </p:blipFill>
              <p:spPr>
                <a:xfrm>
                  <a:off x="3256005" y="2461320"/>
                  <a:ext cx="12960" cy="6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8">
              <p14:nvContentPartPr>
                <p14:cNvPr id="173" name="Ink 172"/>
                <p14:cNvContentPartPr/>
                <p14:nvPr/>
              </p14:nvContentPartPr>
              <p14:xfrm>
                <a:off x="3222885" y="2470320"/>
                <a:ext cx="84240" cy="1980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329"/>
                <a:stretch>
                  <a:fillRect/>
                </a:stretch>
              </p:blipFill>
              <p:spPr>
                <a:xfrm>
                  <a:off x="3221805" y="2469960"/>
                  <a:ext cx="8568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0">
              <p14:nvContentPartPr>
                <p14:cNvPr id="174" name="Ink 173"/>
                <p14:cNvContentPartPr/>
                <p14:nvPr/>
              </p14:nvContentPartPr>
              <p14:xfrm>
                <a:off x="3322965" y="2576880"/>
                <a:ext cx="91080" cy="720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331"/>
                <a:stretch>
                  <a:fillRect/>
                </a:stretch>
              </p:blipFill>
              <p:spPr>
                <a:xfrm>
                  <a:off x="3322245" y="2574720"/>
                  <a:ext cx="9252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2">
              <p14:nvContentPartPr>
                <p14:cNvPr id="175" name="Ink 174"/>
                <p14:cNvContentPartPr/>
                <p14:nvPr/>
              </p14:nvContentPartPr>
              <p14:xfrm>
                <a:off x="3474885" y="2521440"/>
                <a:ext cx="90000" cy="102960"/>
              </p14:xfrm>
            </p:contentPart>
          </mc:Choice>
          <mc:Fallback xmlns="">
            <p:pic>
              <p:nvPicPr>
                <p:cNvPr id="175" name="Ink 174"/>
                <p:cNvPicPr/>
                <p:nvPr/>
              </p:nvPicPr>
              <p:blipFill>
                <a:blip r:embed="rId333"/>
                <a:stretch>
                  <a:fillRect/>
                </a:stretch>
              </p:blipFill>
              <p:spPr>
                <a:xfrm>
                  <a:off x="3473805" y="2518920"/>
                  <a:ext cx="9144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4">
              <p14:nvContentPartPr>
                <p14:cNvPr id="176" name="Ink 175"/>
                <p14:cNvContentPartPr/>
                <p14:nvPr/>
              </p14:nvContentPartPr>
              <p14:xfrm>
                <a:off x="3609165" y="2495880"/>
                <a:ext cx="4320" cy="52200"/>
              </p14:xfrm>
            </p:contentPart>
          </mc:Choice>
          <mc:Fallback xmlns="">
            <p:pic>
              <p:nvPicPr>
                <p:cNvPr id="176" name="Ink 175"/>
                <p:cNvPicPr/>
                <p:nvPr/>
              </p:nvPicPr>
              <p:blipFill>
                <a:blip r:embed="rId335"/>
                <a:stretch>
                  <a:fillRect/>
                </a:stretch>
              </p:blipFill>
              <p:spPr>
                <a:xfrm>
                  <a:off x="3608085" y="2493720"/>
                  <a:ext cx="648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6">
              <p14:nvContentPartPr>
                <p14:cNvPr id="177" name="Ink 176"/>
                <p14:cNvContentPartPr/>
                <p14:nvPr/>
              </p14:nvContentPartPr>
              <p14:xfrm>
                <a:off x="3562005" y="2480040"/>
                <a:ext cx="77040" cy="2268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337"/>
                <a:stretch>
                  <a:fillRect/>
                </a:stretch>
              </p:blipFill>
              <p:spPr>
                <a:xfrm>
                  <a:off x="3560925" y="2478960"/>
                  <a:ext cx="78480" cy="2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8">
              <p14:nvContentPartPr>
                <p14:cNvPr id="178" name="Ink 177"/>
                <p14:cNvContentPartPr/>
                <p14:nvPr/>
              </p14:nvContentPartPr>
              <p14:xfrm>
                <a:off x="3546165" y="2591640"/>
                <a:ext cx="18720" cy="1692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339"/>
                <a:stretch>
                  <a:fillRect/>
                </a:stretch>
              </p:blipFill>
              <p:spPr>
                <a:xfrm>
                  <a:off x="3545445" y="2591280"/>
                  <a:ext cx="1980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0">
              <p14:nvContentPartPr>
                <p14:cNvPr id="179" name="Ink 178"/>
                <p14:cNvContentPartPr/>
                <p14:nvPr/>
              </p14:nvContentPartPr>
              <p14:xfrm>
                <a:off x="3609165" y="2495880"/>
                <a:ext cx="4320" cy="5220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335"/>
                <a:stretch>
                  <a:fillRect/>
                </a:stretch>
              </p:blipFill>
              <p:spPr>
                <a:xfrm>
                  <a:off x="3608085" y="2493720"/>
                  <a:ext cx="648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1">
              <p14:nvContentPartPr>
                <p14:cNvPr id="180" name="Ink 179"/>
                <p14:cNvContentPartPr/>
                <p14:nvPr/>
              </p14:nvContentPartPr>
              <p14:xfrm>
                <a:off x="3562005" y="2480040"/>
                <a:ext cx="77040" cy="22680"/>
              </p14:xfrm>
            </p:contentPart>
          </mc:Choice>
          <mc:Fallback xmlns="">
            <p:pic>
              <p:nvPicPr>
                <p:cNvPr id="180" name="Ink 179"/>
                <p:cNvPicPr/>
                <p:nvPr/>
              </p:nvPicPr>
              <p:blipFill>
                <a:blip r:embed="rId337"/>
                <a:stretch>
                  <a:fillRect/>
                </a:stretch>
              </p:blipFill>
              <p:spPr>
                <a:xfrm>
                  <a:off x="3560925" y="2478960"/>
                  <a:ext cx="78480" cy="2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2">
              <p14:nvContentPartPr>
                <p14:cNvPr id="181" name="Ink 180"/>
                <p14:cNvContentPartPr/>
                <p14:nvPr/>
              </p14:nvContentPartPr>
              <p14:xfrm>
                <a:off x="3690525" y="2527200"/>
                <a:ext cx="74880" cy="7596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343"/>
                <a:stretch>
                  <a:fillRect/>
                </a:stretch>
              </p:blipFill>
              <p:spPr>
                <a:xfrm>
                  <a:off x="3689445" y="2525400"/>
                  <a:ext cx="75960" cy="7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4">
              <p14:nvContentPartPr>
                <p14:cNvPr id="182" name="Ink 181"/>
                <p14:cNvContentPartPr/>
                <p14:nvPr/>
              </p14:nvContentPartPr>
              <p14:xfrm>
                <a:off x="3679005" y="2523960"/>
                <a:ext cx="84600" cy="11052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345"/>
                <a:stretch>
                  <a:fillRect/>
                </a:stretch>
              </p:blipFill>
              <p:spPr>
                <a:xfrm>
                  <a:off x="3678645" y="2521800"/>
                  <a:ext cx="86040" cy="11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6">
              <p14:nvContentPartPr>
                <p14:cNvPr id="183" name="Ink 182"/>
                <p14:cNvContentPartPr/>
                <p14:nvPr/>
              </p14:nvContentPartPr>
              <p14:xfrm>
                <a:off x="3813285" y="2476440"/>
                <a:ext cx="57240" cy="828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347"/>
                <a:stretch>
                  <a:fillRect/>
                </a:stretch>
              </p:blipFill>
              <p:spPr>
                <a:xfrm>
                  <a:off x="3812205" y="2473920"/>
                  <a:ext cx="5940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8">
              <p14:nvContentPartPr>
                <p14:cNvPr id="184" name="Ink 183"/>
                <p14:cNvContentPartPr/>
                <p14:nvPr/>
              </p14:nvContentPartPr>
              <p14:xfrm>
                <a:off x="2804205" y="2741400"/>
                <a:ext cx="48960" cy="15552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349"/>
                <a:stretch>
                  <a:fillRect/>
                </a:stretch>
              </p:blipFill>
              <p:spPr>
                <a:xfrm>
                  <a:off x="2803125" y="2739240"/>
                  <a:ext cx="5112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0">
              <p14:nvContentPartPr>
                <p14:cNvPr id="185" name="Ink 184"/>
                <p14:cNvContentPartPr/>
                <p14:nvPr/>
              </p14:nvContentPartPr>
              <p14:xfrm>
                <a:off x="2853165" y="2747160"/>
                <a:ext cx="42120" cy="16668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351"/>
                <a:stretch>
                  <a:fillRect/>
                </a:stretch>
              </p:blipFill>
              <p:spPr>
                <a:xfrm>
                  <a:off x="2852085" y="2745000"/>
                  <a:ext cx="43920" cy="17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2">
              <p14:nvContentPartPr>
                <p14:cNvPr id="186" name="Ink 185"/>
                <p14:cNvContentPartPr/>
                <p14:nvPr/>
              </p14:nvContentPartPr>
              <p14:xfrm>
                <a:off x="2829405" y="2838600"/>
                <a:ext cx="89280" cy="1476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353"/>
                <a:stretch>
                  <a:fillRect/>
                </a:stretch>
              </p:blipFill>
              <p:spPr>
                <a:xfrm>
                  <a:off x="2828325" y="2838240"/>
                  <a:ext cx="9036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4">
              <p14:nvContentPartPr>
                <p14:cNvPr id="187" name="Ink 186"/>
                <p14:cNvContentPartPr/>
                <p14:nvPr/>
              </p14:nvContentPartPr>
              <p14:xfrm>
                <a:off x="2989605" y="2799000"/>
                <a:ext cx="56160" cy="7992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355"/>
                <a:stretch>
                  <a:fillRect/>
                </a:stretch>
              </p:blipFill>
              <p:spPr>
                <a:xfrm>
                  <a:off x="2988525" y="2796840"/>
                  <a:ext cx="57600" cy="8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6">
              <p14:nvContentPartPr>
                <p14:cNvPr id="188" name="Ink 187"/>
                <p14:cNvContentPartPr/>
                <p14:nvPr/>
              </p14:nvContentPartPr>
              <p14:xfrm>
                <a:off x="2970165" y="2808720"/>
                <a:ext cx="77040" cy="9216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357"/>
                <a:stretch>
                  <a:fillRect/>
                </a:stretch>
              </p:blipFill>
              <p:spPr>
                <a:xfrm>
                  <a:off x="2969445" y="2806920"/>
                  <a:ext cx="7884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8">
              <p14:nvContentPartPr>
                <p14:cNvPr id="189" name="Ink 188"/>
                <p14:cNvContentPartPr/>
                <p14:nvPr/>
              </p14:nvContentPartPr>
              <p14:xfrm>
                <a:off x="3124965" y="2742480"/>
                <a:ext cx="4680" cy="6876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359"/>
                <a:stretch>
                  <a:fillRect/>
                </a:stretch>
              </p:blipFill>
              <p:spPr>
                <a:xfrm>
                  <a:off x="3123885" y="2740320"/>
                  <a:ext cx="6840" cy="7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0">
              <p14:nvContentPartPr>
                <p14:cNvPr id="190" name="Ink 189"/>
                <p14:cNvContentPartPr/>
                <p14:nvPr/>
              </p14:nvContentPartPr>
              <p14:xfrm>
                <a:off x="3089325" y="2761560"/>
                <a:ext cx="74520" cy="1476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361"/>
                <a:stretch>
                  <a:fillRect/>
                </a:stretch>
              </p:blipFill>
              <p:spPr>
                <a:xfrm>
                  <a:off x="3088245" y="2760840"/>
                  <a:ext cx="7560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2">
              <p14:nvContentPartPr>
                <p14:cNvPr id="191" name="Ink 190"/>
                <p14:cNvContentPartPr/>
                <p14:nvPr/>
              </p14:nvContentPartPr>
              <p14:xfrm>
                <a:off x="3167445" y="2842200"/>
                <a:ext cx="101160" cy="1584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363"/>
                <a:stretch>
                  <a:fillRect/>
                </a:stretch>
              </p:blipFill>
              <p:spPr>
                <a:xfrm>
                  <a:off x="3166725" y="2841840"/>
                  <a:ext cx="10188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4">
              <p14:nvContentPartPr>
                <p14:cNvPr id="192" name="Ink 191"/>
                <p14:cNvContentPartPr/>
                <p14:nvPr/>
              </p14:nvContentPartPr>
              <p14:xfrm>
                <a:off x="3344565" y="2733480"/>
                <a:ext cx="64800" cy="17388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365"/>
                <a:stretch>
                  <a:fillRect/>
                </a:stretch>
              </p:blipFill>
              <p:spPr>
                <a:xfrm>
                  <a:off x="3343485" y="2731320"/>
                  <a:ext cx="66960" cy="17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6">
              <p14:nvContentPartPr>
                <p14:cNvPr id="193" name="Ink 192"/>
                <p14:cNvContentPartPr/>
                <p14:nvPr/>
              </p14:nvContentPartPr>
              <p14:xfrm>
                <a:off x="3406125" y="2755440"/>
                <a:ext cx="34920" cy="13032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367"/>
                <a:stretch>
                  <a:fillRect/>
                </a:stretch>
              </p:blipFill>
              <p:spPr>
                <a:xfrm>
                  <a:off x="3405045" y="2753640"/>
                  <a:ext cx="36720" cy="13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8">
              <p14:nvContentPartPr>
                <p14:cNvPr id="194" name="Ink 193"/>
                <p14:cNvContentPartPr/>
                <p14:nvPr/>
              </p14:nvContentPartPr>
              <p14:xfrm>
                <a:off x="3373725" y="2823840"/>
                <a:ext cx="85680" cy="183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369"/>
                <a:stretch>
                  <a:fillRect/>
                </a:stretch>
              </p:blipFill>
              <p:spPr>
                <a:xfrm>
                  <a:off x="3373005" y="2823480"/>
                  <a:ext cx="8676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0">
              <p14:nvContentPartPr>
                <p14:cNvPr id="195" name="Ink 194"/>
                <p14:cNvContentPartPr/>
                <p14:nvPr/>
              </p14:nvContentPartPr>
              <p14:xfrm>
                <a:off x="3535365" y="2786760"/>
                <a:ext cx="63360" cy="55440"/>
              </p14:xfrm>
            </p:contentPart>
          </mc:Choice>
          <mc:Fallback xmlns="">
            <p:pic>
              <p:nvPicPr>
                <p:cNvPr id="195" name="Ink 194"/>
                <p:cNvPicPr/>
                <p:nvPr/>
              </p:nvPicPr>
              <p:blipFill>
                <a:blip r:embed="rId371"/>
                <a:stretch>
                  <a:fillRect/>
                </a:stretch>
              </p:blipFill>
              <p:spPr>
                <a:xfrm>
                  <a:off x="3534645" y="2784600"/>
                  <a:ext cx="6444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2">
              <p14:nvContentPartPr>
                <p14:cNvPr id="196" name="Ink 195"/>
                <p14:cNvContentPartPr/>
                <p14:nvPr/>
              </p14:nvContentPartPr>
              <p14:xfrm>
                <a:off x="3519885" y="2780640"/>
                <a:ext cx="88200" cy="94320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373"/>
                <a:stretch>
                  <a:fillRect/>
                </a:stretch>
              </p:blipFill>
              <p:spPr>
                <a:xfrm>
                  <a:off x="3518805" y="2779200"/>
                  <a:ext cx="9000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4">
              <p14:nvContentPartPr>
                <p14:cNvPr id="197" name="Ink 196"/>
                <p14:cNvContentPartPr/>
                <p14:nvPr/>
              </p14:nvContentPartPr>
              <p14:xfrm>
                <a:off x="3652005" y="2734200"/>
                <a:ext cx="65880" cy="1116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375"/>
                <a:stretch>
                  <a:fillRect/>
                </a:stretch>
              </p:blipFill>
              <p:spPr>
                <a:xfrm>
                  <a:off x="3650925" y="2731680"/>
                  <a:ext cx="6804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6">
              <p14:nvContentPartPr>
                <p14:cNvPr id="198" name="Ink 197"/>
                <p14:cNvContentPartPr/>
                <p14:nvPr/>
              </p14:nvContentPartPr>
              <p14:xfrm>
                <a:off x="3746685" y="2810520"/>
                <a:ext cx="65160" cy="432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377"/>
                <a:stretch>
                  <a:fillRect/>
                </a:stretch>
              </p:blipFill>
              <p:spPr>
                <a:xfrm>
                  <a:off x="3745965" y="2808000"/>
                  <a:ext cx="6696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8">
              <p14:nvContentPartPr>
                <p14:cNvPr id="199" name="Ink 198"/>
                <p14:cNvContentPartPr/>
                <p14:nvPr/>
              </p14:nvContentPartPr>
              <p14:xfrm>
                <a:off x="3746685" y="2833920"/>
                <a:ext cx="87840" cy="864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379"/>
                <a:stretch>
                  <a:fillRect/>
                </a:stretch>
              </p:blipFill>
              <p:spPr>
                <a:xfrm>
                  <a:off x="3745965" y="2833200"/>
                  <a:ext cx="8928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0">
              <p14:nvContentPartPr>
                <p14:cNvPr id="200" name="Ink 199"/>
                <p14:cNvContentPartPr/>
                <p14:nvPr/>
              </p14:nvContentPartPr>
              <p14:xfrm>
                <a:off x="3913005" y="2711520"/>
                <a:ext cx="37800" cy="150480"/>
              </p14:xfrm>
            </p:contentPart>
          </mc:Choice>
          <mc:Fallback xmlns="">
            <p:pic>
              <p:nvPicPr>
                <p:cNvPr id="200" name="Ink 199"/>
                <p:cNvPicPr/>
                <p:nvPr/>
              </p:nvPicPr>
              <p:blipFill>
                <a:blip r:embed="rId381"/>
                <a:stretch>
                  <a:fillRect/>
                </a:stretch>
              </p:blipFill>
              <p:spPr>
                <a:xfrm>
                  <a:off x="3911925" y="2709360"/>
                  <a:ext cx="39960" cy="15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2">
              <p14:nvContentPartPr>
                <p14:cNvPr id="201" name="Ink 200"/>
                <p14:cNvContentPartPr/>
                <p14:nvPr/>
              </p14:nvContentPartPr>
              <p14:xfrm>
                <a:off x="3918765" y="2795760"/>
                <a:ext cx="73800" cy="60120"/>
              </p14:xfrm>
            </p:contentPart>
          </mc:Choice>
          <mc:Fallback xmlns="">
            <p:pic>
              <p:nvPicPr>
                <p:cNvPr id="201" name="Ink 200"/>
                <p:cNvPicPr/>
                <p:nvPr/>
              </p:nvPicPr>
              <p:blipFill>
                <a:blip r:embed="rId383"/>
                <a:stretch>
                  <a:fillRect/>
                </a:stretch>
              </p:blipFill>
              <p:spPr>
                <a:xfrm>
                  <a:off x="3918405" y="2793240"/>
                  <a:ext cx="75600" cy="6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4">
              <p14:nvContentPartPr>
                <p14:cNvPr id="202" name="Ink 201"/>
                <p14:cNvContentPartPr/>
                <p14:nvPr/>
              </p14:nvContentPartPr>
              <p14:xfrm>
                <a:off x="3045045" y="3013560"/>
                <a:ext cx="72000" cy="81000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385"/>
                <a:stretch>
                  <a:fillRect/>
                </a:stretch>
              </p:blipFill>
              <p:spPr>
                <a:xfrm>
                  <a:off x="3043965" y="3011040"/>
                  <a:ext cx="7380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6">
              <p14:nvContentPartPr>
                <p14:cNvPr id="203" name="Ink 202"/>
                <p14:cNvContentPartPr/>
                <p14:nvPr/>
              </p14:nvContentPartPr>
              <p14:xfrm>
                <a:off x="3039645" y="3000960"/>
                <a:ext cx="97200" cy="111240"/>
              </p14:xfrm>
            </p:contentPart>
          </mc:Choice>
          <mc:Fallback xmlns="">
            <p:pic>
              <p:nvPicPr>
                <p:cNvPr id="203" name="Ink 202"/>
                <p:cNvPicPr/>
                <p:nvPr/>
              </p:nvPicPr>
              <p:blipFill>
                <a:blip r:embed="rId387"/>
                <a:stretch>
                  <a:fillRect/>
                </a:stretch>
              </p:blipFill>
              <p:spPr>
                <a:xfrm>
                  <a:off x="3038925" y="2998800"/>
                  <a:ext cx="98640" cy="11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8">
              <p14:nvContentPartPr>
                <p14:cNvPr id="204" name="Ink 203"/>
                <p14:cNvContentPartPr/>
                <p14:nvPr/>
              </p14:nvContentPartPr>
              <p14:xfrm>
                <a:off x="3212085" y="2958840"/>
                <a:ext cx="2880" cy="62640"/>
              </p14:xfrm>
            </p:contentPart>
          </mc:Choice>
          <mc:Fallback xmlns="">
            <p:pic>
              <p:nvPicPr>
                <p:cNvPr id="204" name="Ink 203"/>
                <p:cNvPicPr/>
                <p:nvPr/>
              </p:nvPicPr>
              <p:blipFill>
                <a:blip r:embed="rId389"/>
                <a:stretch>
                  <a:fillRect/>
                </a:stretch>
              </p:blipFill>
              <p:spPr>
                <a:xfrm>
                  <a:off x="3211005" y="2956680"/>
                  <a:ext cx="5400" cy="6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0">
              <p14:nvContentPartPr>
                <p14:cNvPr id="205" name="Ink 204"/>
                <p14:cNvContentPartPr/>
                <p14:nvPr/>
              </p14:nvContentPartPr>
              <p14:xfrm>
                <a:off x="3176085" y="2973240"/>
                <a:ext cx="88920" cy="24120"/>
              </p14:xfrm>
            </p:contentPart>
          </mc:Choice>
          <mc:Fallback xmlns="">
            <p:pic>
              <p:nvPicPr>
                <p:cNvPr id="205" name="Ink 204"/>
                <p:cNvPicPr/>
                <p:nvPr/>
              </p:nvPicPr>
              <p:blipFill>
                <a:blip r:embed="rId391"/>
                <a:stretch>
                  <a:fillRect/>
                </a:stretch>
              </p:blipFill>
              <p:spPr>
                <a:xfrm>
                  <a:off x="3175005" y="2972520"/>
                  <a:ext cx="90360" cy="2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2">
              <p14:nvContentPartPr>
                <p14:cNvPr id="206" name="Ink 205"/>
                <p14:cNvContentPartPr/>
                <p14:nvPr/>
              </p14:nvContentPartPr>
              <p14:xfrm>
                <a:off x="3272925" y="3093120"/>
                <a:ext cx="17280" cy="68040"/>
              </p14:xfrm>
            </p:contentPart>
          </mc:Choice>
          <mc:Fallback xmlns="">
            <p:pic>
              <p:nvPicPr>
                <p:cNvPr id="206" name="Ink 205"/>
                <p:cNvPicPr/>
                <p:nvPr/>
              </p:nvPicPr>
              <p:blipFill>
                <a:blip r:embed="rId393"/>
                <a:stretch>
                  <a:fillRect/>
                </a:stretch>
              </p:blipFill>
              <p:spPr>
                <a:xfrm>
                  <a:off x="3272925" y="3090960"/>
                  <a:ext cx="18720" cy="7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4">
              <p14:nvContentPartPr>
                <p14:cNvPr id="207" name="Ink 206"/>
                <p14:cNvContentPartPr/>
                <p14:nvPr/>
              </p14:nvContentPartPr>
              <p14:xfrm>
                <a:off x="3403965" y="3000600"/>
                <a:ext cx="65160" cy="76320"/>
              </p14:xfrm>
            </p:contentPart>
          </mc:Choice>
          <mc:Fallback xmlns="">
            <p:pic>
              <p:nvPicPr>
                <p:cNvPr id="207" name="Ink 206"/>
                <p:cNvPicPr/>
                <p:nvPr/>
              </p:nvPicPr>
              <p:blipFill>
                <a:blip r:embed="rId395"/>
                <a:stretch>
                  <a:fillRect/>
                </a:stretch>
              </p:blipFill>
              <p:spPr>
                <a:xfrm>
                  <a:off x="3402885" y="2998800"/>
                  <a:ext cx="66960" cy="7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6">
              <p14:nvContentPartPr>
                <p14:cNvPr id="208" name="Ink 207"/>
                <p14:cNvContentPartPr/>
                <p14:nvPr/>
              </p14:nvContentPartPr>
              <p14:xfrm>
                <a:off x="3388125" y="3004200"/>
                <a:ext cx="91440" cy="96480"/>
              </p14:xfrm>
            </p:contentPart>
          </mc:Choice>
          <mc:Fallback xmlns="">
            <p:pic>
              <p:nvPicPr>
                <p:cNvPr id="208" name="Ink 207"/>
                <p:cNvPicPr/>
                <p:nvPr/>
              </p:nvPicPr>
              <p:blipFill>
                <a:blip r:embed="rId397"/>
                <a:stretch>
                  <a:fillRect/>
                </a:stretch>
              </p:blipFill>
              <p:spPr>
                <a:xfrm>
                  <a:off x="3387765" y="3002040"/>
                  <a:ext cx="9252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8">
              <p14:nvContentPartPr>
                <p14:cNvPr id="209" name="Ink 208"/>
                <p14:cNvContentPartPr/>
                <p14:nvPr/>
              </p14:nvContentPartPr>
              <p14:xfrm>
                <a:off x="3535005" y="2970360"/>
                <a:ext cx="71280" cy="11160"/>
              </p14:xfrm>
            </p:contentPart>
          </mc:Choice>
          <mc:Fallback xmlns="">
            <p:pic>
              <p:nvPicPr>
                <p:cNvPr id="209" name="Ink 208"/>
                <p:cNvPicPr/>
                <p:nvPr/>
              </p:nvPicPr>
              <p:blipFill>
                <a:blip r:embed="rId399"/>
                <a:stretch>
                  <a:fillRect/>
                </a:stretch>
              </p:blipFill>
              <p:spPr>
                <a:xfrm>
                  <a:off x="3533925" y="2969640"/>
                  <a:ext cx="7344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0">
              <p14:nvContentPartPr>
                <p14:cNvPr id="210" name="Ink 209"/>
                <p14:cNvContentPartPr/>
                <p14:nvPr/>
              </p14:nvContentPartPr>
              <p14:xfrm>
                <a:off x="3666405" y="2997000"/>
                <a:ext cx="74160" cy="70560"/>
              </p14:xfrm>
            </p:contentPart>
          </mc:Choice>
          <mc:Fallback xmlns="">
            <p:pic>
              <p:nvPicPr>
                <p:cNvPr id="210" name="Ink 209"/>
                <p:cNvPicPr/>
                <p:nvPr/>
              </p:nvPicPr>
              <p:blipFill>
                <a:blip r:embed="rId401"/>
                <a:stretch>
                  <a:fillRect/>
                </a:stretch>
              </p:blipFill>
              <p:spPr>
                <a:xfrm>
                  <a:off x="3664965" y="2994840"/>
                  <a:ext cx="76680" cy="7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2">
              <p14:nvContentPartPr>
                <p14:cNvPr id="211" name="Ink 210"/>
                <p14:cNvContentPartPr/>
                <p14:nvPr/>
              </p14:nvContentPartPr>
              <p14:xfrm>
                <a:off x="3691965" y="3045240"/>
                <a:ext cx="76680" cy="5472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403"/>
                <a:stretch>
                  <a:fillRect/>
                </a:stretch>
              </p:blipFill>
              <p:spPr>
                <a:xfrm>
                  <a:off x="3691245" y="3043080"/>
                  <a:ext cx="78120" cy="5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4">
              <p14:nvContentPartPr>
                <p14:cNvPr id="212" name="Ink 211"/>
                <p14:cNvContentPartPr/>
                <p14:nvPr/>
              </p14:nvContentPartPr>
              <p14:xfrm>
                <a:off x="3823365" y="2975040"/>
                <a:ext cx="99360" cy="105120"/>
              </p14:xfrm>
            </p:contentPart>
          </mc:Choice>
          <mc:Fallback xmlns="">
            <p:pic>
              <p:nvPicPr>
                <p:cNvPr id="212" name="Ink 211"/>
                <p:cNvPicPr/>
                <p:nvPr/>
              </p:nvPicPr>
              <p:blipFill>
                <a:blip r:embed="rId405"/>
                <a:stretch>
                  <a:fillRect/>
                </a:stretch>
              </p:blipFill>
              <p:spPr>
                <a:xfrm>
                  <a:off x="3821925" y="2972520"/>
                  <a:ext cx="101880" cy="1098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17" name="Rectangle 216"/>
            <p:cNvSpPr/>
            <p:nvPr/>
          </p:nvSpPr>
          <p:spPr>
            <a:xfrm>
              <a:off x="2260290" y="2386689"/>
              <a:ext cx="1811648" cy="802911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ight Arrow 218"/>
            <p:cNvSpPr/>
            <p:nvPr/>
          </p:nvSpPr>
          <p:spPr>
            <a:xfrm>
              <a:off x="1800525" y="2528640"/>
              <a:ext cx="362010" cy="460039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06">
            <p14:nvContentPartPr>
              <p14:cNvPr id="220" name="Ink 219"/>
              <p14:cNvContentPartPr/>
              <p14:nvPr/>
            </p14:nvContentPartPr>
            <p14:xfrm>
              <a:off x="1820685" y="676800"/>
              <a:ext cx="14040" cy="16848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709"/>
              <a:stretch>
                <a:fillRect/>
              </a:stretch>
            </p:blipFill>
            <p:spPr>
              <a:xfrm>
                <a:off x="1819605" y="675000"/>
                <a:ext cx="1584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0">
            <p14:nvContentPartPr>
              <p14:cNvPr id="221" name="Ink 220"/>
              <p14:cNvContentPartPr/>
              <p14:nvPr/>
            </p14:nvContentPartPr>
            <p14:xfrm>
              <a:off x="1833285" y="755280"/>
              <a:ext cx="50400" cy="7848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711"/>
              <a:stretch>
                <a:fillRect/>
              </a:stretch>
            </p:blipFill>
            <p:spPr>
              <a:xfrm>
                <a:off x="1832205" y="753120"/>
                <a:ext cx="5292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2">
            <p14:nvContentPartPr>
              <p14:cNvPr id="222" name="Ink 221"/>
              <p14:cNvContentPartPr/>
              <p14:nvPr/>
            </p14:nvContentPartPr>
            <p14:xfrm>
              <a:off x="1933365" y="764640"/>
              <a:ext cx="40320" cy="5652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713"/>
              <a:stretch>
                <a:fillRect/>
              </a:stretch>
            </p:blipFill>
            <p:spPr>
              <a:xfrm>
                <a:off x="1932285" y="762840"/>
                <a:ext cx="4284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4">
            <p14:nvContentPartPr>
              <p14:cNvPr id="223" name="Ink 222"/>
              <p14:cNvContentPartPr/>
              <p14:nvPr/>
            </p14:nvContentPartPr>
            <p14:xfrm>
              <a:off x="1957485" y="815040"/>
              <a:ext cx="37800" cy="3636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715"/>
              <a:stretch>
                <a:fillRect/>
              </a:stretch>
            </p:blipFill>
            <p:spPr>
              <a:xfrm>
                <a:off x="1956405" y="813960"/>
                <a:ext cx="3996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6">
            <p14:nvContentPartPr>
              <p14:cNvPr id="224" name="Ink 223"/>
              <p14:cNvContentPartPr/>
              <p14:nvPr/>
            </p14:nvContentPartPr>
            <p14:xfrm>
              <a:off x="2021925" y="758880"/>
              <a:ext cx="76320" cy="10188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717"/>
              <a:stretch>
                <a:fillRect/>
              </a:stretch>
            </p:blipFill>
            <p:spPr>
              <a:xfrm>
                <a:off x="2020845" y="756360"/>
                <a:ext cx="78480" cy="10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382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Freeform 84"/>
          <p:cNvSpPr/>
          <p:nvPr/>
        </p:nvSpPr>
        <p:spPr>
          <a:xfrm>
            <a:off x="2262118" y="710647"/>
            <a:ext cx="1855485" cy="1807195"/>
          </a:xfrm>
          <a:custGeom>
            <a:avLst/>
            <a:gdLst>
              <a:gd name="connsiteX0" fmla="*/ 0 w 2155736"/>
              <a:gd name="connsiteY0" fmla="*/ 618114 h 2329421"/>
              <a:gd name="connsiteX1" fmla="*/ 1190252 w 2155736"/>
              <a:gd name="connsiteY1" fmla="*/ 0 h 2329421"/>
              <a:gd name="connsiteX2" fmla="*/ 2155736 w 2155736"/>
              <a:gd name="connsiteY2" fmla="*/ 1721524 h 2329421"/>
              <a:gd name="connsiteX3" fmla="*/ 740715 w 2155736"/>
              <a:gd name="connsiteY3" fmla="*/ 2329421 h 2329421"/>
              <a:gd name="connsiteX4" fmla="*/ 0 w 2155736"/>
              <a:gd name="connsiteY4" fmla="*/ 618114 h 2329421"/>
              <a:gd name="connsiteX0" fmla="*/ 0 w 1716415"/>
              <a:gd name="connsiteY0" fmla="*/ 0 h 2365180"/>
              <a:gd name="connsiteX1" fmla="*/ 750931 w 1716415"/>
              <a:gd name="connsiteY1" fmla="*/ 35759 h 2365180"/>
              <a:gd name="connsiteX2" fmla="*/ 1716415 w 1716415"/>
              <a:gd name="connsiteY2" fmla="*/ 1757283 h 2365180"/>
              <a:gd name="connsiteX3" fmla="*/ 301394 w 1716415"/>
              <a:gd name="connsiteY3" fmla="*/ 2365180 h 2365180"/>
              <a:gd name="connsiteX4" fmla="*/ 0 w 1716415"/>
              <a:gd name="connsiteY4" fmla="*/ 0 h 2365180"/>
              <a:gd name="connsiteX0" fmla="*/ 0 w 1716415"/>
              <a:gd name="connsiteY0" fmla="*/ 0 h 2365180"/>
              <a:gd name="connsiteX1" fmla="*/ 526162 w 1716415"/>
              <a:gd name="connsiteY1" fmla="*/ 500622 h 2365180"/>
              <a:gd name="connsiteX2" fmla="*/ 1716415 w 1716415"/>
              <a:gd name="connsiteY2" fmla="*/ 1757283 h 2365180"/>
              <a:gd name="connsiteX3" fmla="*/ 301394 w 1716415"/>
              <a:gd name="connsiteY3" fmla="*/ 2365180 h 2365180"/>
              <a:gd name="connsiteX4" fmla="*/ 0 w 1716415"/>
              <a:gd name="connsiteY4" fmla="*/ 0 h 2365180"/>
              <a:gd name="connsiteX0" fmla="*/ 0 w 1716415"/>
              <a:gd name="connsiteY0" fmla="*/ 66409 h 1823692"/>
              <a:gd name="connsiteX1" fmla="*/ 526162 w 1716415"/>
              <a:gd name="connsiteY1" fmla="*/ 567031 h 1823692"/>
              <a:gd name="connsiteX2" fmla="*/ 1716415 w 1716415"/>
              <a:gd name="connsiteY2" fmla="*/ 1823692 h 1823692"/>
              <a:gd name="connsiteX3" fmla="*/ 1578489 w 1716415"/>
              <a:gd name="connsiteY3" fmla="*/ 0 h 1823692"/>
              <a:gd name="connsiteX4" fmla="*/ 0 w 1716415"/>
              <a:gd name="connsiteY4" fmla="*/ 66409 h 1823692"/>
              <a:gd name="connsiteX0" fmla="*/ 1837254 w 3553669"/>
              <a:gd name="connsiteY0" fmla="*/ 66409 h 2299205"/>
              <a:gd name="connsiteX1" fmla="*/ 2363416 w 3553669"/>
              <a:gd name="connsiteY1" fmla="*/ 567031 h 2299205"/>
              <a:gd name="connsiteX2" fmla="*/ 12 w 3553669"/>
              <a:gd name="connsiteY2" fmla="*/ 2299205 h 2299205"/>
              <a:gd name="connsiteX3" fmla="*/ 3553669 w 3553669"/>
              <a:gd name="connsiteY3" fmla="*/ 1823692 h 2299205"/>
              <a:gd name="connsiteX4" fmla="*/ 3415743 w 3553669"/>
              <a:gd name="connsiteY4" fmla="*/ 0 h 2299205"/>
              <a:gd name="connsiteX5" fmla="*/ 1837254 w 3553669"/>
              <a:gd name="connsiteY5" fmla="*/ 66409 h 2299205"/>
              <a:gd name="connsiteX0" fmla="*/ 1879043 w 3595458"/>
              <a:gd name="connsiteY0" fmla="*/ 66409 h 2299205"/>
              <a:gd name="connsiteX1" fmla="*/ 2405205 w 3595458"/>
              <a:gd name="connsiteY1" fmla="*/ 567031 h 2299205"/>
              <a:gd name="connsiteX2" fmla="*/ 41801 w 3595458"/>
              <a:gd name="connsiteY2" fmla="*/ 2299205 h 2299205"/>
              <a:gd name="connsiteX3" fmla="*/ 3595458 w 3595458"/>
              <a:gd name="connsiteY3" fmla="*/ 1823692 h 2299205"/>
              <a:gd name="connsiteX4" fmla="*/ 3457532 w 3595458"/>
              <a:gd name="connsiteY4" fmla="*/ 0 h 2299205"/>
              <a:gd name="connsiteX5" fmla="*/ 0 w 3595458"/>
              <a:gd name="connsiteY5" fmla="*/ 1071296 h 2299205"/>
              <a:gd name="connsiteX6" fmla="*/ 1879043 w 3595458"/>
              <a:gd name="connsiteY6" fmla="*/ 66409 h 2299205"/>
              <a:gd name="connsiteX0" fmla="*/ 1879043 w 3595458"/>
              <a:gd name="connsiteY0" fmla="*/ 66409 h 2299205"/>
              <a:gd name="connsiteX1" fmla="*/ 41801 w 3595458"/>
              <a:gd name="connsiteY1" fmla="*/ 2299205 h 2299205"/>
              <a:gd name="connsiteX2" fmla="*/ 3595458 w 3595458"/>
              <a:gd name="connsiteY2" fmla="*/ 1823692 h 2299205"/>
              <a:gd name="connsiteX3" fmla="*/ 3457532 w 3595458"/>
              <a:gd name="connsiteY3" fmla="*/ 0 h 2299205"/>
              <a:gd name="connsiteX4" fmla="*/ 0 w 3595458"/>
              <a:gd name="connsiteY4" fmla="*/ 1071296 h 2299205"/>
              <a:gd name="connsiteX5" fmla="*/ 1879043 w 3595458"/>
              <a:gd name="connsiteY5" fmla="*/ 66409 h 2299205"/>
              <a:gd name="connsiteX0" fmla="*/ 0 w 3595458"/>
              <a:gd name="connsiteY0" fmla="*/ 1071296 h 2299205"/>
              <a:gd name="connsiteX1" fmla="*/ 41801 w 3595458"/>
              <a:gd name="connsiteY1" fmla="*/ 2299205 h 2299205"/>
              <a:gd name="connsiteX2" fmla="*/ 3595458 w 3595458"/>
              <a:gd name="connsiteY2" fmla="*/ 1823692 h 2299205"/>
              <a:gd name="connsiteX3" fmla="*/ 3457532 w 3595458"/>
              <a:gd name="connsiteY3" fmla="*/ 0 h 2299205"/>
              <a:gd name="connsiteX4" fmla="*/ 0 w 3595458"/>
              <a:gd name="connsiteY4" fmla="*/ 1071296 h 2299205"/>
              <a:gd name="connsiteX0" fmla="*/ 0 w 3595458"/>
              <a:gd name="connsiteY0" fmla="*/ 1071296 h 2299205"/>
              <a:gd name="connsiteX1" fmla="*/ 41801 w 3595458"/>
              <a:gd name="connsiteY1" fmla="*/ 2299205 h 2299205"/>
              <a:gd name="connsiteX2" fmla="*/ 3595458 w 3595458"/>
              <a:gd name="connsiteY2" fmla="*/ 1823692 h 2299205"/>
              <a:gd name="connsiteX3" fmla="*/ 3457532 w 3595458"/>
              <a:gd name="connsiteY3" fmla="*/ 0 h 2299205"/>
              <a:gd name="connsiteX4" fmla="*/ 0 w 3595458"/>
              <a:gd name="connsiteY4" fmla="*/ 1071296 h 2299205"/>
              <a:gd name="connsiteX0" fmla="*/ 0 w 3595458"/>
              <a:gd name="connsiteY0" fmla="*/ 1071296 h 2299205"/>
              <a:gd name="connsiteX1" fmla="*/ 41801 w 3595458"/>
              <a:gd name="connsiteY1" fmla="*/ 2299205 h 2299205"/>
              <a:gd name="connsiteX2" fmla="*/ 3595458 w 3595458"/>
              <a:gd name="connsiteY2" fmla="*/ 1823692 h 2299205"/>
              <a:gd name="connsiteX3" fmla="*/ 3457532 w 3595458"/>
              <a:gd name="connsiteY3" fmla="*/ 0 h 2299205"/>
              <a:gd name="connsiteX4" fmla="*/ 0 w 3595458"/>
              <a:gd name="connsiteY4" fmla="*/ 1071296 h 2299205"/>
              <a:gd name="connsiteX0" fmla="*/ 0 w 3595458"/>
              <a:gd name="connsiteY0" fmla="*/ 313650 h 1541559"/>
              <a:gd name="connsiteX1" fmla="*/ 41801 w 3595458"/>
              <a:gd name="connsiteY1" fmla="*/ 1541559 h 1541559"/>
              <a:gd name="connsiteX2" fmla="*/ 3595458 w 3595458"/>
              <a:gd name="connsiteY2" fmla="*/ 1066046 h 1541559"/>
              <a:gd name="connsiteX3" fmla="*/ 1414501 w 3595458"/>
              <a:gd name="connsiteY3" fmla="*/ 0 h 1541559"/>
              <a:gd name="connsiteX4" fmla="*/ 0 w 3595458"/>
              <a:gd name="connsiteY4" fmla="*/ 313650 h 1541559"/>
              <a:gd name="connsiteX0" fmla="*/ 0 w 1855485"/>
              <a:gd name="connsiteY0" fmla="*/ 313650 h 1541559"/>
              <a:gd name="connsiteX1" fmla="*/ 41801 w 1855485"/>
              <a:gd name="connsiteY1" fmla="*/ 1541559 h 1541559"/>
              <a:gd name="connsiteX2" fmla="*/ 1855485 w 1855485"/>
              <a:gd name="connsiteY2" fmla="*/ 1316853 h 1541559"/>
              <a:gd name="connsiteX3" fmla="*/ 1414501 w 1855485"/>
              <a:gd name="connsiteY3" fmla="*/ 0 h 1541559"/>
              <a:gd name="connsiteX4" fmla="*/ 0 w 1855485"/>
              <a:gd name="connsiteY4" fmla="*/ 313650 h 1541559"/>
              <a:gd name="connsiteX0" fmla="*/ 0 w 1855485"/>
              <a:gd name="connsiteY0" fmla="*/ 313650 h 1807195"/>
              <a:gd name="connsiteX1" fmla="*/ 583290 w 1855485"/>
              <a:gd name="connsiteY1" fmla="*/ 1807195 h 1807195"/>
              <a:gd name="connsiteX2" fmla="*/ 1855485 w 1855485"/>
              <a:gd name="connsiteY2" fmla="*/ 1316853 h 1807195"/>
              <a:gd name="connsiteX3" fmla="*/ 1414501 w 1855485"/>
              <a:gd name="connsiteY3" fmla="*/ 0 h 1807195"/>
              <a:gd name="connsiteX4" fmla="*/ 0 w 1855485"/>
              <a:gd name="connsiteY4" fmla="*/ 313650 h 1807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485" h="1807195">
                <a:moveTo>
                  <a:pt x="0" y="313650"/>
                </a:moveTo>
                <a:lnTo>
                  <a:pt x="583290" y="1807195"/>
                </a:lnTo>
                <a:lnTo>
                  <a:pt x="1855485" y="1316853"/>
                </a:lnTo>
                <a:lnTo>
                  <a:pt x="1414501" y="0"/>
                </a:lnTo>
                <a:lnTo>
                  <a:pt x="0" y="313650"/>
                </a:lnTo>
                <a:close/>
              </a:path>
            </a:pathLst>
          </a:custGeom>
          <a:solidFill>
            <a:srgbClr val="FBD0E4">
              <a:alpha val="40000"/>
            </a:srgbClr>
          </a:solidFill>
          <a:ln w="127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LP: standard form</a:t>
            </a:r>
            <a:endParaRPr lang="en-US" dirty="0"/>
          </a:p>
        </p:txBody>
      </p:sp>
      <p:grpSp>
        <p:nvGrpSpPr>
          <p:cNvPr id="88" name="Group 87"/>
          <p:cNvGrpSpPr/>
          <p:nvPr/>
        </p:nvGrpSpPr>
        <p:grpSpPr>
          <a:xfrm>
            <a:off x="161952" y="389045"/>
            <a:ext cx="1636627" cy="817200"/>
            <a:chOff x="370193" y="447603"/>
            <a:chExt cx="2116800" cy="1056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4" name="Ink 3"/>
                <p14:cNvContentPartPr/>
                <p14:nvPr/>
              </p14:nvContentPartPr>
              <p14:xfrm>
                <a:off x="395753" y="517803"/>
                <a:ext cx="2880" cy="25920"/>
              </p14:xfrm>
            </p:contentPart>
          </mc:Choice>
          <mc:Fallback xmlns="">
            <p:pic>
              <p:nvPicPr>
                <p:cNvPr id="4" name="Ink 3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3833" y="515918"/>
                  <a:ext cx="5760" cy="306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" name="Ink 4"/>
                <p14:cNvContentPartPr/>
                <p14:nvPr/>
              </p14:nvContentPartPr>
              <p14:xfrm>
                <a:off x="393593" y="481083"/>
                <a:ext cx="219240" cy="18000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87076" y="469920"/>
                  <a:ext cx="229946" cy="2041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" name="Ink 5"/>
                <p14:cNvContentPartPr/>
                <p14:nvPr/>
              </p14:nvContentPartPr>
              <p14:xfrm>
                <a:off x="674033" y="574683"/>
                <a:ext cx="9000" cy="7884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67283" y="562087"/>
                  <a:ext cx="22050" cy="1049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Ink 6"/>
                <p14:cNvContentPartPr/>
                <p14:nvPr/>
              </p14:nvContentPartPr>
              <p14:xfrm>
                <a:off x="676193" y="508803"/>
                <a:ext cx="16200" cy="2196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69713" y="495993"/>
                  <a:ext cx="24994" cy="388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Ink 7"/>
                <p14:cNvContentPartPr/>
                <p14:nvPr/>
              </p14:nvContentPartPr>
              <p14:xfrm>
                <a:off x="742073" y="537963"/>
                <a:ext cx="140040" cy="14976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736938" y="524010"/>
                  <a:ext cx="148442" cy="1697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9" name="Ink 8"/>
                <p14:cNvContentPartPr/>
                <p14:nvPr/>
              </p14:nvContentPartPr>
              <p14:xfrm>
                <a:off x="1106393" y="502683"/>
                <a:ext cx="143640" cy="15732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099420" y="489612"/>
                  <a:ext cx="153402" cy="1839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0" name="Ink 9"/>
                <p14:cNvContentPartPr/>
                <p14:nvPr/>
              </p14:nvContentPartPr>
              <p14:xfrm>
                <a:off x="1229873" y="447603"/>
                <a:ext cx="122760" cy="8136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222898" y="434120"/>
                  <a:ext cx="136710" cy="108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1" name="Ink 10"/>
                <p14:cNvContentPartPr/>
                <p14:nvPr/>
              </p14:nvContentPartPr>
              <p14:xfrm>
                <a:off x="1419233" y="510603"/>
                <a:ext cx="117720" cy="12600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413160" y="500336"/>
                  <a:ext cx="130800" cy="15026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2" name="Ink 11"/>
                <p14:cNvContentPartPr/>
                <p14:nvPr/>
              </p14:nvContentPartPr>
              <p14:xfrm>
                <a:off x="1405553" y="492603"/>
                <a:ext cx="119880" cy="17136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399023" y="480030"/>
                  <a:ext cx="132941" cy="1974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4" name="Ink 13"/>
                <p14:cNvContentPartPr/>
                <p14:nvPr/>
              </p14:nvContentPartPr>
              <p14:xfrm>
                <a:off x="370193" y="990483"/>
                <a:ext cx="133560" cy="20448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364122" y="977441"/>
                  <a:ext cx="146636" cy="2314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5" name="Ink 14"/>
                <p14:cNvContentPartPr/>
                <p14:nvPr/>
              </p14:nvContentPartPr>
              <p14:xfrm>
                <a:off x="590873" y="1163283"/>
                <a:ext cx="24120" cy="2664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584379" y="1149729"/>
                  <a:ext cx="37572" cy="537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6" name="Ink 15"/>
                <p14:cNvContentPartPr/>
                <p14:nvPr/>
              </p14:nvContentPartPr>
              <p14:xfrm>
                <a:off x="763673" y="876003"/>
                <a:ext cx="74160" cy="29340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756677" y="864360"/>
                  <a:ext cx="83488" cy="3190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7" name="Ink 16"/>
                <p14:cNvContentPartPr/>
                <p14:nvPr/>
              </p14:nvContentPartPr>
              <p14:xfrm>
                <a:off x="717233" y="1008843"/>
                <a:ext cx="94680" cy="900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710703" y="997001"/>
                  <a:ext cx="102609" cy="350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8" name="Ink 17"/>
                <p14:cNvContentPartPr/>
                <p14:nvPr/>
              </p14:nvContentPartPr>
              <p14:xfrm>
                <a:off x="917033" y="1147803"/>
                <a:ext cx="20520" cy="2268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910038" y="1134843"/>
                  <a:ext cx="34511" cy="495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9" name="Ink 18"/>
                <p14:cNvContentPartPr/>
                <p14:nvPr/>
              </p14:nvContentPartPr>
              <p14:xfrm>
                <a:off x="1090913" y="1008123"/>
                <a:ext cx="24120" cy="2880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084419" y="995117"/>
                  <a:ext cx="37108" cy="548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0" name="Ink 19"/>
                <p14:cNvContentPartPr/>
                <p14:nvPr/>
              </p14:nvContentPartPr>
              <p14:xfrm>
                <a:off x="1091633" y="1148883"/>
                <a:ext cx="26280" cy="1836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085063" y="1134760"/>
                  <a:ext cx="39889" cy="4613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1" name="Ink 20"/>
                <p14:cNvContentPartPr/>
                <p14:nvPr/>
              </p14:nvContentPartPr>
              <p14:xfrm>
                <a:off x="1446953" y="843603"/>
                <a:ext cx="113040" cy="33048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439946" y="831035"/>
                  <a:ext cx="126586" cy="3565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2" name="Ink 21"/>
                <p14:cNvContentPartPr/>
                <p14:nvPr/>
              </p14:nvContentPartPr>
              <p14:xfrm>
                <a:off x="1549553" y="859083"/>
                <a:ext cx="118440" cy="28440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543025" y="846515"/>
                  <a:ext cx="131963" cy="3109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3" name="Ink 22"/>
                <p14:cNvContentPartPr/>
                <p14:nvPr/>
              </p14:nvContentPartPr>
              <p14:xfrm>
                <a:off x="1500233" y="1032603"/>
                <a:ext cx="150840" cy="2844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493715" y="1023745"/>
                  <a:ext cx="162944" cy="466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4" name="Ink 23"/>
                <p14:cNvContentPartPr/>
                <p14:nvPr/>
              </p14:nvContentPartPr>
              <p14:xfrm>
                <a:off x="1809113" y="969963"/>
                <a:ext cx="149040" cy="15120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803058" y="957402"/>
                  <a:ext cx="162081" cy="1772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5" name="Ink 24"/>
                <p14:cNvContentPartPr/>
                <p14:nvPr/>
              </p14:nvContentPartPr>
              <p14:xfrm>
                <a:off x="1833953" y="979323"/>
                <a:ext cx="111600" cy="15912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827908" y="967226"/>
                  <a:ext cx="122760" cy="1851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6" name="Ink 25"/>
                <p14:cNvContentPartPr/>
                <p14:nvPr/>
              </p14:nvContentPartPr>
              <p14:xfrm>
                <a:off x="2060033" y="1026483"/>
                <a:ext cx="136080" cy="864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2053975" y="1012563"/>
                  <a:ext cx="148663" cy="3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27" name="Ink 26"/>
                <p14:cNvContentPartPr/>
                <p14:nvPr/>
              </p14:nvContentPartPr>
              <p14:xfrm>
                <a:off x="2065433" y="1064283"/>
                <a:ext cx="155880" cy="2124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2059833" y="1059563"/>
                  <a:ext cx="166614" cy="391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28" name="Ink 27"/>
                <p14:cNvContentPartPr/>
                <p14:nvPr/>
              </p14:nvContentPartPr>
              <p14:xfrm>
                <a:off x="2348753" y="804003"/>
                <a:ext cx="22320" cy="27108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342243" y="792359"/>
                  <a:ext cx="33015" cy="2962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29" name="Ink 28"/>
                <p14:cNvContentPartPr/>
                <p14:nvPr/>
              </p14:nvContentPartPr>
              <p14:xfrm>
                <a:off x="2359193" y="942243"/>
                <a:ext cx="127800" cy="12888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358260" y="928750"/>
                  <a:ext cx="135729" cy="1558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1" name="Ink 30"/>
                <p14:cNvContentPartPr/>
                <p14:nvPr/>
              </p14:nvContentPartPr>
              <p14:xfrm>
                <a:off x="1567913" y="1313043"/>
                <a:ext cx="162720" cy="17064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1562784" y="1305583"/>
                  <a:ext cx="174376" cy="1916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2" name="Ink 31"/>
                <p14:cNvContentPartPr/>
                <p14:nvPr/>
              </p14:nvContentPartPr>
              <p14:xfrm>
                <a:off x="1565033" y="1313403"/>
                <a:ext cx="169560" cy="19116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1558511" y="1303171"/>
                  <a:ext cx="180274" cy="2139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3" name="Ink 32"/>
                <p14:cNvContentPartPr/>
                <p14:nvPr/>
              </p14:nvContentPartPr>
              <p14:xfrm>
                <a:off x="1864553" y="1338243"/>
                <a:ext cx="123480" cy="9540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1858495" y="1325617"/>
                  <a:ext cx="136061" cy="1211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34" name="Ink 33"/>
                <p14:cNvContentPartPr/>
                <p14:nvPr/>
              </p14:nvContentPartPr>
              <p14:xfrm>
                <a:off x="1895513" y="1408443"/>
                <a:ext cx="129240" cy="7992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1894118" y="1398221"/>
                  <a:ext cx="136678" cy="989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36" name="Ink 35"/>
                <p14:cNvContentPartPr/>
                <p14:nvPr/>
              </p14:nvContentPartPr>
              <p14:xfrm>
                <a:off x="2170913" y="1264803"/>
                <a:ext cx="157680" cy="17100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2164382" y="1251291"/>
                  <a:ext cx="170742" cy="197559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7" name="Ink 36"/>
              <p14:cNvContentPartPr/>
              <p14:nvPr/>
            </p14:nvContentPartPr>
            <p14:xfrm>
              <a:off x="3944962" y="1187809"/>
              <a:ext cx="360" cy="3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944242" y="1186369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8" name="Ink 37"/>
              <p14:cNvContentPartPr/>
              <p14:nvPr/>
            </p14:nvContentPartPr>
            <p14:xfrm>
              <a:off x="4448602" y="1802329"/>
              <a:ext cx="360" cy="36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447882" y="1800889"/>
                <a:ext cx="180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51" name="Rectangle 50"/>
          <p:cNvSpPr/>
          <p:nvPr/>
        </p:nvSpPr>
        <p:spPr>
          <a:xfrm>
            <a:off x="511763" y="2216543"/>
            <a:ext cx="1332180" cy="694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2" name="Ink 51"/>
              <p14:cNvContentPartPr/>
              <p14:nvPr/>
            </p14:nvContentPartPr>
            <p14:xfrm>
              <a:off x="209221" y="2519763"/>
              <a:ext cx="216360" cy="21384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08141" y="2517243"/>
                <a:ext cx="21852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4" name="Ink 53"/>
              <p14:cNvContentPartPr/>
              <p14:nvPr/>
            </p14:nvContentPartPr>
            <p14:xfrm>
              <a:off x="1143421" y="3037083"/>
              <a:ext cx="36720" cy="1044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42341" y="3034923"/>
                <a:ext cx="3924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5" name="Ink 54"/>
              <p14:cNvContentPartPr/>
              <p14:nvPr/>
            </p14:nvContentPartPr>
            <p14:xfrm>
              <a:off x="1102433" y="3026696"/>
              <a:ext cx="47160" cy="20952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101353" y="3024536"/>
                <a:ext cx="496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6" name="Ink 55"/>
              <p14:cNvContentPartPr/>
              <p14:nvPr/>
            </p14:nvContentPartPr>
            <p14:xfrm>
              <a:off x="1143421" y="3005403"/>
              <a:ext cx="154800" cy="21276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42341" y="3002883"/>
                <a:ext cx="157320" cy="217800"/>
              </a:xfrm>
              <a:prstGeom prst="rect">
                <a:avLst/>
              </a:prstGeom>
            </p:spPr>
          </p:pic>
        </mc:Fallback>
      </mc:AlternateContent>
      <p:cxnSp>
        <p:nvCxnSpPr>
          <p:cNvPr id="62" name="Straight Arrow Connector 61"/>
          <p:cNvCxnSpPr/>
          <p:nvPr/>
        </p:nvCxnSpPr>
        <p:spPr>
          <a:xfrm flipH="1">
            <a:off x="2284381" y="1452759"/>
            <a:ext cx="1032243" cy="102469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1" name="Ink 70"/>
              <p14:cNvContentPartPr/>
              <p14:nvPr/>
            </p14:nvContentPartPr>
            <p14:xfrm>
              <a:off x="2184242" y="2733248"/>
              <a:ext cx="173880" cy="23076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183162" y="2731088"/>
                <a:ext cx="17640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2" name="Ink 71"/>
              <p14:cNvContentPartPr/>
              <p14:nvPr/>
            </p14:nvContentPartPr>
            <p14:xfrm>
              <a:off x="2433722" y="2802368"/>
              <a:ext cx="109080" cy="172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432642" y="2800208"/>
                <a:ext cx="1116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3" name="Ink 72"/>
              <p14:cNvContentPartPr/>
              <p14:nvPr/>
            </p14:nvContentPartPr>
            <p14:xfrm>
              <a:off x="2444882" y="2868608"/>
              <a:ext cx="85320" cy="82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444162" y="2866448"/>
                <a:ext cx="871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5" name="Ink 74"/>
              <p14:cNvContentPartPr/>
              <p14:nvPr/>
            </p14:nvContentPartPr>
            <p14:xfrm>
              <a:off x="2208241" y="3025557"/>
              <a:ext cx="26280" cy="2343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07161" y="3023397"/>
                <a:ext cx="2772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6" name="Ink 75"/>
              <p14:cNvContentPartPr/>
              <p14:nvPr/>
            </p14:nvContentPartPr>
            <p14:xfrm>
              <a:off x="2214361" y="3011877"/>
              <a:ext cx="140040" cy="21024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213281" y="3009717"/>
                <a:ext cx="14256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7" name="Ink 76"/>
              <p14:cNvContentPartPr/>
              <p14:nvPr/>
            </p14:nvContentPartPr>
            <p14:xfrm>
              <a:off x="2421001" y="3081717"/>
              <a:ext cx="109440" cy="111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419921" y="3079557"/>
                <a:ext cx="11160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8" name="Ink 77"/>
              <p14:cNvContentPartPr/>
              <p14:nvPr/>
            </p14:nvContentPartPr>
            <p14:xfrm>
              <a:off x="2442601" y="3133917"/>
              <a:ext cx="84960" cy="792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441521" y="3131397"/>
                <a:ext cx="8712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1" name="Ink 80"/>
              <p14:cNvContentPartPr/>
              <p14:nvPr/>
            </p14:nvContentPartPr>
            <p14:xfrm>
              <a:off x="2617201" y="3011157"/>
              <a:ext cx="113400" cy="21888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616841" y="3008637"/>
                <a:ext cx="114840" cy="223920"/>
              </a:xfrm>
              <a:prstGeom prst="rect">
                <a:avLst/>
              </a:prstGeom>
            </p:spPr>
          </p:pic>
        </mc:Fallback>
      </mc:AlternateContent>
      <p:grpSp>
        <p:nvGrpSpPr>
          <p:cNvPr id="160" name="Group 159"/>
          <p:cNvGrpSpPr/>
          <p:nvPr/>
        </p:nvGrpSpPr>
        <p:grpSpPr>
          <a:xfrm rot="1200246">
            <a:off x="2324033" y="624761"/>
            <a:ext cx="457701" cy="416350"/>
            <a:chOff x="2858700" y="457931"/>
            <a:chExt cx="457701" cy="41635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92" name="Ink 91"/>
                <p14:cNvContentPartPr/>
                <p14:nvPr/>
              </p14:nvContentPartPr>
              <p14:xfrm>
                <a:off x="2858700" y="704721"/>
                <a:ext cx="101520" cy="16956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2857620" y="702561"/>
                  <a:ext cx="103680" cy="17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93" name="Ink 92"/>
                <p14:cNvContentPartPr/>
                <p14:nvPr/>
              </p14:nvContentPartPr>
              <p14:xfrm>
                <a:off x="2887860" y="787881"/>
                <a:ext cx="41400" cy="2196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887140" y="786801"/>
                  <a:ext cx="4248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94" name="Ink 93"/>
                <p14:cNvContentPartPr/>
                <p14:nvPr/>
              </p14:nvContentPartPr>
              <p14:xfrm>
                <a:off x="2928900" y="651081"/>
                <a:ext cx="60120" cy="8568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927820" y="648921"/>
                  <a:ext cx="6192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95" name="Ink 94"/>
                <p14:cNvContentPartPr/>
                <p14:nvPr/>
              </p14:nvContentPartPr>
              <p14:xfrm>
                <a:off x="3006300" y="680601"/>
                <a:ext cx="90360" cy="4320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3005220" y="678441"/>
                  <a:ext cx="9252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96" name="Ink 95"/>
                <p14:cNvContentPartPr/>
                <p14:nvPr/>
              </p14:nvContentPartPr>
              <p14:xfrm>
                <a:off x="3038700" y="657921"/>
                <a:ext cx="20160" cy="10260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3037980" y="656481"/>
                  <a:ext cx="21600" cy="10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97" name="Ink 96"/>
                <p14:cNvContentPartPr/>
                <p14:nvPr/>
              </p14:nvContentPartPr>
              <p14:xfrm>
                <a:off x="3125460" y="616881"/>
                <a:ext cx="55080" cy="3636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3124020" y="614721"/>
                  <a:ext cx="5760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98" name="Ink 97"/>
                <p14:cNvContentPartPr/>
                <p14:nvPr/>
              </p14:nvContentPartPr>
              <p14:xfrm>
                <a:off x="3142020" y="643161"/>
                <a:ext cx="67680" cy="4788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3140940" y="641001"/>
                  <a:ext cx="69480" cy="5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99" name="Ink 98"/>
                <p14:cNvContentPartPr/>
                <p14:nvPr/>
              </p14:nvContentPartPr>
              <p14:xfrm>
                <a:off x="3195300" y="504201"/>
                <a:ext cx="73080" cy="13140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3194220" y="503121"/>
                  <a:ext cx="74520" cy="13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100" name="Ink 99"/>
                <p14:cNvContentPartPr/>
                <p14:nvPr/>
              </p14:nvContentPartPr>
              <p14:xfrm>
                <a:off x="3257580" y="580161"/>
                <a:ext cx="48600" cy="5904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3256500" y="577641"/>
                  <a:ext cx="5076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101" name="Ink 100"/>
                <p14:cNvContentPartPr/>
                <p14:nvPr/>
              </p14:nvContentPartPr>
              <p14:xfrm>
                <a:off x="3270682" y="457931"/>
                <a:ext cx="45719" cy="78512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3269242" y="455780"/>
                  <a:ext cx="47879" cy="83173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18" name="Ink 117"/>
              <p14:cNvContentPartPr/>
              <p14:nvPr/>
            </p14:nvContentPartPr>
            <p14:xfrm>
              <a:off x="226733" y="1472523"/>
              <a:ext cx="100800" cy="9324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25653" y="1470363"/>
                <a:ext cx="10296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19" name="Ink 118"/>
              <p14:cNvContentPartPr/>
              <p14:nvPr/>
            </p14:nvContentPartPr>
            <p14:xfrm>
              <a:off x="247613" y="1455603"/>
              <a:ext cx="101880" cy="1126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46173" y="1454523"/>
                <a:ext cx="10368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0" name="Ink 119"/>
              <p14:cNvContentPartPr/>
              <p14:nvPr/>
            </p14:nvContentPartPr>
            <p14:xfrm>
              <a:off x="434453" y="1479723"/>
              <a:ext cx="103680" cy="7560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33373" y="1477563"/>
                <a:ext cx="1058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1" name="Ink 120"/>
              <p14:cNvContentPartPr/>
              <p14:nvPr/>
            </p14:nvContentPartPr>
            <p14:xfrm>
              <a:off x="443093" y="1511403"/>
              <a:ext cx="78840" cy="122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42373" y="1509243"/>
                <a:ext cx="806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2" name="Ink 121"/>
              <p14:cNvContentPartPr/>
              <p14:nvPr/>
            </p14:nvContentPartPr>
            <p14:xfrm>
              <a:off x="656933" y="1381443"/>
              <a:ext cx="57600" cy="20088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655493" y="1379283"/>
                <a:ext cx="6048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3" name="Ink 122"/>
              <p14:cNvContentPartPr/>
              <p14:nvPr/>
            </p14:nvContentPartPr>
            <p14:xfrm>
              <a:off x="687173" y="1373163"/>
              <a:ext cx="79920" cy="1879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686093" y="1371003"/>
                <a:ext cx="8208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4" name="Ink 123"/>
              <p14:cNvContentPartPr/>
              <p14:nvPr/>
            </p14:nvContentPartPr>
            <p14:xfrm>
              <a:off x="757013" y="1375323"/>
              <a:ext cx="81000" cy="18468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55573" y="1373163"/>
                <a:ext cx="8280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25" name="Ink 124"/>
              <p14:cNvContentPartPr/>
              <p14:nvPr/>
            </p14:nvContentPartPr>
            <p14:xfrm>
              <a:off x="862853" y="1359483"/>
              <a:ext cx="90360" cy="7308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61773" y="1357683"/>
                <a:ext cx="9252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26" name="Ink 125"/>
              <p14:cNvContentPartPr/>
              <p14:nvPr/>
            </p14:nvContentPartPr>
            <p14:xfrm>
              <a:off x="214673" y="1813429"/>
              <a:ext cx="62640" cy="16560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13593" y="1811629"/>
                <a:ext cx="6480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27" name="Ink 126"/>
              <p14:cNvContentPartPr/>
              <p14:nvPr/>
            </p14:nvContentPartPr>
            <p14:xfrm>
              <a:off x="287753" y="1817029"/>
              <a:ext cx="27720" cy="14760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86313" y="1814869"/>
                <a:ext cx="3060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28" name="Ink 127"/>
              <p14:cNvContentPartPr/>
              <p14:nvPr/>
            </p14:nvContentPartPr>
            <p14:xfrm>
              <a:off x="253193" y="1895869"/>
              <a:ext cx="69120" cy="108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51753" y="1893349"/>
                <a:ext cx="712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9" name="Ink 128"/>
              <p14:cNvContentPartPr/>
              <p14:nvPr/>
            </p14:nvContentPartPr>
            <p14:xfrm>
              <a:off x="428153" y="1871749"/>
              <a:ext cx="96480" cy="8172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27073" y="1869589"/>
                <a:ext cx="9864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30" name="Ink 129"/>
              <p14:cNvContentPartPr/>
              <p14:nvPr/>
            </p14:nvContentPartPr>
            <p14:xfrm>
              <a:off x="446513" y="1906669"/>
              <a:ext cx="85680" cy="648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45433" y="1904149"/>
                <a:ext cx="878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31" name="Ink 130"/>
              <p14:cNvContentPartPr/>
              <p14:nvPr/>
            </p14:nvContentPartPr>
            <p14:xfrm>
              <a:off x="702833" y="1799389"/>
              <a:ext cx="44640" cy="1782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701753" y="1797229"/>
                <a:ext cx="4680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32" name="Ink 131"/>
              <p14:cNvContentPartPr/>
              <p14:nvPr/>
            </p14:nvContentPartPr>
            <p14:xfrm>
              <a:off x="728393" y="1786069"/>
              <a:ext cx="80640" cy="19008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727313" y="1783549"/>
                <a:ext cx="82800" cy="1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33" name="Ink 132"/>
              <p14:cNvContentPartPr/>
              <p14:nvPr/>
            </p14:nvContentPartPr>
            <p14:xfrm>
              <a:off x="797513" y="1791829"/>
              <a:ext cx="101880" cy="18108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796073" y="1789309"/>
                <a:ext cx="10368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34" name="Ink 133"/>
              <p14:cNvContentPartPr/>
              <p14:nvPr/>
            </p14:nvContentPartPr>
            <p14:xfrm>
              <a:off x="927113" y="1704709"/>
              <a:ext cx="90360" cy="10152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926033" y="1702189"/>
                <a:ext cx="9288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35" name="Ink 134"/>
              <p14:cNvContentPartPr/>
              <p14:nvPr/>
            </p14:nvContentPartPr>
            <p14:xfrm>
              <a:off x="1051673" y="1723429"/>
              <a:ext cx="51480" cy="439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050593" y="1721269"/>
                <a:ext cx="536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6" name="Ink 135"/>
              <p14:cNvContentPartPr/>
              <p14:nvPr/>
            </p14:nvContentPartPr>
            <p14:xfrm>
              <a:off x="1054913" y="1717669"/>
              <a:ext cx="47520" cy="493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053833" y="1715509"/>
                <a:ext cx="496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37" name="Ink 136"/>
              <p14:cNvContentPartPr/>
              <p14:nvPr/>
            </p14:nvContentPartPr>
            <p14:xfrm>
              <a:off x="1128713" y="1687429"/>
              <a:ext cx="98280" cy="9900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127633" y="1685269"/>
                <a:ext cx="10080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8" name="Ink 137"/>
              <p14:cNvContentPartPr/>
              <p14:nvPr/>
            </p14:nvContentPartPr>
            <p14:xfrm>
              <a:off x="1364873" y="1745029"/>
              <a:ext cx="75240" cy="2113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363433" y="1742869"/>
                <a:ext cx="777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39" name="Ink 138"/>
              <p14:cNvContentPartPr/>
              <p14:nvPr/>
            </p14:nvContentPartPr>
            <p14:xfrm>
              <a:off x="1382873" y="1851589"/>
              <a:ext cx="86040" cy="9396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381793" y="1849429"/>
                <a:ext cx="8856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40" name="Ink 139"/>
              <p14:cNvContentPartPr/>
              <p14:nvPr/>
            </p14:nvContentPartPr>
            <p14:xfrm>
              <a:off x="1534073" y="1832869"/>
              <a:ext cx="86040" cy="7452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532633" y="1830709"/>
                <a:ext cx="8784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41" name="Ink 140"/>
              <p14:cNvContentPartPr/>
              <p14:nvPr/>
            </p14:nvContentPartPr>
            <p14:xfrm>
              <a:off x="1550633" y="1861669"/>
              <a:ext cx="91440" cy="2412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549553" y="1859509"/>
                <a:ext cx="9360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42" name="Ink 141"/>
              <p14:cNvContentPartPr/>
              <p14:nvPr/>
            </p14:nvContentPartPr>
            <p14:xfrm>
              <a:off x="1709033" y="1765909"/>
              <a:ext cx="43560" cy="1569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707593" y="1764109"/>
                <a:ext cx="4572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43" name="Ink 142"/>
              <p14:cNvContentPartPr/>
              <p14:nvPr/>
            </p14:nvContentPartPr>
            <p14:xfrm>
              <a:off x="1709753" y="1746109"/>
              <a:ext cx="81720" cy="18936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1708313" y="1743589"/>
                <a:ext cx="8460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44" name="Ink 143"/>
              <p14:cNvContentPartPr/>
              <p14:nvPr/>
            </p14:nvContentPartPr>
            <p14:xfrm>
              <a:off x="1789313" y="1730989"/>
              <a:ext cx="77760" cy="21096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1788233" y="1728469"/>
                <a:ext cx="7992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45" name="Ink 144"/>
              <p14:cNvContentPartPr/>
              <p14:nvPr/>
            </p14:nvContentPartPr>
            <p14:xfrm>
              <a:off x="1902713" y="1698589"/>
              <a:ext cx="87120" cy="9540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1901273" y="1696789"/>
                <a:ext cx="9000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49" name="Ink 148"/>
              <p14:cNvContentPartPr/>
              <p14:nvPr/>
            </p14:nvContentPartPr>
            <p14:xfrm>
              <a:off x="1459913" y="1468573"/>
              <a:ext cx="103680" cy="7560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458833" y="1466413"/>
                <a:ext cx="1058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150" name="Ink 149"/>
              <p14:cNvContentPartPr/>
              <p14:nvPr/>
            </p14:nvContentPartPr>
            <p14:xfrm>
              <a:off x="1468553" y="1500253"/>
              <a:ext cx="78840" cy="122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1467833" y="1498093"/>
                <a:ext cx="806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51" name="Ink 150"/>
              <p14:cNvContentPartPr/>
              <p14:nvPr/>
            </p14:nvContentPartPr>
            <p14:xfrm>
              <a:off x="1682393" y="1370293"/>
              <a:ext cx="57600" cy="2008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680953" y="1368133"/>
                <a:ext cx="6048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152" name="Ink 151"/>
              <p14:cNvContentPartPr/>
              <p14:nvPr/>
            </p14:nvContentPartPr>
            <p14:xfrm>
              <a:off x="1712633" y="1362013"/>
              <a:ext cx="79920" cy="18792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711553" y="1359853"/>
                <a:ext cx="8208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53" name="Ink 152"/>
              <p14:cNvContentPartPr/>
              <p14:nvPr/>
            </p14:nvContentPartPr>
            <p14:xfrm>
              <a:off x="1782473" y="1364173"/>
              <a:ext cx="81000" cy="18468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781033" y="1362013"/>
                <a:ext cx="8280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154" name="Ink 153"/>
              <p14:cNvContentPartPr/>
              <p14:nvPr/>
            </p14:nvContentPartPr>
            <p14:xfrm>
              <a:off x="1888313" y="1348333"/>
              <a:ext cx="90360" cy="7308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887233" y="1346533"/>
                <a:ext cx="9252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55" name="Ink 154"/>
              <p14:cNvContentPartPr/>
              <p14:nvPr/>
            </p14:nvContentPartPr>
            <p14:xfrm>
              <a:off x="1259033" y="1435543"/>
              <a:ext cx="104040" cy="14364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1257953" y="1433743"/>
                <a:ext cx="105480" cy="147600"/>
              </a:xfrm>
              <a:prstGeom prst="rect">
                <a:avLst/>
              </a:prstGeom>
            </p:spPr>
          </p:pic>
        </mc:Fallback>
      </mc:AlternateContent>
      <p:cxnSp>
        <p:nvCxnSpPr>
          <p:cNvPr id="58" name="Straight Arrow Connector 57"/>
          <p:cNvCxnSpPr/>
          <p:nvPr/>
        </p:nvCxnSpPr>
        <p:spPr>
          <a:xfrm flipV="1">
            <a:off x="3133565" y="396911"/>
            <a:ext cx="0" cy="1555101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2735764" y="1618409"/>
            <a:ext cx="1765038" cy="1347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2079111" y="321828"/>
            <a:ext cx="0" cy="289633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3394540" y="2371247"/>
            <a:ext cx="359280" cy="135000"/>
            <a:chOff x="4047200" y="1262987"/>
            <a:chExt cx="359280" cy="135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74">
              <p14:nvContentPartPr>
                <p14:cNvPr id="161" name="Ink 160"/>
                <p14:cNvContentPartPr/>
                <p14:nvPr/>
              </p14:nvContentPartPr>
              <p14:xfrm>
                <a:off x="4087880" y="1286747"/>
                <a:ext cx="6840" cy="252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4087520" y="1286387"/>
                  <a:ext cx="75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6">
              <p14:nvContentPartPr>
                <p14:cNvPr id="162" name="Ink 161"/>
                <p14:cNvContentPartPr/>
                <p14:nvPr/>
              </p14:nvContentPartPr>
              <p14:xfrm>
                <a:off x="4067360" y="1279187"/>
                <a:ext cx="57240" cy="89280"/>
              </p14:xfrm>
            </p:contentPart>
          </mc:Choice>
          <mc:Fallback xmlns="">
            <p:pic>
              <p:nvPicPr>
                <p:cNvPr id="162" name="Ink 161"/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4066280" y="1277387"/>
                  <a:ext cx="59400" cy="9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8">
              <p14:nvContentPartPr>
                <p14:cNvPr id="163" name="Ink 162"/>
                <p14:cNvContentPartPr/>
                <p14:nvPr/>
              </p14:nvContentPartPr>
              <p14:xfrm>
                <a:off x="4047200" y="1281707"/>
                <a:ext cx="83880" cy="96480"/>
              </p14:xfrm>
            </p:contentPart>
          </mc:Choice>
          <mc:Fallback xmlns="">
            <p:pic>
              <p:nvPicPr>
                <p:cNvPr id="163" name="Ink 162"/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4046120" y="1279547"/>
                  <a:ext cx="86040" cy="10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0">
              <p14:nvContentPartPr>
                <p14:cNvPr id="164" name="Ink 163"/>
                <p14:cNvContentPartPr/>
                <p14:nvPr/>
              </p14:nvContentPartPr>
              <p14:xfrm>
                <a:off x="4138280" y="1332827"/>
                <a:ext cx="61920" cy="6516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4137200" y="1331027"/>
                  <a:ext cx="6408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2">
              <p14:nvContentPartPr>
                <p14:cNvPr id="165" name="Ink 164"/>
                <p14:cNvContentPartPr/>
                <p14:nvPr/>
              </p14:nvContentPartPr>
              <p14:xfrm>
                <a:off x="4233320" y="1298627"/>
                <a:ext cx="49320" cy="612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4232600" y="1296827"/>
                  <a:ext cx="5112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4">
              <p14:nvContentPartPr>
                <p14:cNvPr id="166" name="Ink 165"/>
                <p14:cNvContentPartPr/>
                <p14:nvPr/>
              </p14:nvContentPartPr>
              <p14:xfrm>
                <a:off x="4247000" y="1334627"/>
                <a:ext cx="51480" cy="5760"/>
              </p14:xfrm>
            </p:contentPart>
          </mc:Choice>
          <mc:Fallback xmlns="">
            <p:pic>
              <p:nvPicPr>
                <p:cNvPr id="166" name="Ink 165"/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4245920" y="1332107"/>
                  <a:ext cx="5364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6">
              <p14:nvContentPartPr>
                <p14:cNvPr id="167" name="Ink 166"/>
                <p14:cNvContentPartPr/>
                <p14:nvPr/>
              </p14:nvContentPartPr>
              <p14:xfrm>
                <a:off x="4337000" y="1262987"/>
                <a:ext cx="69480" cy="96120"/>
              </p14:xfrm>
            </p:contentPart>
          </mc:Choice>
          <mc:Fallback xmlns="">
            <p:pic>
              <p:nvPicPr>
                <p:cNvPr id="167" name="Ink 166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4336280" y="1260467"/>
                  <a:ext cx="71280" cy="100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83" name="Group 182"/>
          <p:cNvGrpSpPr/>
          <p:nvPr/>
        </p:nvGrpSpPr>
        <p:grpSpPr>
          <a:xfrm rot="16200000">
            <a:off x="2206090" y="1788409"/>
            <a:ext cx="343800" cy="124560"/>
            <a:chOff x="4049220" y="1251843"/>
            <a:chExt cx="343800" cy="124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8">
              <p14:nvContentPartPr>
                <p14:cNvPr id="168" name="Ink 167"/>
                <p14:cNvContentPartPr/>
                <p14:nvPr/>
              </p14:nvContentPartPr>
              <p14:xfrm>
                <a:off x="4049220" y="1266603"/>
                <a:ext cx="91080" cy="6804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4048500" y="1265163"/>
                  <a:ext cx="9288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169" name="Ink 168"/>
                <p14:cNvContentPartPr/>
                <p14:nvPr/>
              </p14:nvContentPartPr>
              <p14:xfrm>
                <a:off x="4056060" y="1252563"/>
                <a:ext cx="85680" cy="95040"/>
              </p14:xfrm>
            </p:contentPart>
          </mc:Choice>
          <mc:Fallback xmlns="">
            <p:pic>
              <p:nvPicPr>
                <p:cNvPr id="169" name="Ink 168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4054980" y="1250403"/>
                  <a:ext cx="8712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2">
              <p14:nvContentPartPr>
                <p14:cNvPr id="170" name="Ink 169"/>
                <p14:cNvContentPartPr/>
                <p14:nvPr/>
              </p14:nvContentPartPr>
              <p14:xfrm>
                <a:off x="4178460" y="1317363"/>
                <a:ext cx="7560" cy="59040"/>
              </p14:xfrm>
            </p:contentPart>
          </mc:Choice>
          <mc:Fallback xmlns="">
            <p:pic>
              <p:nvPicPr>
                <p:cNvPr id="170" name="Ink 169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4177380" y="1315203"/>
                  <a:ext cx="9000" cy="6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4">
              <p14:nvContentPartPr>
                <p14:cNvPr id="171" name="Ink 170"/>
                <p14:cNvContentPartPr/>
                <p14:nvPr/>
              </p14:nvContentPartPr>
              <p14:xfrm>
                <a:off x="4229580" y="1281723"/>
                <a:ext cx="53280" cy="2880"/>
              </p14:xfrm>
            </p:contentPart>
          </mc:Choice>
          <mc:Fallback xmlns="">
            <p:pic>
              <p:nvPicPr>
                <p:cNvPr id="171" name="Ink 170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4228500" y="1279923"/>
                  <a:ext cx="5544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6">
              <p14:nvContentPartPr>
                <p14:cNvPr id="172" name="Ink 171"/>
                <p14:cNvContentPartPr/>
                <p14:nvPr/>
              </p14:nvContentPartPr>
              <p14:xfrm>
                <a:off x="4233900" y="1326363"/>
                <a:ext cx="53640" cy="288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4232820" y="1324203"/>
                  <a:ext cx="5544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8">
              <p14:nvContentPartPr>
                <p14:cNvPr id="173" name="Ink 172"/>
                <p14:cNvContentPartPr/>
                <p14:nvPr/>
              </p14:nvContentPartPr>
              <p14:xfrm>
                <a:off x="4302660" y="1251843"/>
                <a:ext cx="90360" cy="9576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4302300" y="1249323"/>
                  <a:ext cx="91800" cy="1004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79" name="Group 78"/>
          <p:cNvGrpSpPr/>
          <p:nvPr/>
        </p:nvGrpSpPr>
        <p:grpSpPr>
          <a:xfrm>
            <a:off x="4438339" y="1679840"/>
            <a:ext cx="104400" cy="162360"/>
            <a:chOff x="4169188" y="1831347"/>
            <a:chExt cx="104400" cy="162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0">
              <p14:nvContentPartPr>
                <p14:cNvPr id="174" name="Ink 173"/>
                <p14:cNvContentPartPr/>
                <p14:nvPr/>
              </p14:nvContentPartPr>
              <p14:xfrm>
                <a:off x="4176028" y="1832067"/>
                <a:ext cx="55800" cy="11412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4174948" y="1830267"/>
                  <a:ext cx="5832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2">
              <p14:nvContentPartPr>
                <p14:cNvPr id="175" name="Ink 174"/>
                <p14:cNvContentPartPr/>
                <p14:nvPr/>
              </p14:nvContentPartPr>
              <p14:xfrm>
                <a:off x="4169188" y="1831347"/>
                <a:ext cx="66600" cy="108000"/>
              </p14:xfrm>
            </p:contentPart>
          </mc:Choice>
          <mc:Fallback xmlns="">
            <p:pic>
              <p:nvPicPr>
                <p:cNvPr id="175" name="Ink 174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4167748" y="1829187"/>
                  <a:ext cx="6912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4">
              <p14:nvContentPartPr>
                <p14:cNvPr id="176" name="Ink 175"/>
                <p14:cNvContentPartPr/>
                <p14:nvPr/>
              </p14:nvContentPartPr>
              <p14:xfrm>
                <a:off x="4259548" y="1890747"/>
                <a:ext cx="14040" cy="102960"/>
              </p14:xfrm>
            </p:contentPart>
          </mc:Choice>
          <mc:Fallback xmlns="">
            <p:pic>
              <p:nvPicPr>
                <p:cNvPr id="176" name="Ink 175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4258468" y="1888587"/>
                  <a:ext cx="15480" cy="1072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84" name="Group 183"/>
          <p:cNvGrpSpPr/>
          <p:nvPr/>
        </p:nvGrpSpPr>
        <p:grpSpPr>
          <a:xfrm>
            <a:off x="2307886" y="2487550"/>
            <a:ext cx="170447" cy="160829"/>
            <a:chOff x="2605260" y="1140963"/>
            <a:chExt cx="123840" cy="118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6">
              <p14:nvContentPartPr>
                <p14:cNvPr id="177" name="Ink 176"/>
                <p14:cNvContentPartPr/>
                <p14:nvPr/>
              </p14:nvContentPartPr>
              <p14:xfrm>
                <a:off x="2613900" y="1151043"/>
                <a:ext cx="53280" cy="7920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2613378" y="1149719"/>
                  <a:ext cx="54325" cy="815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8">
              <p14:nvContentPartPr>
                <p14:cNvPr id="178" name="Ink 177"/>
                <p14:cNvContentPartPr/>
                <p14:nvPr/>
              </p14:nvContentPartPr>
              <p14:xfrm>
                <a:off x="2605260" y="1140963"/>
                <a:ext cx="71640" cy="10188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2604999" y="1140698"/>
                  <a:ext cx="72163" cy="1026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179" name="Ink 178"/>
                <p14:cNvContentPartPr/>
                <p14:nvPr/>
              </p14:nvContentPartPr>
              <p14:xfrm>
                <a:off x="2659620" y="1192803"/>
                <a:ext cx="69480" cy="6660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2658833" y="1191746"/>
                  <a:ext cx="70529" cy="67921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83" name="Group 82"/>
          <p:cNvGrpSpPr/>
          <p:nvPr/>
        </p:nvGrpSpPr>
        <p:grpSpPr>
          <a:xfrm>
            <a:off x="2902262" y="344891"/>
            <a:ext cx="172440" cy="127800"/>
            <a:chOff x="3170640" y="593378"/>
            <a:chExt cx="172440" cy="127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180" name="Ink 179"/>
                <p14:cNvContentPartPr/>
                <p14:nvPr/>
              </p14:nvContentPartPr>
              <p14:xfrm>
                <a:off x="3170640" y="609938"/>
                <a:ext cx="109800" cy="66240"/>
              </p14:xfrm>
            </p:contentPart>
          </mc:Choice>
          <mc:Fallback xmlns="">
            <p:pic>
              <p:nvPicPr>
                <p:cNvPr id="180" name="Ink 179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3169560" y="607778"/>
                  <a:ext cx="111960" cy="7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181" name="Ink 180"/>
                <p14:cNvContentPartPr/>
                <p14:nvPr/>
              </p14:nvContentPartPr>
              <p14:xfrm>
                <a:off x="3200880" y="593378"/>
                <a:ext cx="72000" cy="10404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3200520" y="591578"/>
                  <a:ext cx="7308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182" name="Ink 181"/>
                <p14:cNvContentPartPr/>
                <p14:nvPr/>
              </p14:nvContentPartPr>
              <p14:xfrm>
                <a:off x="3284040" y="637298"/>
                <a:ext cx="59040" cy="8388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3283320" y="635138"/>
                  <a:ext cx="60840" cy="885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186" name="Ink 185"/>
              <p14:cNvContentPartPr/>
              <p14:nvPr/>
            </p14:nvContentPartPr>
            <p14:xfrm>
              <a:off x="2884440" y="2873283"/>
              <a:ext cx="93960" cy="22824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2883000" y="2871123"/>
                <a:ext cx="9648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187" name="Ink 186"/>
              <p14:cNvContentPartPr/>
              <p14:nvPr/>
            </p14:nvContentPartPr>
            <p14:xfrm>
              <a:off x="2984160" y="2864283"/>
              <a:ext cx="61200" cy="21312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2983080" y="2862123"/>
                <a:ext cx="6300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88" name="Ink 187"/>
              <p14:cNvContentPartPr/>
              <p14:nvPr/>
            </p14:nvContentPartPr>
            <p14:xfrm>
              <a:off x="2937360" y="2995323"/>
              <a:ext cx="103680" cy="396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2935920" y="2994243"/>
                <a:ext cx="10584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89" name="Ink 188"/>
              <p14:cNvContentPartPr/>
              <p14:nvPr/>
            </p14:nvContentPartPr>
            <p14:xfrm>
              <a:off x="3133920" y="2973363"/>
              <a:ext cx="56880" cy="288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3132480" y="2970843"/>
                <a:ext cx="5976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90" name="Ink 189"/>
              <p14:cNvContentPartPr/>
              <p14:nvPr/>
            </p14:nvContentPartPr>
            <p14:xfrm>
              <a:off x="3127800" y="3012243"/>
              <a:ext cx="73080" cy="684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3126720" y="3010803"/>
                <a:ext cx="748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91" name="Ink 190"/>
              <p14:cNvContentPartPr/>
              <p14:nvPr/>
            </p14:nvContentPartPr>
            <p14:xfrm>
              <a:off x="3405520" y="2946203"/>
              <a:ext cx="57960" cy="15984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3404080" y="2944043"/>
                <a:ext cx="6048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92" name="Ink 191"/>
              <p14:cNvContentPartPr/>
              <p14:nvPr/>
            </p14:nvContentPartPr>
            <p14:xfrm>
              <a:off x="3471760" y="2913443"/>
              <a:ext cx="67680" cy="16812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3470680" y="2911283"/>
                <a:ext cx="6984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93" name="Ink 192"/>
              <p14:cNvContentPartPr/>
              <p14:nvPr/>
            </p14:nvContentPartPr>
            <p14:xfrm>
              <a:off x="3436480" y="3011363"/>
              <a:ext cx="103320" cy="2880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3435400" y="3008843"/>
                <a:ext cx="10548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94" name="Ink 193"/>
              <p14:cNvContentPartPr/>
              <p14:nvPr/>
            </p14:nvContentPartPr>
            <p14:xfrm>
              <a:off x="3611800" y="2875283"/>
              <a:ext cx="19440" cy="7920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3610360" y="2872763"/>
                <a:ext cx="2196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95" name="Ink 194"/>
              <p14:cNvContentPartPr/>
              <p14:nvPr/>
            </p14:nvContentPartPr>
            <p14:xfrm>
              <a:off x="3597400" y="3049883"/>
              <a:ext cx="24840" cy="6912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3595960" y="3047363"/>
                <a:ext cx="2736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96" name="Ink 195"/>
              <p14:cNvContentPartPr/>
              <p14:nvPr/>
            </p14:nvContentPartPr>
            <p14:xfrm>
              <a:off x="3740320" y="2940083"/>
              <a:ext cx="70560" cy="16128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3739240" y="2937563"/>
                <a:ext cx="7272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197" name="Ink 196"/>
              <p14:cNvContentPartPr/>
              <p14:nvPr/>
            </p14:nvContentPartPr>
            <p14:xfrm>
              <a:off x="3804400" y="2931083"/>
              <a:ext cx="62280" cy="17064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3803680" y="2928563"/>
                <a:ext cx="6336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198" name="Ink 197"/>
              <p14:cNvContentPartPr/>
              <p14:nvPr/>
            </p14:nvContentPartPr>
            <p14:xfrm>
              <a:off x="3754000" y="3026123"/>
              <a:ext cx="75960" cy="1260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3752920" y="3025403"/>
                <a:ext cx="7740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199" name="Ink 198"/>
              <p14:cNvContentPartPr/>
              <p14:nvPr/>
            </p14:nvContentPartPr>
            <p14:xfrm>
              <a:off x="3908080" y="2847563"/>
              <a:ext cx="26640" cy="9936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3907000" y="2845043"/>
                <a:ext cx="2880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200" name="Ink 199"/>
              <p14:cNvContentPartPr/>
              <p14:nvPr/>
            </p14:nvContentPartPr>
            <p14:xfrm>
              <a:off x="3898360" y="3063203"/>
              <a:ext cx="64440" cy="7020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3896920" y="3060683"/>
                <a:ext cx="6660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201" name="Ink 200"/>
              <p14:cNvContentPartPr/>
              <p14:nvPr/>
            </p14:nvContentPartPr>
            <p14:xfrm>
              <a:off x="4092400" y="2928923"/>
              <a:ext cx="66960" cy="16380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4090960" y="2926403"/>
                <a:ext cx="6948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202" name="Ink 201"/>
              <p14:cNvContentPartPr/>
              <p14:nvPr/>
            </p14:nvContentPartPr>
            <p14:xfrm>
              <a:off x="4150000" y="2913443"/>
              <a:ext cx="80640" cy="17424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4149280" y="2910923"/>
                <a:ext cx="8280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203" name="Ink 202"/>
              <p14:cNvContentPartPr/>
              <p14:nvPr/>
            </p14:nvContentPartPr>
            <p14:xfrm>
              <a:off x="4133080" y="3004163"/>
              <a:ext cx="72360" cy="2088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4132000" y="3003803"/>
                <a:ext cx="7416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204" name="Ink 203"/>
              <p14:cNvContentPartPr/>
              <p14:nvPr/>
            </p14:nvContentPartPr>
            <p14:xfrm>
              <a:off x="4260520" y="2848283"/>
              <a:ext cx="33120" cy="9252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4259440" y="2845763"/>
                <a:ext cx="3564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205" name="Ink 204"/>
              <p14:cNvContentPartPr/>
              <p14:nvPr/>
            </p14:nvContentPartPr>
            <p14:xfrm>
              <a:off x="4277080" y="3049523"/>
              <a:ext cx="30240" cy="7452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4275640" y="3047003"/>
                <a:ext cx="3312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59" name="Ink 58"/>
              <p14:cNvContentPartPr/>
              <p14:nvPr/>
            </p14:nvContentPartPr>
            <p14:xfrm>
              <a:off x="5135925" y="2170851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135205" y="2169411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66" name="Group 65"/>
          <p:cNvGrpSpPr/>
          <p:nvPr/>
        </p:nvGrpSpPr>
        <p:grpSpPr>
          <a:xfrm>
            <a:off x="3759864" y="430751"/>
            <a:ext cx="344384" cy="167521"/>
            <a:chOff x="3572445" y="609531"/>
            <a:chExt cx="384840" cy="187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60">
              <p14:nvContentPartPr>
                <p14:cNvPr id="48" name="Ink 47"/>
                <p14:cNvContentPartPr/>
                <p14:nvPr/>
              </p14:nvContentPartPr>
              <p14:xfrm>
                <a:off x="3575685" y="609531"/>
                <a:ext cx="105840" cy="10980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3574075" y="607109"/>
                  <a:ext cx="108255" cy="1150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2">
              <p14:nvContentPartPr>
                <p14:cNvPr id="50" name="Ink 49"/>
                <p14:cNvContentPartPr/>
                <p14:nvPr/>
              </p14:nvContentPartPr>
              <p14:xfrm>
                <a:off x="3778365" y="643731"/>
                <a:ext cx="65520" cy="1224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3777159" y="640875"/>
                  <a:ext cx="68334" cy="179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4">
              <p14:nvContentPartPr>
                <p14:cNvPr id="53" name="Ink 52"/>
                <p14:cNvContentPartPr/>
                <p14:nvPr/>
              </p14:nvContentPartPr>
              <p14:xfrm>
                <a:off x="3784845" y="685131"/>
                <a:ext cx="55080" cy="792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265"/>
                <a:stretch>
                  <a:fillRect/>
                </a:stretch>
              </p:blipFill>
              <p:spPr>
                <a:xfrm>
                  <a:off x="3783639" y="683151"/>
                  <a:ext cx="57492" cy="126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6">
              <p14:nvContentPartPr>
                <p14:cNvPr id="57" name="Ink 56"/>
                <p14:cNvContentPartPr/>
                <p14:nvPr/>
              </p14:nvContentPartPr>
              <p14:xfrm>
                <a:off x="3874125" y="616011"/>
                <a:ext cx="83160" cy="10044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3872920" y="613199"/>
                  <a:ext cx="85972" cy="1060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8">
              <p14:nvContentPartPr>
                <p14:cNvPr id="61" name="Ink 60"/>
                <p14:cNvContentPartPr/>
                <p14:nvPr/>
              </p14:nvContentPartPr>
              <p14:xfrm>
                <a:off x="3572445" y="618171"/>
                <a:ext cx="85320" cy="11880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3571238" y="615755"/>
                  <a:ext cx="87735" cy="12403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0">
              <p14:nvContentPartPr>
                <p14:cNvPr id="63" name="Ink 62"/>
                <p14:cNvContentPartPr/>
                <p14:nvPr/>
              </p14:nvContentPartPr>
              <p14:xfrm>
                <a:off x="3671085" y="696651"/>
                <a:ext cx="58320" cy="10008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3669878" y="693838"/>
                  <a:ext cx="60331" cy="1057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2">
              <p14:nvContentPartPr>
                <p14:cNvPr id="65" name="Ink 64"/>
                <p14:cNvContentPartPr/>
                <p14:nvPr/>
              </p14:nvContentPartPr>
              <p14:xfrm>
                <a:off x="3671085" y="696651"/>
                <a:ext cx="58320" cy="10008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3669878" y="693838"/>
                  <a:ext cx="60331" cy="105707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41" name="Rectangle 40"/>
          <p:cNvSpPr/>
          <p:nvPr/>
        </p:nvSpPr>
        <p:spPr>
          <a:xfrm>
            <a:off x="2910734" y="629192"/>
            <a:ext cx="1358628" cy="1215453"/>
          </a:xfrm>
          <a:prstGeom prst="rect">
            <a:avLst/>
          </a:prstGeom>
          <a:solidFill>
            <a:srgbClr val="C7D0E9">
              <a:alpha val="40000"/>
            </a:srgbClr>
          </a:solidFill>
          <a:ln w="12700">
            <a:solidFill>
              <a:schemeClr val="accent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/>
          <p:cNvSpPr/>
          <p:nvPr/>
        </p:nvSpPr>
        <p:spPr>
          <a:xfrm>
            <a:off x="2472939" y="444429"/>
            <a:ext cx="837775" cy="2075334"/>
          </a:xfrm>
          <a:custGeom>
            <a:avLst/>
            <a:gdLst>
              <a:gd name="connsiteX0" fmla="*/ 0 w 827558"/>
              <a:gd name="connsiteY0" fmla="*/ 847991 h 1660223"/>
              <a:gd name="connsiteX1" fmla="*/ 0 w 827558"/>
              <a:gd name="connsiteY1" fmla="*/ 1660223 h 1660223"/>
              <a:gd name="connsiteX2" fmla="*/ 827558 w 827558"/>
              <a:gd name="connsiteY2" fmla="*/ 832666 h 1660223"/>
              <a:gd name="connsiteX3" fmla="*/ 827558 w 827558"/>
              <a:gd name="connsiteY3" fmla="*/ 0 h 1660223"/>
              <a:gd name="connsiteX4" fmla="*/ 0 w 827558"/>
              <a:gd name="connsiteY4" fmla="*/ 847991 h 1660223"/>
              <a:gd name="connsiteX0" fmla="*/ 0 w 832667"/>
              <a:gd name="connsiteY0" fmla="*/ 996134 h 1808366"/>
              <a:gd name="connsiteX1" fmla="*/ 0 w 832667"/>
              <a:gd name="connsiteY1" fmla="*/ 1808366 h 1808366"/>
              <a:gd name="connsiteX2" fmla="*/ 827558 w 832667"/>
              <a:gd name="connsiteY2" fmla="*/ 980809 h 1808366"/>
              <a:gd name="connsiteX3" fmla="*/ 832667 w 832667"/>
              <a:gd name="connsiteY3" fmla="*/ 0 h 1808366"/>
              <a:gd name="connsiteX4" fmla="*/ 0 w 832667"/>
              <a:gd name="connsiteY4" fmla="*/ 996134 h 1808366"/>
              <a:gd name="connsiteX0" fmla="*/ 0 w 837775"/>
              <a:gd name="connsiteY0" fmla="*/ 837774 h 1808366"/>
              <a:gd name="connsiteX1" fmla="*/ 5108 w 837775"/>
              <a:gd name="connsiteY1" fmla="*/ 1808366 h 1808366"/>
              <a:gd name="connsiteX2" fmla="*/ 832666 w 837775"/>
              <a:gd name="connsiteY2" fmla="*/ 980809 h 1808366"/>
              <a:gd name="connsiteX3" fmla="*/ 837775 w 837775"/>
              <a:gd name="connsiteY3" fmla="*/ 0 h 1808366"/>
              <a:gd name="connsiteX4" fmla="*/ 0 w 837775"/>
              <a:gd name="connsiteY4" fmla="*/ 837774 h 1808366"/>
              <a:gd name="connsiteX0" fmla="*/ 0 w 832666"/>
              <a:gd name="connsiteY0" fmla="*/ 847991 h 1818583"/>
              <a:gd name="connsiteX1" fmla="*/ 5108 w 832666"/>
              <a:gd name="connsiteY1" fmla="*/ 1818583 h 1818583"/>
              <a:gd name="connsiteX2" fmla="*/ 832666 w 832666"/>
              <a:gd name="connsiteY2" fmla="*/ 991026 h 1818583"/>
              <a:gd name="connsiteX3" fmla="*/ 822449 w 832666"/>
              <a:gd name="connsiteY3" fmla="*/ 0 h 1818583"/>
              <a:gd name="connsiteX4" fmla="*/ 0 w 832666"/>
              <a:gd name="connsiteY4" fmla="*/ 847991 h 1818583"/>
              <a:gd name="connsiteX0" fmla="*/ 0 w 837775"/>
              <a:gd name="connsiteY0" fmla="*/ 847991 h 1818583"/>
              <a:gd name="connsiteX1" fmla="*/ 5108 w 837775"/>
              <a:gd name="connsiteY1" fmla="*/ 1818583 h 1818583"/>
              <a:gd name="connsiteX2" fmla="*/ 837775 w 837775"/>
              <a:gd name="connsiteY2" fmla="*/ 1090371 h 1818583"/>
              <a:gd name="connsiteX3" fmla="*/ 822449 w 837775"/>
              <a:gd name="connsiteY3" fmla="*/ 0 h 1818583"/>
              <a:gd name="connsiteX4" fmla="*/ 0 w 837775"/>
              <a:gd name="connsiteY4" fmla="*/ 847991 h 1818583"/>
              <a:gd name="connsiteX0" fmla="*/ 0 w 837775"/>
              <a:gd name="connsiteY0" fmla="*/ 864635 h 1835227"/>
              <a:gd name="connsiteX1" fmla="*/ 5108 w 837775"/>
              <a:gd name="connsiteY1" fmla="*/ 1835227 h 1835227"/>
              <a:gd name="connsiteX2" fmla="*/ 837775 w 837775"/>
              <a:gd name="connsiteY2" fmla="*/ 1107015 h 1835227"/>
              <a:gd name="connsiteX3" fmla="*/ 822449 w 837775"/>
              <a:gd name="connsiteY3" fmla="*/ 16644 h 1835227"/>
              <a:gd name="connsiteX4" fmla="*/ 816858 w 837775"/>
              <a:gd name="connsiteY4" fmla="*/ 686 h 1835227"/>
              <a:gd name="connsiteX5" fmla="*/ 0 w 837775"/>
              <a:gd name="connsiteY5" fmla="*/ 864635 h 1835227"/>
              <a:gd name="connsiteX0" fmla="*/ 0 w 837775"/>
              <a:gd name="connsiteY0" fmla="*/ 863949 h 1834541"/>
              <a:gd name="connsiteX1" fmla="*/ 5108 w 837775"/>
              <a:gd name="connsiteY1" fmla="*/ 1834541 h 1834541"/>
              <a:gd name="connsiteX2" fmla="*/ 837775 w 837775"/>
              <a:gd name="connsiteY2" fmla="*/ 1106329 h 1834541"/>
              <a:gd name="connsiteX3" fmla="*/ 816858 w 837775"/>
              <a:gd name="connsiteY3" fmla="*/ 0 h 1834541"/>
              <a:gd name="connsiteX4" fmla="*/ 0 w 837775"/>
              <a:gd name="connsiteY4" fmla="*/ 863949 h 1834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7775" h="1834541">
                <a:moveTo>
                  <a:pt x="0" y="863949"/>
                </a:moveTo>
                <a:cubicBezTo>
                  <a:pt x="1703" y="1187480"/>
                  <a:pt x="3405" y="1511010"/>
                  <a:pt x="5108" y="1834541"/>
                </a:cubicBezTo>
                <a:lnTo>
                  <a:pt x="837775" y="1106329"/>
                </a:lnTo>
                <a:lnTo>
                  <a:pt x="816858" y="0"/>
                </a:lnTo>
                <a:lnTo>
                  <a:pt x="0" y="863949"/>
                </a:lnTo>
                <a:close/>
              </a:path>
            </a:pathLst>
          </a:custGeom>
          <a:solidFill>
            <a:srgbClr val="C7D0E9">
              <a:alpha val="40000"/>
            </a:srgbClr>
          </a:solidFill>
          <a:ln w="12700">
            <a:solidFill>
              <a:schemeClr val="accent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>
            <a:off x="2184242" y="1453315"/>
            <a:ext cx="2200851" cy="892449"/>
          </a:xfrm>
          <a:custGeom>
            <a:avLst/>
            <a:gdLst>
              <a:gd name="connsiteX0" fmla="*/ 0 w 1639790"/>
              <a:gd name="connsiteY0" fmla="*/ 837775 h 965484"/>
              <a:gd name="connsiteX1" fmla="*/ 812233 w 1639790"/>
              <a:gd name="connsiteY1" fmla="*/ 0 h 965484"/>
              <a:gd name="connsiteX2" fmla="*/ 1639790 w 1639790"/>
              <a:gd name="connsiteY2" fmla="*/ 45976 h 965484"/>
              <a:gd name="connsiteX3" fmla="*/ 837775 w 1639790"/>
              <a:gd name="connsiteY3" fmla="*/ 965484 h 965484"/>
              <a:gd name="connsiteX4" fmla="*/ 0 w 1639790"/>
              <a:gd name="connsiteY4" fmla="*/ 837775 h 965484"/>
              <a:gd name="connsiteX0" fmla="*/ 0 w 1639790"/>
              <a:gd name="connsiteY0" fmla="*/ 791799 h 919508"/>
              <a:gd name="connsiteX1" fmla="*/ 980809 w 1639790"/>
              <a:gd name="connsiteY1" fmla="*/ 91950 h 919508"/>
              <a:gd name="connsiteX2" fmla="*/ 1639790 w 1639790"/>
              <a:gd name="connsiteY2" fmla="*/ 0 h 919508"/>
              <a:gd name="connsiteX3" fmla="*/ 837775 w 1639790"/>
              <a:gd name="connsiteY3" fmla="*/ 919508 h 919508"/>
              <a:gd name="connsiteX4" fmla="*/ 0 w 1639790"/>
              <a:gd name="connsiteY4" fmla="*/ 791799 h 919508"/>
              <a:gd name="connsiteX0" fmla="*/ 0 w 1639790"/>
              <a:gd name="connsiteY0" fmla="*/ 827558 h 955267"/>
              <a:gd name="connsiteX1" fmla="*/ 822449 w 1639790"/>
              <a:gd name="connsiteY1" fmla="*/ 0 h 955267"/>
              <a:gd name="connsiteX2" fmla="*/ 1639790 w 1639790"/>
              <a:gd name="connsiteY2" fmla="*/ 35759 h 955267"/>
              <a:gd name="connsiteX3" fmla="*/ 837775 w 1639790"/>
              <a:gd name="connsiteY3" fmla="*/ 955267 h 955267"/>
              <a:gd name="connsiteX4" fmla="*/ 0 w 1639790"/>
              <a:gd name="connsiteY4" fmla="*/ 827558 h 955267"/>
              <a:gd name="connsiteX0" fmla="*/ 0 w 1665916"/>
              <a:gd name="connsiteY0" fmla="*/ 828375 h 956084"/>
              <a:gd name="connsiteX1" fmla="*/ 822449 w 1665916"/>
              <a:gd name="connsiteY1" fmla="*/ 817 h 956084"/>
              <a:gd name="connsiteX2" fmla="*/ 1665916 w 1665916"/>
              <a:gd name="connsiteY2" fmla="*/ 0 h 956084"/>
              <a:gd name="connsiteX3" fmla="*/ 837775 w 1665916"/>
              <a:gd name="connsiteY3" fmla="*/ 956084 h 956084"/>
              <a:gd name="connsiteX4" fmla="*/ 0 w 1665916"/>
              <a:gd name="connsiteY4" fmla="*/ 828375 h 956084"/>
              <a:gd name="connsiteX0" fmla="*/ 0 w 1665916"/>
              <a:gd name="connsiteY0" fmla="*/ 828375 h 851581"/>
              <a:gd name="connsiteX1" fmla="*/ 822449 w 1665916"/>
              <a:gd name="connsiteY1" fmla="*/ 817 h 851581"/>
              <a:gd name="connsiteX2" fmla="*/ 1665916 w 1665916"/>
              <a:gd name="connsiteY2" fmla="*/ 0 h 851581"/>
              <a:gd name="connsiteX3" fmla="*/ 931827 w 1665916"/>
              <a:gd name="connsiteY3" fmla="*/ 851581 h 851581"/>
              <a:gd name="connsiteX4" fmla="*/ 0 w 1665916"/>
              <a:gd name="connsiteY4" fmla="*/ 828375 h 851581"/>
              <a:gd name="connsiteX0" fmla="*/ 0 w 1706784"/>
              <a:gd name="connsiteY0" fmla="*/ 827558 h 850764"/>
              <a:gd name="connsiteX1" fmla="*/ 822449 w 1706784"/>
              <a:gd name="connsiteY1" fmla="*/ 0 h 850764"/>
              <a:gd name="connsiteX2" fmla="*/ 1706784 w 1706784"/>
              <a:gd name="connsiteY2" fmla="*/ 9399 h 850764"/>
              <a:gd name="connsiteX3" fmla="*/ 931827 w 1706784"/>
              <a:gd name="connsiteY3" fmla="*/ 850764 h 850764"/>
              <a:gd name="connsiteX4" fmla="*/ 0 w 1706784"/>
              <a:gd name="connsiteY4" fmla="*/ 827558 h 850764"/>
              <a:gd name="connsiteX0" fmla="*/ 0 w 1706784"/>
              <a:gd name="connsiteY0" fmla="*/ 827558 h 866089"/>
              <a:gd name="connsiteX1" fmla="*/ 822449 w 1706784"/>
              <a:gd name="connsiteY1" fmla="*/ 0 h 866089"/>
              <a:gd name="connsiteX2" fmla="*/ 1706784 w 1706784"/>
              <a:gd name="connsiteY2" fmla="*/ 9399 h 866089"/>
              <a:gd name="connsiteX3" fmla="*/ 1376256 w 1706784"/>
              <a:gd name="connsiteY3" fmla="*/ 866089 h 866089"/>
              <a:gd name="connsiteX4" fmla="*/ 0 w 1706784"/>
              <a:gd name="connsiteY4" fmla="*/ 827558 h 866089"/>
              <a:gd name="connsiteX0" fmla="*/ 0 w 1854927"/>
              <a:gd name="connsiteY0" fmla="*/ 833484 h 872015"/>
              <a:gd name="connsiteX1" fmla="*/ 822449 w 1854927"/>
              <a:gd name="connsiteY1" fmla="*/ 5926 h 872015"/>
              <a:gd name="connsiteX2" fmla="*/ 1854927 w 1854927"/>
              <a:gd name="connsiteY2" fmla="*/ 0 h 872015"/>
              <a:gd name="connsiteX3" fmla="*/ 1376256 w 1854927"/>
              <a:gd name="connsiteY3" fmla="*/ 872015 h 872015"/>
              <a:gd name="connsiteX4" fmla="*/ 0 w 1854927"/>
              <a:gd name="connsiteY4" fmla="*/ 833484 h 872015"/>
              <a:gd name="connsiteX0" fmla="*/ 0 w 1854927"/>
              <a:gd name="connsiteY0" fmla="*/ 833484 h 872015"/>
              <a:gd name="connsiteX1" fmla="*/ 822449 w 1854927"/>
              <a:gd name="connsiteY1" fmla="*/ 5926 h 872015"/>
              <a:gd name="connsiteX2" fmla="*/ 1854927 w 1854927"/>
              <a:gd name="connsiteY2" fmla="*/ 0 h 872015"/>
              <a:gd name="connsiteX3" fmla="*/ 1314956 w 1854927"/>
              <a:gd name="connsiteY3" fmla="*/ 872015 h 872015"/>
              <a:gd name="connsiteX4" fmla="*/ 0 w 1854927"/>
              <a:gd name="connsiteY4" fmla="*/ 833484 h 872015"/>
              <a:gd name="connsiteX0" fmla="*/ 0 w 1865144"/>
              <a:gd name="connsiteY0" fmla="*/ 797726 h 872015"/>
              <a:gd name="connsiteX1" fmla="*/ 832666 w 1865144"/>
              <a:gd name="connsiteY1" fmla="*/ 5926 h 872015"/>
              <a:gd name="connsiteX2" fmla="*/ 1865144 w 1865144"/>
              <a:gd name="connsiteY2" fmla="*/ 0 h 872015"/>
              <a:gd name="connsiteX3" fmla="*/ 1325173 w 1865144"/>
              <a:gd name="connsiteY3" fmla="*/ 872015 h 872015"/>
              <a:gd name="connsiteX4" fmla="*/ 0 w 1865144"/>
              <a:gd name="connsiteY4" fmla="*/ 797726 h 872015"/>
              <a:gd name="connsiteX0" fmla="*/ 0 w 1865144"/>
              <a:gd name="connsiteY0" fmla="*/ 797726 h 872015"/>
              <a:gd name="connsiteX1" fmla="*/ 812233 w 1865144"/>
              <a:gd name="connsiteY1" fmla="*/ 818 h 872015"/>
              <a:gd name="connsiteX2" fmla="*/ 1865144 w 1865144"/>
              <a:gd name="connsiteY2" fmla="*/ 0 h 872015"/>
              <a:gd name="connsiteX3" fmla="*/ 1325173 w 1865144"/>
              <a:gd name="connsiteY3" fmla="*/ 872015 h 872015"/>
              <a:gd name="connsiteX4" fmla="*/ 0 w 1865144"/>
              <a:gd name="connsiteY4" fmla="*/ 797726 h 872015"/>
              <a:gd name="connsiteX0" fmla="*/ 0 w 1890686"/>
              <a:gd name="connsiteY0" fmla="*/ 823268 h 897557"/>
              <a:gd name="connsiteX1" fmla="*/ 812233 w 1890686"/>
              <a:gd name="connsiteY1" fmla="*/ 26360 h 897557"/>
              <a:gd name="connsiteX2" fmla="*/ 1890686 w 1890686"/>
              <a:gd name="connsiteY2" fmla="*/ 0 h 897557"/>
              <a:gd name="connsiteX3" fmla="*/ 1325173 w 1890686"/>
              <a:gd name="connsiteY3" fmla="*/ 897557 h 897557"/>
              <a:gd name="connsiteX4" fmla="*/ 0 w 1890686"/>
              <a:gd name="connsiteY4" fmla="*/ 823268 h 897557"/>
              <a:gd name="connsiteX0" fmla="*/ 0 w 1890686"/>
              <a:gd name="connsiteY0" fmla="*/ 823268 h 897557"/>
              <a:gd name="connsiteX1" fmla="*/ 768145 w 1890686"/>
              <a:gd name="connsiteY1" fmla="*/ 26360 h 897557"/>
              <a:gd name="connsiteX2" fmla="*/ 1890686 w 1890686"/>
              <a:gd name="connsiteY2" fmla="*/ 0 h 897557"/>
              <a:gd name="connsiteX3" fmla="*/ 1325173 w 1890686"/>
              <a:gd name="connsiteY3" fmla="*/ 897557 h 897557"/>
              <a:gd name="connsiteX4" fmla="*/ 0 w 1890686"/>
              <a:gd name="connsiteY4" fmla="*/ 823268 h 897557"/>
              <a:gd name="connsiteX0" fmla="*/ 0 w 1899504"/>
              <a:gd name="connsiteY0" fmla="*/ 818160 h 892449"/>
              <a:gd name="connsiteX1" fmla="*/ 768145 w 1899504"/>
              <a:gd name="connsiteY1" fmla="*/ 21252 h 892449"/>
              <a:gd name="connsiteX2" fmla="*/ 1899504 w 1899504"/>
              <a:gd name="connsiteY2" fmla="*/ 0 h 892449"/>
              <a:gd name="connsiteX3" fmla="*/ 1325173 w 1899504"/>
              <a:gd name="connsiteY3" fmla="*/ 892449 h 892449"/>
              <a:gd name="connsiteX4" fmla="*/ 0 w 1899504"/>
              <a:gd name="connsiteY4" fmla="*/ 818160 h 892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9504" h="892449">
                <a:moveTo>
                  <a:pt x="0" y="818160"/>
                </a:moveTo>
                <a:lnTo>
                  <a:pt x="768145" y="21252"/>
                </a:lnTo>
                <a:lnTo>
                  <a:pt x="1899504" y="0"/>
                </a:lnTo>
                <a:lnTo>
                  <a:pt x="1325173" y="892449"/>
                </a:lnTo>
                <a:lnTo>
                  <a:pt x="0" y="818160"/>
                </a:lnTo>
                <a:close/>
              </a:path>
            </a:pathLst>
          </a:custGeom>
          <a:solidFill>
            <a:srgbClr val="C7D0E9">
              <a:alpha val="40000"/>
            </a:srgbClr>
          </a:solidFill>
          <a:ln w="12700">
            <a:solidFill>
              <a:schemeClr val="accent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Freeform 67"/>
          <p:cNvSpPr/>
          <p:nvPr/>
        </p:nvSpPr>
        <p:spPr>
          <a:xfrm>
            <a:off x="2794150" y="1084051"/>
            <a:ext cx="893966" cy="888858"/>
          </a:xfrm>
          <a:custGeom>
            <a:avLst/>
            <a:gdLst>
              <a:gd name="connsiteX0" fmla="*/ 0 w 873533"/>
              <a:gd name="connsiteY0" fmla="*/ 888858 h 888858"/>
              <a:gd name="connsiteX1" fmla="*/ 326937 w 873533"/>
              <a:gd name="connsiteY1" fmla="*/ 0 h 888858"/>
              <a:gd name="connsiteX2" fmla="*/ 873533 w 873533"/>
              <a:gd name="connsiteY2" fmla="*/ 521054 h 888858"/>
              <a:gd name="connsiteX3" fmla="*/ 35759 w 873533"/>
              <a:gd name="connsiteY3" fmla="*/ 837774 h 888858"/>
              <a:gd name="connsiteX0" fmla="*/ 5108 w 878641"/>
              <a:gd name="connsiteY0" fmla="*/ 888858 h 888858"/>
              <a:gd name="connsiteX1" fmla="*/ 332045 w 878641"/>
              <a:gd name="connsiteY1" fmla="*/ 0 h 888858"/>
              <a:gd name="connsiteX2" fmla="*/ 878641 w 878641"/>
              <a:gd name="connsiteY2" fmla="*/ 521054 h 888858"/>
              <a:gd name="connsiteX3" fmla="*/ 0 w 878641"/>
              <a:gd name="connsiteY3" fmla="*/ 883749 h 888858"/>
              <a:gd name="connsiteX0" fmla="*/ 5108 w 893966"/>
              <a:gd name="connsiteY0" fmla="*/ 888858 h 888858"/>
              <a:gd name="connsiteX1" fmla="*/ 332045 w 893966"/>
              <a:gd name="connsiteY1" fmla="*/ 0 h 888858"/>
              <a:gd name="connsiteX2" fmla="*/ 893966 w 893966"/>
              <a:gd name="connsiteY2" fmla="*/ 541487 h 888858"/>
              <a:gd name="connsiteX3" fmla="*/ 0 w 893966"/>
              <a:gd name="connsiteY3" fmla="*/ 883749 h 888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3966" h="888858">
                <a:moveTo>
                  <a:pt x="5108" y="888858"/>
                </a:moveTo>
                <a:lnTo>
                  <a:pt x="332045" y="0"/>
                </a:lnTo>
                <a:lnTo>
                  <a:pt x="893966" y="541487"/>
                </a:lnTo>
                <a:lnTo>
                  <a:pt x="0" y="883749"/>
                </a:lnTo>
              </a:path>
            </a:pathLst>
          </a:custGeom>
          <a:solidFill>
            <a:srgbClr val="B2E389">
              <a:alpha val="6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73">
            <p14:nvContentPartPr>
              <p14:cNvPr id="89" name="Ink 88"/>
              <p14:cNvContentPartPr/>
              <p14:nvPr/>
            </p14:nvContentPartPr>
            <p14:xfrm>
              <a:off x="2680500" y="2724931"/>
              <a:ext cx="19440" cy="18468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74"/>
              <a:stretch>
                <a:fillRect/>
              </a:stretch>
            </p:blipFill>
            <p:spPr>
              <a:xfrm>
                <a:off x="2679420" y="2722411"/>
                <a:ext cx="2160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">
            <p14:nvContentPartPr>
              <p14:cNvPr id="91" name="Ink 90"/>
              <p14:cNvContentPartPr/>
              <p14:nvPr/>
            </p14:nvContentPartPr>
            <p14:xfrm>
              <a:off x="2662860" y="2898451"/>
              <a:ext cx="67680" cy="151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276"/>
              <a:stretch>
                <a:fillRect/>
              </a:stretch>
            </p:blipFill>
            <p:spPr>
              <a:xfrm>
                <a:off x="2661420" y="2896651"/>
                <a:ext cx="7020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">
            <p14:nvContentPartPr>
              <p14:cNvPr id="102" name="Ink 101"/>
              <p14:cNvContentPartPr/>
              <p14:nvPr/>
            </p14:nvContentPartPr>
            <p14:xfrm>
              <a:off x="3304740" y="2860651"/>
              <a:ext cx="96120" cy="29736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278"/>
              <a:stretch>
                <a:fillRect/>
              </a:stretch>
            </p:blipFill>
            <p:spPr>
              <a:xfrm>
                <a:off x="3303660" y="2858491"/>
                <a:ext cx="9756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">
            <p14:nvContentPartPr>
              <p14:cNvPr id="103" name="Ink 102"/>
              <p14:cNvContentPartPr/>
              <p14:nvPr/>
            </p14:nvContentPartPr>
            <p14:xfrm>
              <a:off x="4372140" y="2866411"/>
              <a:ext cx="94680" cy="2451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80"/>
              <a:stretch>
                <a:fillRect/>
              </a:stretch>
            </p:blipFill>
            <p:spPr>
              <a:xfrm>
                <a:off x="4371060" y="2863891"/>
                <a:ext cx="96840" cy="25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0692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 66"/>
          <p:cNvSpPr/>
          <p:nvPr/>
        </p:nvSpPr>
        <p:spPr>
          <a:xfrm>
            <a:off x="2749100" y="546858"/>
            <a:ext cx="827558" cy="1660223"/>
          </a:xfrm>
          <a:custGeom>
            <a:avLst/>
            <a:gdLst>
              <a:gd name="connsiteX0" fmla="*/ 0 w 827558"/>
              <a:gd name="connsiteY0" fmla="*/ 847991 h 1660223"/>
              <a:gd name="connsiteX1" fmla="*/ 0 w 827558"/>
              <a:gd name="connsiteY1" fmla="*/ 1660223 h 1660223"/>
              <a:gd name="connsiteX2" fmla="*/ 827558 w 827558"/>
              <a:gd name="connsiteY2" fmla="*/ 832666 h 1660223"/>
              <a:gd name="connsiteX3" fmla="*/ 827558 w 827558"/>
              <a:gd name="connsiteY3" fmla="*/ 0 h 1660223"/>
              <a:gd name="connsiteX4" fmla="*/ 0 w 827558"/>
              <a:gd name="connsiteY4" fmla="*/ 847991 h 1660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7558" h="1660223">
                <a:moveTo>
                  <a:pt x="0" y="847991"/>
                </a:moveTo>
                <a:lnTo>
                  <a:pt x="0" y="1660223"/>
                </a:lnTo>
                <a:lnTo>
                  <a:pt x="827558" y="832666"/>
                </a:lnTo>
                <a:lnTo>
                  <a:pt x="827558" y="0"/>
                </a:lnTo>
                <a:lnTo>
                  <a:pt x="0" y="847991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12700">
            <a:solidFill>
              <a:schemeClr val="accent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>
            <a:off x="2754208" y="1384631"/>
            <a:ext cx="1639790" cy="955267"/>
          </a:xfrm>
          <a:custGeom>
            <a:avLst/>
            <a:gdLst>
              <a:gd name="connsiteX0" fmla="*/ 0 w 1639790"/>
              <a:gd name="connsiteY0" fmla="*/ 837775 h 965484"/>
              <a:gd name="connsiteX1" fmla="*/ 812233 w 1639790"/>
              <a:gd name="connsiteY1" fmla="*/ 0 h 965484"/>
              <a:gd name="connsiteX2" fmla="*/ 1639790 w 1639790"/>
              <a:gd name="connsiteY2" fmla="*/ 45976 h 965484"/>
              <a:gd name="connsiteX3" fmla="*/ 837775 w 1639790"/>
              <a:gd name="connsiteY3" fmla="*/ 965484 h 965484"/>
              <a:gd name="connsiteX4" fmla="*/ 0 w 1639790"/>
              <a:gd name="connsiteY4" fmla="*/ 837775 h 965484"/>
              <a:gd name="connsiteX0" fmla="*/ 0 w 1639790"/>
              <a:gd name="connsiteY0" fmla="*/ 791799 h 919508"/>
              <a:gd name="connsiteX1" fmla="*/ 980809 w 1639790"/>
              <a:gd name="connsiteY1" fmla="*/ 91950 h 919508"/>
              <a:gd name="connsiteX2" fmla="*/ 1639790 w 1639790"/>
              <a:gd name="connsiteY2" fmla="*/ 0 h 919508"/>
              <a:gd name="connsiteX3" fmla="*/ 837775 w 1639790"/>
              <a:gd name="connsiteY3" fmla="*/ 919508 h 919508"/>
              <a:gd name="connsiteX4" fmla="*/ 0 w 1639790"/>
              <a:gd name="connsiteY4" fmla="*/ 791799 h 919508"/>
              <a:gd name="connsiteX0" fmla="*/ 0 w 1639790"/>
              <a:gd name="connsiteY0" fmla="*/ 827558 h 955267"/>
              <a:gd name="connsiteX1" fmla="*/ 822449 w 1639790"/>
              <a:gd name="connsiteY1" fmla="*/ 0 h 955267"/>
              <a:gd name="connsiteX2" fmla="*/ 1639790 w 1639790"/>
              <a:gd name="connsiteY2" fmla="*/ 35759 h 955267"/>
              <a:gd name="connsiteX3" fmla="*/ 837775 w 1639790"/>
              <a:gd name="connsiteY3" fmla="*/ 955267 h 955267"/>
              <a:gd name="connsiteX4" fmla="*/ 0 w 1639790"/>
              <a:gd name="connsiteY4" fmla="*/ 827558 h 955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9790" h="955267">
                <a:moveTo>
                  <a:pt x="0" y="827558"/>
                </a:moveTo>
                <a:lnTo>
                  <a:pt x="822449" y="0"/>
                </a:lnTo>
                <a:lnTo>
                  <a:pt x="1639790" y="35759"/>
                </a:lnTo>
                <a:lnTo>
                  <a:pt x="837775" y="955267"/>
                </a:lnTo>
                <a:lnTo>
                  <a:pt x="0" y="827558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12700">
            <a:solidFill>
              <a:schemeClr val="accent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LP: standard form</a:t>
            </a:r>
            <a:endParaRPr lang="en-US" dirty="0"/>
          </a:p>
        </p:txBody>
      </p:sp>
      <p:grpSp>
        <p:nvGrpSpPr>
          <p:cNvPr id="88" name="Group 87"/>
          <p:cNvGrpSpPr/>
          <p:nvPr/>
        </p:nvGrpSpPr>
        <p:grpSpPr>
          <a:xfrm>
            <a:off x="161952" y="389045"/>
            <a:ext cx="1636627" cy="817200"/>
            <a:chOff x="370193" y="447603"/>
            <a:chExt cx="2116800" cy="1056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4" name="Ink 3"/>
                <p14:cNvContentPartPr/>
                <p14:nvPr/>
              </p14:nvContentPartPr>
              <p14:xfrm>
                <a:off x="395753" y="517803"/>
                <a:ext cx="2880" cy="25920"/>
              </p14:xfrm>
            </p:contentPart>
          </mc:Choice>
          <mc:Fallback xmlns="">
            <p:pic>
              <p:nvPicPr>
                <p:cNvPr id="4" name="Ink 3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3833" y="515918"/>
                  <a:ext cx="5760" cy="306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" name="Ink 4"/>
                <p14:cNvContentPartPr/>
                <p14:nvPr/>
              </p14:nvContentPartPr>
              <p14:xfrm>
                <a:off x="393593" y="481083"/>
                <a:ext cx="219240" cy="18000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87076" y="469920"/>
                  <a:ext cx="229946" cy="2041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" name="Ink 5"/>
                <p14:cNvContentPartPr/>
                <p14:nvPr/>
              </p14:nvContentPartPr>
              <p14:xfrm>
                <a:off x="674033" y="574683"/>
                <a:ext cx="9000" cy="7884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67283" y="562087"/>
                  <a:ext cx="22050" cy="1049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Ink 6"/>
                <p14:cNvContentPartPr/>
                <p14:nvPr/>
              </p14:nvContentPartPr>
              <p14:xfrm>
                <a:off x="676193" y="508803"/>
                <a:ext cx="16200" cy="2196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69713" y="495993"/>
                  <a:ext cx="24994" cy="388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Ink 7"/>
                <p14:cNvContentPartPr/>
                <p14:nvPr/>
              </p14:nvContentPartPr>
              <p14:xfrm>
                <a:off x="742073" y="537963"/>
                <a:ext cx="140040" cy="14976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736938" y="524010"/>
                  <a:ext cx="148442" cy="1697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9" name="Ink 8"/>
                <p14:cNvContentPartPr/>
                <p14:nvPr/>
              </p14:nvContentPartPr>
              <p14:xfrm>
                <a:off x="1106393" y="502683"/>
                <a:ext cx="143640" cy="15732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099420" y="489612"/>
                  <a:ext cx="153402" cy="1839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0" name="Ink 9"/>
                <p14:cNvContentPartPr/>
                <p14:nvPr/>
              </p14:nvContentPartPr>
              <p14:xfrm>
                <a:off x="1229873" y="447603"/>
                <a:ext cx="122760" cy="8136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222898" y="434120"/>
                  <a:ext cx="136710" cy="1083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1" name="Ink 10"/>
                <p14:cNvContentPartPr/>
                <p14:nvPr/>
              </p14:nvContentPartPr>
              <p14:xfrm>
                <a:off x="1419233" y="510603"/>
                <a:ext cx="117720" cy="12600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413160" y="500336"/>
                  <a:ext cx="130800" cy="15026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2" name="Ink 11"/>
                <p14:cNvContentPartPr/>
                <p14:nvPr/>
              </p14:nvContentPartPr>
              <p14:xfrm>
                <a:off x="1405553" y="492603"/>
                <a:ext cx="119880" cy="17136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399023" y="480030"/>
                  <a:ext cx="132941" cy="1974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4" name="Ink 13"/>
                <p14:cNvContentPartPr/>
                <p14:nvPr/>
              </p14:nvContentPartPr>
              <p14:xfrm>
                <a:off x="370193" y="990483"/>
                <a:ext cx="133560" cy="20448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364122" y="977441"/>
                  <a:ext cx="146636" cy="2314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5" name="Ink 14"/>
                <p14:cNvContentPartPr/>
                <p14:nvPr/>
              </p14:nvContentPartPr>
              <p14:xfrm>
                <a:off x="590873" y="1163283"/>
                <a:ext cx="24120" cy="2664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584379" y="1149729"/>
                  <a:ext cx="37572" cy="537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6" name="Ink 15"/>
                <p14:cNvContentPartPr/>
                <p14:nvPr/>
              </p14:nvContentPartPr>
              <p14:xfrm>
                <a:off x="763673" y="876003"/>
                <a:ext cx="74160" cy="29340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756677" y="864360"/>
                  <a:ext cx="83488" cy="3190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7" name="Ink 16"/>
                <p14:cNvContentPartPr/>
                <p14:nvPr/>
              </p14:nvContentPartPr>
              <p14:xfrm>
                <a:off x="717233" y="1008843"/>
                <a:ext cx="94680" cy="900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710703" y="997001"/>
                  <a:ext cx="102609" cy="350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8" name="Ink 17"/>
                <p14:cNvContentPartPr/>
                <p14:nvPr/>
              </p14:nvContentPartPr>
              <p14:xfrm>
                <a:off x="917033" y="1147803"/>
                <a:ext cx="20520" cy="2268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910038" y="1134843"/>
                  <a:ext cx="34511" cy="495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9" name="Ink 18"/>
                <p14:cNvContentPartPr/>
                <p14:nvPr/>
              </p14:nvContentPartPr>
              <p14:xfrm>
                <a:off x="1090913" y="1008123"/>
                <a:ext cx="24120" cy="2880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084419" y="995117"/>
                  <a:ext cx="37108" cy="548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0" name="Ink 19"/>
                <p14:cNvContentPartPr/>
                <p14:nvPr/>
              </p14:nvContentPartPr>
              <p14:xfrm>
                <a:off x="1091633" y="1148883"/>
                <a:ext cx="26280" cy="1836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085063" y="1134760"/>
                  <a:ext cx="39889" cy="4613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1" name="Ink 20"/>
                <p14:cNvContentPartPr/>
                <p14:nvPr/>
              </p14:nvContentPartPr>
              <p14:xfrm>
                <a:off x="1446953" y="843603"/>
                <a:ext cx="113040" cy="33048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439946" y="831035"/>
                  <a:ext cx="126586" cy="3565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2" name="Ink 21"/>
                <p14:cNvContentPartPr/>
                <p14:nvPr/>
              </p14:nvContentPartPr>
              <p14:xfrm>
                <a:off x="1549553" y="859083"/>
                <a:ext cx="118440" cy="28440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543025" y="846515"/>
                  <a:ext cx="131963" cy="3109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3" name="Ink 22"/>
                <p14:cNvContentPartPr/>
                <p14:nvPr/>
              </p14:nvContentPartPr>
              <p14:xfrm>
                <a:off x="1500233" y="1032603"/>
                <a:ext cx="150840" cy="2844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493715" y="1023745"/>
                  <a:ext cx="162944" cy="466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4" name="Ink 23"/>
                <p14:cNvContentPartPr/>
                <p14:nvPr/>
              </p14:nvContentPartPr>
              <p14:xfrm>
                <a:off x="1809113" y="969963"/>
                <a:ext cx="149040" cy="15120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803058" y="957402"/>
                  <a:ext cx="162081" cy="1772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5" name="Ink 24"/>
                <p14:cNvContentPartPr/>
                <p14:nvPr/>
              </p14:nvContentPartPr>
              <p14:xfrm>
                <a:off x="1833953" y="979323"/>
                <a:ext cx="111600" cy="15912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827908" y="967226"/>
                  <a:ext cx="122760" cy="1851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6" name="Ink 25"/>
                <p14:cNvContentPartPr/>
                <p14:nvPr/>
              </p14:nvContentPartPr>
              <p14:xfrm>
                <a:off x="2060033" y="1026483"/>
                <a:ext cx="136080" cy="864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2053975" y="1012563"/>
                  <a:ext cx="148663" cy="3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27" name="Ink 26"/>
                <p14:cNvContentPartPr/>
                <p14:nvPr/>
              </p14:nvContentPartPr>
              <p14:xfrm>
                <a:off x="2065433" y="1064283"/>
                <a:ext cx="155880" cy="2124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2059833" y="1059563"/>
                  <a:ext cx="166614" cy="391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28" name="Ink 27"/>
                <p14:cNvContentPartPr/>
                <p14:nvPr/>
              </p14:nvContentPartPr>
              <p14:xfrm>
                <a:off x="2348753" y="804003"/>
                <a:ext cx="22320" cy="27108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342243" y="792359"/>
                  <a:ext cx="33015" cy="2962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29" name="Ink 28"/>
                <p14:cNvContentPartPr/>
                <p14:nvPr/>
              </p14:nvContentPartPr>
              <p14:xfrm>
                <a:off x="2359193" y="942243"/>
                <a:ext cx="127800" cy="12888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358260" y="928750"/>
                  <a:ext cx="135729" cy="1558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1" name="Ink 30"/>
                <p14:cNvContentPartPr/>
                <p14:nvPr/>
              </p14:nvContentPartPr>
              <p14:xfrm>
                <a:off x="1567913" y="1313043"/>
                <a:ext cx="162720" cy="17064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1562784" y="1305583"/>
                  <a:ext cx="174376" cy="1916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2" name="Ink 31"/>
                <p14:cNvContentPartPr/>
                <p14:nvPr/>
              </p14:nvContentPartPr>
              <p14:xfrm>
                <a:off x="1565033" y="1313403"/>
                <a:ext cx="169560" cy="19116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1558511" y="1303171"/>
                  <a:ext cx="180274" cy="2139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3" name="Ink 32"/>
                <p14:cNvContentPartPr/>
                <p14:nvPr/>
              </p14:nvContentPartPr>
              <p14:xfrm>
                <a:off x="1864553" y="1338243"/>
                <a:ext cx="123480" cy="9540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1858495" y="1325617"/>
                  <a:ext cx="136061" cy="1211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34" name="Ink 33"/>
                <p14:cNvContentPartPr/>
                <p14:nvPr/>
              </p14:nvContentPartPr>
              <p14:xfrm>
                <a:off x="1895513" y="1408443"/>
                <a:ext cx="129240" cy="7992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1894118" y="1398221"/>
                  <a:ext cx="136678" cy="989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36" name="Ink 35"/>
                <p14:cNvContentPartPr/>
                <p14:nvPr/>
              </p14:nvContentPartPr>
              <p14:xfrm>
                <a:off x="2170913" y="1264803"/>
                <a:ext cx="157680" cy="17100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2164382" y="1251291"/>
                  <a:ext cx="170742" cy="197559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7" name="Ink 36"/>
              <p14:cNvContentPartPr/>
              <p14:nvPr/>
            </p14:nvContentPartPr>
            <p14:xfrm>
              <a:off x="3934880" y="1375745"/>
              <a:ext cx="360" cy="3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934160" y="1374305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8" name="Ink 37"/>
              <p14:cNvContentPartPr/>
              <p14:nvPr/>
            </p14:nvContentPartPr>
            <p14:xfrm>
              <a:off x="4438520" y="1990265"/>
              <a:ext cx="360" cy="36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437800" y="1988825"/>
                <a:ext cx="180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51" name="Rectangle 50"/>
          <p:cNvSpPr/>
          <p:nvPr/>
        </p:nvSpPr>
        <p:spPr>
          <a:xfrm>
            <a:off x="511763" y="2216543"/>
            <a:ext cx="1332180" cy="694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2" name="Ink 51"/>
              <p14:cNvContentPartPr/>
              <p14:nvPr/>
            </p14:nvContentPartPr>
            <p14:xfrm>
              <a:off x="209221" y="2519763"/>
              <a:ext cx="216360" cy="21384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08141" y="2517243"/>
                <a:ext cx="21852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4" name="Ink 53"/>
              <p14:cNvContentPartPr/>
              <p14:nvPr/>
            </p14:nvContentPartPr>
            <p14:xfrm>
              <a:off x="1143421" y="3037083"/>
              <a:ext cx="36720" cy="1044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42341" y="3034923"/>
                <a:ext cx="3924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5" name="Ink 54"/>
              <p14:cNvContentPartPr/>
              <p14:nvPr/>
            </p14:nvContentPartPr>
            <p14:xfrm>
              <a:off x="1102433" y="3026696"/>
              <a:ext cx="47160" cy="20952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101353" y="3024536"/>
                <a:ext cx="496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6" name="Ink 55"/>
              <p14:cNvContentPartPr/>
              <p14:nvPr/>
            </p14:nvContentPartPr>
            <p14:xfrm>
              <a:off x="1143421" y="3005403"/>
              <a:ext cx="154800" cy="21276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42341" y="3002883"/>
                <a:ext cx="157320" cy="217800"/>
              </a:xfrm>
              <a:prstGeom prst="rect">
                <a:avLst/>
              </a:prstGeom>
            </p:spPr>
          </p:pic>
        </mc:Fallback>
      </mc:AlternateContent>
      <p:cxnSp>
        <p:nvCxnSpPr>
          <p:cNvPr id="62" name="Straight Arrow Connector 61"/>
          <p:cNvCxnSpPr/>
          <p:nvPr/>
        </p:nvCxnSpPr>
        <p:spPr>
          <a:xfrm flipV="1">
            <a:off x="2469860" y="1105025"/>
            <a:ext cx="1385820" cy="1383017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3" name="Group 222"/>
          <p:cNvGrpSpPr/>
          <p:nvPr/>
        </p:nvGrpSpPr>
        <p:grpSpPr>
          <a:xfrm>
            <a:off x="2184242" y="2733248"/>
            <a:ext cx="549720" cy="526669"/>
            <a:chOff x="3889101" y="361996"/>
            <a:chExt cx="549720" cy="52666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71" name="Ink 70"/>
                <p14:cNvContentPartPr/>
                <p14:nvPr/>
              </p14:nvContentPartPr>
              <p14:xfrm>
                <a:off x="3889101" y="361996"/>
                <a:ext cx="173880" cy="23076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3888021" y="359836"/>
                  <a:ext cx="176400" cy="23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72" name="Ink 71"/>
                <p14:cNvContentPartPr/>
                <p14:nvPr/>
              </p14:nvContentPartPr>
              <p14:xfrm>
                <a:off x="4138581" y="431116"/>
                <a:ext cx="109080" cy="1728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4137501" y="428956"/>
                  <a:ext cx="11160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73" name="Ink 72"/>
                <p14:cNvContentPartPr/>
                <p14:nvPr/>
              </p14:nvContentPartPr>
              <p14:xfrm>
                <a:off x="4149741" y="497356"/>
                <a:ext cx="85320" cy="828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4149021" y="495196"/>
                  <a:ext cx="8712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74" name="Ink 73"/>
                <p14:cNvContentPartPr/>
                <p14:nvPr/>
              </p14:nvContentPartPr>
              <p14:xfrm>
                <a:off x="4306701" y="390076"/>
                <a:ext cx="132120" cy="16056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4305621" y="387556"/>
                  <a:ext cx="13428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75" name="Ink 74"/>
                <p14:cNvContentPartPr/>
                <p14:nvPr/>
              </p14:nvContentPartPr>
              <p14:xfrm>
                <a:off x="3913100" y="654305"/>
                <a:ext cx="26280" cy="23436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3912020" y="652145"/>
                  <a:ext cx="27720" cy="23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76" name="Ink 75"/>
                <p14:cNvContentPartPr/>
                <p14:nvPr/>
              </p14:nvContentPartPr>
              <p14:xfrm>
                <a:off x="3919220" y="640625"/>
                <a:ext cx="140040" cy="21024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3918140" y="638465"/>
                  <a:ext cx="142560" cy="21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77" name="Ink 76"/>
                <p14:cNvContentPartPr/>
                <p14:nvPr/>
              </p14:nvContentPartPr>
              <p14:xfrm>
                <a:off x="4125860" y="710465"/>
                <a:ext cx="109440" cy="1116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4124780" y="708305"/>
                  <a:ext cx="11160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78" name="Ink 77"/>
                <p14:cNvContentPartPr/>
                <p14:nvPr/>
              </p14:nvContentPartPr>
              <p14:xfrm>
                <a:off x="4147460" y="762665"/>
                <a:ext cx="84960" cy="792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4146380" y="760145"/>
                  <a:ext cx="8712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81" name="Ink 80"/>
                <p14:cNvContentPartPr/>
                <p14:nvPr/>
              </p14:nvContentPartPr>
              <p14:xfrm>
                <a:off x="4322060" y="639905"/>
                <a:ext cx="113400" cy="21888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4321700" y="637385"/>
                  <a:ext cx="114840" cy="2239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85" name="Freeform 84"/>
          <p:cNvSpPr/>
          <p:nvPr/>
        </p:nvSpPr>
        <p:spPr>
          <a:xfrm>
            <a:off x="2222937" y="480449"/>
            <a:ext cx="2155736" cy="2329421"/>
          </a:xfrm>
          <a:custGeom>
            <a:avLst/>
            <a:gdLst>
              <a:gd name="connsiteX0" fmla="*/ 0 w 2155736"/>
              <a:gd name="connsiteY0" fmla="*/ 618114 h 2329421"/>
              <a:gd name="connsiteX1" fmla="*/ 1190252 w 2155736"/>
              <a:gd name="connsiteY1" fmla="*/ 0 h 2329421"/>
              <a:gd name="connsiteX2" fmla="*/ 2155736 w 2155736"/>
              <a:gd name="connsiteY2" fmla="*/ 1721524 h 2329421"/>
              <a:gd name="connsiteX3" fmla="*/ 740715 w 2155736"/>
              <a:gd name="connsiteY3" fmla="*/ 2329421 h 2329421"/>
              <a:gd name="connsiteX4" fmla="*/ 0 w 2155736"/>
              <a:gd name="connsiteY4" fmla="*/ 618114 h 2329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5736" h="2329421">
                <a:moveTo>
                  <a:pt x="0" y="618114"/>
                </a:moveTo>
                <a:lnTo>
                  <a:pt x="1190252" y="0"/>
                </a:lnTo>
                <a:lnTo>
                  <a:pt x="2155736" y="1721524"/>
                </a:lnTo>
                <a:lnTo>
                  <a:pt x="740715" y="2329421"/>
                </a:lnTo>
                <a:lnTo>
                  <a:pt x="0" y="618114"/>
                </a:lnTo>
                <a:close/>
              </a:path>
            </a:pathLst>
          </a:custGeom>
          <a:solidFill>
            <a:srgbClr val="FBD0E4">
              <a:alpha val="40000"/>
            </a:srgbClr>
          </a:solidFill>
          <a:ln w="127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/>
          <p:cNvSpPr/>
          <p:nvPr/>
        </p:nvSpPr>
        <p:spPr>
          <a:xfrm>
            <a:off x="2243370" y="638810"/>
            <a:ext cx="2119977" cy="2043352"/>
          </a:xfrm>
          <a:custGeom>
            <a:avLst/>
            <a:gdLst>
              <a:gd name="connsiteX0" fmla="*/ 0 w 2109761"/>
              <a:gd name="connsiteY0" fmla="*/ 0 h 1869667"/>
              <a:gd name="connsiteX1" fmla="*/ 1236228 w 2109761"/>
              <a:gd name="connsiteY1" fmla="*/ 357586 h 1869667"/>
              <a:gd name="connsiteX2" fmla="*/ 2109761 w 2109761"/>
              <a:gd name="connsiteY2" fmla="*/ 1869667 h 1869667"/>
              <a:gd name="connsiteX3" fmla="*/ 699848 w 2109761"/>
              <a:gd name="connsiteY3" fmla="*/ 1542730 h 1869667"/>
              <a:gd name="connsiteX4" fmla="*/ 0 w 2109761"/>
              <a:gd name="connsiteY4" fmla="*/ 0 h 1869667"/>
              <a:gd name="connsiteX0" fmla="*/ 0 w 2109761"/>
              <a:gd name="connsiteY0" fmla="*/ 0 h 1869667"/>
              <a:gd name="connsiteX1" fmla="*/ 1236228 w 2109761"/>
              <a:gd name="connsiteY1" fmla="*/ 357586 h 1869667"/>
              <a:gd name="connsiteX2" fmla="*/ 2109761 w 2109761"/>
              <a:gd name="connsiteY2" fmla="*/ 1869667 h 1869667"/>
              <a:gd name="connsiteX3" fmla="*/ 699848 w 2109761"/>
              <a:gd name="connsiteY3" fmla="*/ 1578488 h 1869667"/>
              <a:gd name="connsiteX4" fmla="*/ 0 w 2109761"/>
              <a:gd name="connsiteY4" fmla="*/ 0 h 1869667"/>
              <a:gd name="connsiteX0" fmla="*/ 0 w 2109761"/>
              <a:gd name="connsiteY0" fmla="*/ 0 h 1869667"/>
              <a:gd name="connsiteX1" fmla="*/ 1236228 w 2109761"/>
              <a:gd name="connsiteY1" fmla="*/ 357586 h 1869667"/>
              <a:gd name="connsiteX2" fmla="*/ 2109761 w 2109761"/>
              <a:gd name="connsiteY2" fmla="*/ 1869667 h 1869667"/>
              <a:gd name="connsiteX3" fmla="*/ 796907 w 2109761"/>
              <a:gd name="connsiteY3" fmla="*/ 1808365 h 1869667"/>
              <a:gd name="connsiteX4" fmla="*/ 0 w 2109761"/>
              <a:gd name="connsiteY4" fmla="*/ 0 h 1869667"/>
              <a:gd name="connsiteX0" fmla="*/ 0 w 2176170"/>
              <a:gd name="connsiteY0" fmla="*/ 0 h 1992268"/>
              <a:gd name="connsiteX1" fmla="*/ 1236228 w 2176170"/>
              <a:gd name="connsiteY1" fmla="*/ 357586 h 1992268"/>
              <a:gd name="connsiteX2" fmla="*/ 2176170 w 2176170"/>
              <a:gd name="connsiteY2" fmla="*/ 1992268 h 1992268"/>
              <a:gd name="connsiteX3" fmla="*/ 796907 w 2176170"/>
              <a:gd name="connsiteY3" fmla="*/ 1808365 h 1992268"/>
              <a:gd name="connsiteX4" fmla="*/ 0 w 2176170"/>
              <a:gd name="connsiteY4" fmla="*/ 0 h 1992268"/>
              <a:gd name="connsiteX0" fmla="*/ 0 w 2119977"/>
              <a:gd name="connsiteY0" fmla="*/ 0 h 2043352"/>
              <a:gd name="connsiteX1" fmla="*/ 1236228 w 2119977"/>
              <a:gd name="connsiteY1" fmla="*/ 357586 h 2043352"/>
              <a:gd name="connsiteX2" fmla="*/ 2119977 w 2119977"/>
              <a:gd name="connsiteY2" fmla="*/ 2043352 h 2043352"/>
              <a:gd name="connsiteX3" fmla="*/ 796907 w 2119977"/>
              <a:gd name="connsiteY3" fmla="*/ 1808365 h 2043352"/>
              <a:gd name="connsiteX4" fmla="*/ 0 w 2119977"/>
              <a:gd name="connsiteY4" fmla="*/ 0 h 2043352"/>
              <a:gd name="connsiteX0" fmla="*/ 0 w 2119977"/>
              <a:gd name="connsiteY0" fmla="*/ 0 h 2043352"/>
              <a:gd name="connsiteX1" fmla="*/ 1236228 w 2119977"/>
              <a:gd name="connsiteY1" fmla="*/ 357586 h 2043352"/>
              <a:gd name="connsiteX2" fmla="*/ 2119977 w 2119977"/>
              <a:gd name="connsiteY2" fmla="*/ 2043352 h 2043352"/>
              <a:gd name="connsiteX3" fmla="*/ 786690 w 2119977"/>
              <a:gd name="connsiteY3" fmla="*/ 1762389 h 2043352"/>
              <a:gd name="connsiteX4" fmla="*/ 0 w 2119977"/>
              <a:gd name="connsiteY4" fmla="*/ 0 h 2043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9977" h="2043352">
                <a:moveTo>
                  <a:pt x="0" y="0"/>
                </a:moveTo>
                <a:lnTo>
                  <a:pt x="1236228" y="357586"/>
                </a:lnTo>
                <a:lnTo>
                  <a:pt x="2119977" y="2043352"/>
                </a:lnTo>
                <a:lnTo>
                  <a:pt x="786690" y="1762389"/>
                </a:lnTo>
                <a:lnTo>
                  <a:pt x="0" y="0"/>
                </a:lnTo>
                <a:close/>
              </a:path>
            </a:pathLst>
          </a:custGeom>
          <a:solidFill>
            <a:srgbClr val="FFE39D">
              <a:alpha val="25882"/>
            </a:srgbClr>
          </a:solidFill>
          <a:ln w="12700">
            <a:solidFill>
              <a:schemeClr val="accent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Connector 81"/>
          <p:cNvCxnSpPr/>
          <p:nvPr/>
        </p:nvCxnSpPr>
        <p:spPr>
          <a:xfrm>
            <a:off x="2800184" y="802625"/>
            <a:ext cx="822449" cy="1741609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3102200" y="1445933"/>
            <a:ext cx="288360" cy="613005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Group 159"/>
          <p:cNvGrpSpPr/>
          <p:nvPr/>
        </p:nvGrpSpPr>
        <p:grpSpPr>
          <a:xfrm rot="245000">
            <a:off x="2914897" y="283215"/>
            <a:ext cx="457701" cy="416350"/>
            <a:chOff x="2858700" y="457931"/>
            <a:chExt cx="457701" cy="41635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92" name="Ink 91"/>
                <p14:cNvContentPartPr/>
                <p14:nvPr/>
              </p14:nvContentPartPr>
              <p14:xfrm>
                <a:off x="2858700" y="704721"/>
                <a:ext cx="101520" cy="16956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857620" y="702561"/>
                  <a:ext cx="103680" cy="17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93" name="Ink 92"/>
                <p14:cNvContentPartPr/>
                <p14:nvPr/>
              </p14:nvContentPartPr>
              <p14:xfrm>
                <a:off x="2887860" y="787881"/>
                <a:ext cx="41400" cy="2196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887140" y="786801"/>
                  <a:ext cx="4248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94" name="Ink 93"/>
                <p14:cNvContentPartPr/>
                <p14:nvPr/>
              </p14:nvContentPartPr>
              <p14:xfrm>
                <a:off x="2928900" y="651081"/>
                <a:ext cx="60120" cy="8568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927820" y="648921"/>
                  <a:ext cx="6192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95" name="Ink 94"/>
                <p14:cNvContentPartPr/>
                <p14:nvPr/>
              </p14:nvContentPartPr>
              <p14:xfrm>
                <a:off x="3006300" y="680601"/>
                <a:ext cx="90360" cy="4320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3005220" y="678441"/>
                  <a:ext cx="9252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96" name="Ink 95"/>
                <p14:cNvContentPartPr/>
                <p14:nvPr/>
              </p14:nvContentPartPr>
              <p14:xfrm>
                <a:off x="3038700" y="657921"/>
                <a:ext cx="20160" cy="10260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3037980" y="656481"/>
                  <a:ext cx="21600" cy="10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97" name="Ink 96"/>
                <p14:cNvContentPartPr/>
                <p14:nvPr/>
              </p14:nvContentPartPr>
              <p14:xfrm>
                <a:off x="3125460" y="616881"/>
                <a:ext cx="55080" cy="3636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3124020" y="614721"/>
                  <a:ext cx="5760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98" name="Ink 97"/>
                <p14:cNvContentPartPr/>
                <p14:nvPr/>
              </p14:nvContentPartPr>
              <p14:xfrm>
                <a:off x="3142020" y="643161"/>
                <a:ext cx="67680" cy="4788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3140940" y="641001"/>
                  <a:ext cx="69480" cy="5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99" name="Ink 98"/>
                <p14:cNvContentPartPr/>
                <p14:nvPr/>
              </p14:nvContentPartPr>
              <p14:xfrm>
                <a:off x="3195300" y="504201"/>
                <a:ext cx="73080" cy="13140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3194220" y="503121"/>
                  <a:ext cx="74520" cy="13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100" name="Ink 99"/>
                <p14:cNvContentPartPr/>
                <p14:nvPr/>
              </p14:nvContentPartPr>
              <p14:xfrm>
                <a:off x="3257580" y="580161"/>
                <a:ext cx="48600" cy="5904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3256500" y="577641"/>
                  <a:ext cx="5076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101" name="Ink 100"/>
                <p14:cNvContentPartPr/>
                <p14:nvPr/>
              </p14:nvContentPartPr>
              <p14:xfrm>
                <a:off x="3270682" y="457931"/>
                <a:ext cx="45719" cy="78512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3269242" y="455770"/>
                  <a:ext cx="47879" cy="83194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17" name="Group 116"/>
          <p:cNvGrpSpPr/>
          <p:nvPr/>
        </p:nvGrpSpPr>
        <p:grpSpPr>
          <a:xfrm rot="1322292">
            <a:off x="2158909" y="498697"/>
            <a:ext cx="602632" cy="186778"/>
            <a:chOff x="2478713" y="323043"/>
            <a:chExt cx="912960" cy="282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107" name="Ink 106"/>
                <p14:cNvContentPartPr/>
                <p14:nvPr/>
              </p14:nvContentPartPr>
              <p14:xfrm>
                <a:off x="2478713" y="380643"/>
                <a:ext cx="168480" cy="225360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2477623" y="377369"/>
                  <a:ext cx="170116" cy="2308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108" name="Ink 107"/>
                <p14:cNvContentPartPr/>
                <p14:nvPr/>
              </p14:nvContentPartPr>
              <p14:xfrm>
                <a:off x="2518673" y="520323"/>
                <a:ext cx="94320" cy="1440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2517583" y="518190"/>
                  <a:ext cx="96501" cy="1866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109" name="Ink 108"/>
                <p14:cNvContentPartPr/>
                <p14:nvPr/>
              </p14:nvContentPartPr>
              <p14:xfrm>
                <a:off x="2651153" y="361563"/>
                <a:ext cx="110160" cy="10260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2650608" y="358834"/>
                  <a:ext cx="111251" cy="1086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110" name="Ink 109"/>
                <p14:cNvContentPartPr/>
                <p14:nvPr/>
              </p14:nvContentPartPr>
              <p14:xfrm>
                <a:off x="2821793" y="441123"/>
                <a:ext cx="93240" cy="10656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2820157" y="440577"/>
                  <a:ext cx="95966" cy="1103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111" name="Ink 110"/>
                <p14:cNvContentPartPr/>
                <p14:nvPr/>
              </p14:nvContentPartPr>
              <p14:xfrm>
                <a:off x="2805233" y="427803"/>
                <a:ext cx="120240" cy="14076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2804140" y="425621"/>
                  <a:ext cx="122973" cy="1456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112" name="Ink 111"/>
                <p14:cNvContentPartPr/>
                <p14:nvPr/>
              </p14:nvContentPartPr>
              <p14:xfrm>
                <a:off x="3007913" y="460923"/>
                <a:ext cx="90720" cy="1224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3007366" y="458794"/>
                  <a:ext cx="92360" cy="154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113" name="Ink 112"/>
                <p14:cNvContentPartPr/>
                <p14:nvPr/>
              </p14:nvContentPartPr>
              <p14:xfrm>
                <a:off x="2996753" y="510243"/>
                <a:ext cx="131400" cy="1404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2995663" y="508623"/>
                  <a:ext cx="133036" cy="189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114" name="Ink 113"/>
                <p14:cNvContentPartPr/>
                <p14:nvPr/>
              </p14:nvContentPartPr>
              <p14:xfrm>
                <a:off x="3221753" y="359763"/>
                <a:ext cx="20520" cy="18720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3220133" y="358126"/>
                  <a:ext cx="23760" cy="19211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115" name="Ink 114"/>
                <p14:cNvContentPartPr/>
                <p14:nvPr/>
              </p14:nvContentPartPr>
              <p14:xfrm>
                <a:off x="3233993" y="456963"/>
                <a:ext cx="79200" cy="7704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3232901" y="454250"/>
                  <a:ext cx="81931" cy="824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116" name="Ink 115"/>
                <p14:cNvContentPartPr/>
                <p14:nvPr/>
              </p14:nvContentPartPr>
              <p14:xfrm>
                <a:off x="3304553" y="323043"/>
                <a:ext cx="87120" cy="7812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3303464" y="319765"/>
                  <a:ext cx="88754" cy="83037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18" name="Ink 117"/>
              <p14:cNvContentPartPr/>
              <p14:nvPr/>
            </p14:nvContentPartPr>
            <p14:xfrm>
              <a:off x="226733" y="1472523"/>
              <a:ext cx="100800" cy="9324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25653" y="1470363"/>
                <a:ext cx="10296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19" name="Ink 118"/>
              <p14:cNvContentPartPr/>
              <p14:nvPr/>
            </p14:nvContentPartPr>
            <p14:xfrm>
              <a:off x="247613" y="1455603"/>
              <a:ext cx="101880" cy="1126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46173" y="1454523"/>
                <a:ext cx="10368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0" name="Ink 119"/>
              <p14:cNvContentPartPr/>
              <p14:nvPr/>
            </p14:nvContentPartPr>
            <p14:xfrm>
              <a:off x="434453" y="1479723"/>
              <a:ext cx="103680" cy="7560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33373" y="1477563"/>
                <a:ext cx="1058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1" name="Ink 120"/>
              <p14:cNvContentPartPr/>
              <p14:nvPr/>
            </p14:nvContentPartPr>
            <p14:xfrm>
              <a:off x="443093" y="1511403"/>
              <a:ext cx="78840" cy="122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42373" y="1509243"/>
                <a:ext cx="806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22" name="Ink 121"/>
              <p14:cNvContentPartPr/>
              <p14:nvPr/>
            </p14:nvContentPartPr>
            <p14:xfrm>
              <a:off x="656933" y="1381443"/>
              <a:ext cx="57600" cy="20088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655493" y="1379283"/>
                <a:ext cx="6048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23" name="Ink 122"/>
              <p14:cNvContentPartPr/>
              <p14:nvPr/>
            </p14:nvContentPartPr>
            <p14:xfrm>
              <a:off x="687173" y="1373163"/>
              <a:ext cx="79920" cy="1879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686093" y="1371003"/>
                <a:ext cx="8208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24" name="Ink 123"/>
              <p14:cNvContentPartPr/>
              <p14:nvPr/>
            </p14:nvContentPartPr>
            <p14:xfrm>
              <a:off x="757013" y="1375323"/>
              <a:ext cx="81000" cy="18468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755573" y="1373163"/>
                <a:ext cx="8280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25" name="Ink 124"/>
              <p14:cNvContentPartPr/>
              <p14:nvPr/>
            </p14:nvContentPartPr>
            <p14:xfrm>
              <a:off x="862853" y="1359483"/>
              <a:ext cx="90360" cy="7308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861773" y="1357683"/>
                <a:ext cx="9252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26" name="Ink 125"/>
              <p14:cNvContentPartPr/>
              <p14:nvPr/>
            </p14:nvContentPartPr>
            <p14:xfrm>
              <a:off x="214673" y="1813429"/>
              <a:ext cx="62640" cy="16560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13593" y="1811629"/>
                <a:ext cx="6480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27" name="Ink 126"/>
              <p14:cNvContentPartPr/>
              <p14:nvPr/>
            </p14:nvContentPartPr>
            <p14:xfrm>
              <a:off x="287753" y="1817029"/>
              <a:ext cx="27720" cy="14760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286313" y="1814869"/>
                <a:ext cx="3060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28" name="Ink 127"/>
              <p14:cNvContentPartPr/>
              <p14:nvPr/>
            </p14:nvContentPartPr>
            <p14:xfrm>
              <a:off x="253193" y="1895869"/>
              <a:ext cx="69120" cy="108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251753" y="1893349"/>
                <a:ext cx="712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29" name="Ink 128"/>
              <p14:cNvContentPartPr/>
              <p14:nvPr/>
            </p14:nvContentPartPr>
            <p14:xfrm>
              <a:off x="428153" y="1871749"/>
              <a:ext cx="96480" cy="8172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427073" y="1869589"/>
                <a:ext cx="9864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30" name="Ink 129"/>
              <p14:cNvContentPartPr/>
              <p14:nvPr/>
            </p14:nvContentPartPr>
            <p14:xfrm>
              <a:off x="446513" y="1906669"/>
              <a:ext cx="85680" cy="648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445433" y="1904149"/>
                <a:ext cx="878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31" name="Ink 130"/>
              <p14:cNvContentPartPr/>
              <p14:nvPr/>
            </p14:nvContentPartPr>
            <p14:xfrm>
              <a:off x="702833" y="1799389"/>
              <a:ext cx="44640" cy="1782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01753" y="1797229"/>
                <a:ext cx="4680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32" name="Ink 131"/>
              <p14:cNvContentPartPr/>
              <p14:nvPr/>
            </p14:nvContentPartPr>
            <p14:xfrm>
              <a:off x="728393" y="1786069"/>
              <a:ext cx="80640" cy="19008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727313" y="1783549"/>
                <a:ext cx="82800" cy="1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33" name="Ink 132"/>
              <p14:cNvContentPartPr/>
              <p14:nvPr/>
            </p14:nvContentPartPr>
            <p14:xfrm>
              <a:off x="797513" y="1791829"/>
              <a:ext cx="101880" cy="18108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796073" y="1789309"/>
                <a:ext cx="10368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34" name="Ink 133"/>
              <p14:cNvContentPartPr/>
              <p14:nvPr/>
            </p14:nvContentPartPr>
            <p14:xfrm>
              <a:off x="927113" y="1704709"/>
              <a:ext cx="90360" cy="10152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926033" y="1702189"/>
                <a:ext cx="9288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35" name="Ink 134"/>
              <p14:cNvContentPartPr/>
              <p14:nvPr/>
            </p14:nvContentPartPr>
            <p14:xfrm>
              <a:off x="1051673" y="1723429"/>
              <a:ext cx="51480" cy="439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1050593" y="1721269"/>
                <a:ext cx="536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36" name="Ink 135"/>
              <p14:cNvContentPartPr/>
              <p14:nvPr/>
            </p14:nvContentPartPr>
            <p14:xfrm>
              <a:off x="1054913" y="1717669"/>
              <a:ext cx="47520" cy="493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053833" y="1715509"/>
                <a:ext cx="496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37" name="Ink 136"/>
              <p14:cNvContentPartPr/>
              <p14:nvPr/>
            </p14:nvContentPartPr>
            <p14:xfrm>
              <a:off x="1128713" y="1687429"/>
              <a:ext cx="98280" cy="9900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1127633" y="1685269"/>
                <a:ext cx="10080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38" name="Ink 137"/>
              <p14:cNvContentPartPr/>
              <p14:nvPr/>
            </p14:nvContentPartPr>
            <p14:xfrm>
              <a:off x="1364873" y="1745029"/>
              <a:ext cx="75240" cy="2113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1363433" y="1742869"/>
                <a:ext cx="777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39" name="Ink 138"/>
              <p14:cNvContentPartPr/>
              <p14:nvPr/>
            </p14:nvContentPartPr>
            <p14:xfrm>
              <a:off x="1382873" y="1851589"/>
              <a:ext cx="86040" cy="9396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1381793" y="1849429"/>
                <a:ext cx="8856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40" name="Ink 139"/>
              <p14:cNvContentPartPr/>
              <p14:nvPr/>
            </p14:nvContentPartPr>
            <p14:xfrm>
              <a:off x="1534073" y="1832869"/>
              <a:ext cx="86040" cy="7452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1532633" y="1830709"/>
                <a:ext cx="8784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41" name="Ink 140"/>
              <p14:cNvContentPartPr/>
              <p14:nvPr/>
            </p14:nvContentPartPr>
            <p14:xfrm>
              <a:off x="1550633" y="1861669"/>
              <a:ext cx="91440" cy="2412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1549553" y="1859509"/>
                <a:ext cx="9360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42" name="Ink 141"/>
              <p14:cNvContentPartPr/>
              <p14:nvPr/>
            </p14:nvContentPartPr>
            <p14:xfrm>
              <a:off x="1709033" y="1765909"/>
              <a:ext cx="43560" cy="1569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1707593" y="1764109"/>
                <a:ext cx="4572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43" name="Ink 142"/>
              <p14:cNvContentPartPr/>
              <p14:nvPr/>
            </p14:nvContentPartPr>
            <p14:xfrm>
              <a:off x="1709753" y="1746109"/>
              <a:ext cx="81720" cy="18936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1708313" y="1743589"/>
                <a:ext cx="8460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44" name="Ink 143"/>
              <p14:cNvContentPartPr/>
              <p14:nvPr/>
            </p14:nvContentPartPr>
            <p14:xfrm>
              <a:off x="1789313" y="1730989"/>
              <a:ext cx="77760" cy="21096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1788233" y="1728469"/>
                <a:ext cx="7992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45" name="Ink 144"/>
              <p14:cNvContentPartPr/>
              <p14:nvPr/>
            </p14:nvContentPartPr>
            <p14:xfrm>
              <a:off x="1902713" y="1698589"/>
              <a:ext cx="87120" cy="9540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1901273" y="1696789"/>
                <a:ext cx="9000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49" name="Ink 148"/>
              <p14:cNvContentPartPr/>
              <p14:nvPr/>
            </p14:nvContentPartPr>
            <p14:xfrm>
              <a:off x="1459913" y="1468573"/>
              <a:ext cx="103680" cy="7560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458833" y="1466413"/>
                <a:ext cx="1058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150" name="Ink 149"/>
              <p14:cNvContentPartPr/>
              <p14:nvPr/>
            </p14:nvContentPartPr>
            <p14:xfrm>
              <a:off x="1468553" y="1500253"/>
              <a:ext cx="78840" cy="122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467833" y="1498093"/>
                <a:ext cx="806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51" name="Ink 150"/>
              <p14:cNvContentPartPr/>
              <p14:nvPr/>
            </p14:nvContentPartPr>
            <p14:xfrm>
              <a:off x="1682393" y="1370293"/>
              <a:ext cx="57600" cy="2008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680953" y="1368133"/>
                <a:ext cx="6048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152" name="Ink 151"/>
              <p14:cNvContentPartPr/>
              <p14:nvPr/>
            </p14:nvContentPartPr>
            <p14:xfrm>
              <a:off x="1712633" y="1362013"/>
              <a:ext cx="79920" cy="18792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711553" y="1359853"/>
                <a:ext cx="8208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53" name="Ink 152"/>
              <p14:cNvContentPartPr/>
              <p14:nvPr/>
            </p14:nvContentPartPr>
            <p14:xfrm>
              <a:off x="1782473" y="1364173"/>
              <a:ext cx="81000" cy="18468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781033" y="1362013"/>
                <a:ext cx="8280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154" name="Ink 153"/>
              <p14:cNvContentPartPr/>
              <p14:nvPr/>
            </p14:nvContentPartPr>
            <p14:xfrm>
              <a:off x="1888313" y="1348333"/>
              <a:ext cx="90360" cy="7308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887233" y="1346533"/>
                <a:ext cx="9252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55" name="Ink 154"/>
              <p14:cNvContentPartPr/>
              <p14:nvPr/>
            </p14:nvContentPartPr>
            <p14:xfrm>
              <a:off x="1259033" y="1435543"/>
              <a:ext cx="104040" cy="14364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1257953" y="1433743"/>
                <a:ext cx="105480" cy="147600"/>
              </a:xfrm>
              <a:prstGeom prst="rect">
                <a:avLst/>
              </a:prstGeom>
            </p:spPr>
          </p:pic>
        </mc:Fallback>
      </mc:AlternateContent>
      <p:cxnSp>
        <p:nvCxnSpPr>
          <p:cNvPr id="58" name="Straight Arrow Connector 57"/>
          <p:cNvCxnSpPr/>
          <p:nvPr/>
        </p:nvCxnSpPr>
        <p:spPr>
          <a:xfrm flipV="1">
            <a:off x="2754208" y="996395"/>
            <a:ext cx="0" cy="1491647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2417840" y="2161106"/>
            <a:ext cx="1437840" cy="224769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2079111" y="321828"/>
            <a:ext cx="0" cy="289633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61" name="Ink 160"/>
              <p14:cNvContentPartPr/>
              <p14:nvPr/>
            </p14:nvContentPartPr>
            <p14:xfrm>
              <a:off x="4087880" y="1286747"/>
              <a:ext cx="6840" cy="252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4087520" y="1286387"/>
                <a:ext cx="75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62" name="Ink 161"/>
              <p14:cNvContentPartPr/>
              <p14:nvPr/>
            </p14:nvContentPartPr>
            <p14:xfrm>
              <a:off x="4067360" y="1279187"/>
              <a:ext cx="57240" cy="8928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4066280" y="1277387"/>
                <a:ext cx="5940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63" name="Ink 162"/>
              <p14:cNvContentPartPr/>
              <p14:nvPr/>
            </p14:nvContentPartPr>
            <p14:xfrm>
              <a:off x="4047200" y="1281707"/>
              <a:ext cx="83880" cy="9648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4046120" y="1279547"/>
                <a:ext cx="8604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64" name="Ink 163"/>
              <p14:cNvContentPartPr/>
              <p14:nvPr/>
            </p14:nvContentPartPr>
            <p14:xfrm>
              <a:off x="4138280" y="1332827"/>
              <a:ext cx="61920" cy="6516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4137200" y="1331027"/>
                <a:ext cx="6408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165" name="Ink 164"/>
              <p14:cNvContentPartPr/>
              <p14:nvPr/>
            </p14:nvContentPartPr>
            <p14:xfrm>
              <a:off x="4233320" y="1298627"/>
              <a:ext cx="49320" cy="612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4232600" y="1296827"/>
                <a:ext cx="511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166" name="Ink 165"/>
              <p14:cNvContentPartPr/>
              <p14:nvPr/>
            </p14:nvContentPartPr>
            <p14:xfrm>
              <a:off x="4247000" y="1334627"/>
              <a:ext cx="51480" cy="576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4245920" y="1332107"/>
                <a:ext cx="5364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167" name="Ink 166"/>
              <p14:cNvContentPartPr/>
              <p14:nvPr/>
            </p14:nvContentPartPr>
            <p14:xfrm>
              <a:off x="4337000" y="1262987"/>
              <a:ext cx="69480" cy="9612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4336280" y="1260467"/>
                <a:ext cx="71280" cy="100800"/>
              </a:xfrm>
              <a:prstGeom prst="rect">
                <a:avLst/>
              </a:prstGeom>
            </p:spPr>
          </p:pic>
        </mc:Fallback>
      </mc:AlternateContent>
      <p:grpSp>
        <p:nvGrpSpPr>
          <p:cNvPr id="183" name="Group 182"/>
          <p:cNvGrpSpPr/>
          <p:nvPr/>
        </p:nvGrpSpPr>
        <p:grpSpPr>
          <a:xfrm rot="16200000">
            <a:off x="3480831" y="543360"/>
            <a:ext cx="343800" cy="124560"/>
            <a:chOff x="4049220" y="1251843"/>
            <a:chExt cx="343800" cy="124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168" name="Ink 167"/>
                <p14:cNvContentPartPr/>
                <p14:nvPr/>
              </p14:nvContentPartPr>
              <p14:xfrm>
                <a:off x="4049220" y="1266603"/>
                <a:ext cx="91080" cy="6804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4048500" y="1265163"/>
                  <a:ext cx="9288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169" name="Ink 168"/>
                <p14:cNvContentPartPr/>
                <p14:nvPr/>
              </p14:nvContentPartPr>
              <p14:xfrm>
                <a:off x="4056060" y="1252563"/>
                <a:ext cx="85680" cy="95040"/>
              </p14:xfrm>
            </p:contentPart>
          </mc:Choice>
          <mc:Fallback xmlns="">
            <p:pic>
              <p:nvPicPr>
                <p:cNvPr id="169" name="Ink 168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4054980" y="1250403"/>
                  <a:ext cx="8712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170" name="Ink 169"/>
                <p14:cNvContentPartPr/>
                <p14:nvPr/>
              </p14:nvContentPartPr>
              <p14:xfrm>
                <a:off x="4178460" y="1317363"/>
                <a:ext cx="7560" cy="59040"/>
              </p14:xfrm>
            </p:contentPart>
          </mc:Choice>
          <mc:Fallback xmlns="">
            <p:pic>
              <p:nvPicPr>
                <p:cNvPr id="170" name="Ink 169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4177380" y="1315203"/>
                  <a:ext cx="9000" cy="6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171" name="Ink 170"/>
                <p14:cNvContentPartPr/>
                <p14:nvPr/>
              </p14:nvContentPartPr>
              <p14:xfrm>
                <a:off x="4229580" y="1281723"/>
                <a:ext cx="53280" cy="2880"/>
              </p14:xfrm>
            </p:contentPart>
          </mc:Choice>
          <mc:Fallback xmlns="">
            <p:pic>
              <p:nvPicPr>
                <p:cNvPr id="171" name="Ink 170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4228500" y="1279923"/>
                  <a:ext cx="5544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8">
              <p14:nvContentPartPr>
                <p14:cNvPr id="172" name="Ink 171"/>
                <p14:cNvContentPartPr/>
                <p14:nvPr/>
              </p14:nvContentPartPr>
              <p14:xfrm>
                <a:off x="4233900" y="1326363"/>
                <a:ext cx="53640" cy="288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4232820" y="1324203"/>
                  <a:ext cx="5544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0">
              <p14:nvContentPartPr>
                <p14:cNvPr id="173" name="Ink 172"/>
                <p14:cNvContentPartPr/>
                <p14:nvPr/>
              </p14:nvContentPartPr>
              <p14:xfrm>
                <a:off x="4302660" y="1251843"/>
                <a:ext cx="90360" cy="9576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4302300" y="1249323"/>
                  <a:ext cx="91800" cy="1004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74" name="Ink 173"/>
              <p14:cNvContentPartPr/>
              <p14:nvPr/>
            </p14:nvContentPartPr>
            <p14:xfrm>
              <a:off x="3838040" y="2240747"/>
              <a:ext cx="55800" cy="11412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3836960" y="2238947"/>
                <a:ext cx="5832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75" name="Ink 174"/>
              <p14:cNvContentPartPr/>
              <p14:nvPr/>
            </p14:nvContentPartPr>
            <p14:xfrm>
              <a:off x="3831200" y="2240027"/>
              <a:ext cx="66600" cy="10800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3829760" y="2237867"/>
                <a:ext cx="6912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76" name="Ink 175"/>
              <p14:cNvContentPartPr/>
              <p14:nvPr/>
            </p14:nvContentPartPr>
            <p14:xfrm>
              <a:off x="3921560" y="2299427"/>
              <a:ext cx="14040" cy="1029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3920480" y="2297267"/>
                <a:ext cx="15480" cy="107280"/>
              </a:xfrm>
              <a:prstGeom prst="rect">
                <a:avLst/>
              </a:prstGeom>
            </p:spPr>
          </p:pic>
        </mc:Fallback>
      </mc:AlternateContent>
      <p:grpSp>
        <p:nvGrpSpPr>
          <p:cNvPr id="184" name="Group 183"/>
          <p:cNvGrpSpPr/>
          <p:nvPr/>
        </p:nvGrpSpPr>
        <p:grpSpPr>
          <a:xfrm>
            <a:off x="2585620" y="952463"/>
            <a:ext cx="123840" cy="118440"/>
            <a:chOff x="2605260" y="1140963"/>
            <a:chExt cx="123840" cy="118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8">
              <p14:nvContentPartPr>
                <p14:cNvPr id="177" name="Ink 176"/>
                <p14:cNvContentPartPr/>
                <p14:nvPr/>
              </p14:nvContentPartPr>
              <p14:xfrm>
                <a:off x="2613900" y="1151043"/>
                <a:ext cx="53280" cy="7920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2612820" y="1149243"/>
                  <a:ext cx="5508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0">
              <p14:nvContentPartPr>
                <p14:cNvPr id="178" name="Ink 177"/>
                <p14:cNvContentPartPr/>
                <p14:nvPr/>
              </p14:nvContentPartPr>
              <p14:xfrm>
                <a:off x="2605260" y="1140963"/>
                <a:ext cx="71640" cy="10188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2604900" y="1140243"/>
                  <a:ext cx="72360" cy="10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2">
              <p14:nvContentPartPr>
                <p14:cNvPr id="179" name="Ink 178"/>
                <p14:cNvContentPartPr/>
                <p14:nvPr/>
              </p14:nvContentPartPr>
              <p14:xfrm>
                <a:off x="2659620" y="1192803"/>
                <a:ext cx="69480" cy="6660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2658540" y="1191363"/>
                  <a:ext cx="70920" cy="684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80" name="Ink 179"/>
              <p14:cNvContentPartPr/>
              <p14:nvPr/>
            </p14:nvContentPartPr>
            <p14:xfrm>
              <a:off x="3834440" y="1012427"/>
              <a:ext cx="109800" cy="6624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3833360" y="1010267"/>
                <a:ext cx="11196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81" name="Ink 180"/>
              <p14:cNvContentPartPr/>
              <p14:nvPr/>
            </p14:nvContentPartPr>
            <p14:xfrm>
              <a:off x="3864680" y="995867"/>
              <a:ext cx="72000" cy="10404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3864320" y="994067"/>
                <a:ext cx="7308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82" name="Ink 181"/>
              <p14:cNvContentPartPr/>
              <p14:nvPr/>
            </p14:nvContentPartPr>
            <p14:xfrm>
              <a:off x="3947840" y="1039787"/>
              <a:ext cx="59040" cy="8388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3947120" y="1037627"/>
                <a:ext cx="60840" cy="88560"/>
              </a:xfrm>
              <a:prstGeom prst="rect">
                <a:avLst/>
              </a:prstGeom>
            </p:spPr>
          </p:pic>
        </mc:Fallback>
      </mc:AlternateContent>
      <p:grpSp>
        <p:nvGrpSpPr>
          <p:cNvPr id="222" name="Group 221"/>
          <p:cNvGrpSpPr/>
          <p:nvPr/>
        </p:nvGrpSpPr>
        <p:grpSpPr>
          <a:xfrm>
            <a:off x="2884440" y="2694363"/>
            <a:ext cx="1641240" cy="582840"/>
            <a:chOff x="3024660" y="2682843"/>
            <a:chExt cx="1641240" cy="5828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0">
              <p14:nvContentPartPr>
                <p14:cNvPr id="185" name="Ink 184"/>
                <p14:cNvContentPartPr/>
                <p14:nvPr/>
              </p14:nvContentPartPr>
              <p14:xfrm>
                <a:off x="3370260" y="2764203"/>
                <a:ext cx="153000" cy="49644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3368820" y="2761683"/>
                  <a:ext cx="155880" cy="50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2">
              <p14:nvContentPartPr>
                <p14:cNvPr id="186" name="Ink 185"/>
                <p14:cNvContentPartPr/>
                <p14:nvPr/>
              </p14:nvContentPartPr>
              <p14:xfrm>
                <a:off x="3024660" y="2861763"/>
                <a:ext cx="93960" cy="22824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3023220" y="2859603"/>
                  <a:ext cx="96480" cy="23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4">
              <p14:nvContentPartPr>
                <p14:cNvPr id="187" name="Ink 186"/>
                <p14:cNvContentPartPr/>
                <p14:nvPr/>
              </p14:nvContentPartPr>
              <p14:xfrm>
                <a:off x="3124380" y="2852763"/>
                <a:ext cx="61200" cy="21312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3123300" y="2850603"/>
                  <a:ext cx="63000" cy="21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6">
              <p14:nvContentPartPr>
                <p14:cNvPr id="188" name="Ink 187"/>
                <p14:cNvContentPartPr/>
                <p14:nvPr/>
              </p14:nvContentPartPr>
              <p14:xfrm>
                <a:off x="3077580" y="2983803"/>
                <a:ext cx="103680" cy="396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3076140" y="2982723"/>
                  <a:ext cx="10584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8">
              <p14:nvContentPartPr>
                <p14:cNvPr id="189" name="Ink 188"/>
                <p14:cNvContentPartPr/>
                <p14:nvPr/>
              </p14:nvContentPartPr>
              <p14:xfrm>
                <a:off x="3274140" y="2961843"/>
                <a:ext cx="56880" cy="288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3272700" y="2959323"/>
                  <a:ext cx="59760" cy="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0">
              <p14:nvContentPartPr>
                <p14:cNvPr id="190" name="Ink 189"/>
                <p14:cNvContentPartPr/>
                <p14:nvPr/>
              </p14:nvContentPartPr>
              <p14:xfrm>
                <a:off x="3268020" y="3000723"/>
                <a:ext cx="73080" cy="684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3266940" y="2999283"/>
                  <a:ext cx="7488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2">
              <p14:nvContentPartPr>
                <p14:cNvPr id="191" name="Ink 190"/>
                <p14:cNvContentPartPr/>
                <p14:nvPr/>
              </p14:nvContentPartPr>
              <p14:xfrm>
                <a:off x="3561780" y="2781483"/>
                <a:ext cx="57960" cy="15984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3560340" y="2779323"/>
                  <a:ext cx="60480" cy="16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4">
              <p14:nvContentPartPr>
                <p14:cNvPr id="192" name="Ink 191"/>
                <p14:cNvContentPartPr/>
                <p14:nvPr/>
              </p14:nvContentPartPr>
              <p14:xfrm>
                <a:off x="3628020" y="2748723"/>
                <a:ext cx="67680" cy="1681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3626940" y="2746563"/>
                  <a:ext cx="69840" cy="17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6">
              <p14:nvContentPartPr>
                <p14:cNvPr id="193" name="Ink 192"/>
                <p14:cNvContentPartPr/>
                <p14:nvPr/>
              </p14:nvContentPartPr>
              <p14:xfrm>
                <a:off x="3592740" y="2846643"/>
                <a:ext cx="103320" cy="2880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57"/>
                <a:stretch>
                  <a:fillRect/>
                </a:stretch>
              </p:blipFill>
              <p:spPr>
                <a:xfrm>
                  <a:off x="3591660" y="2844123"/>
                  <a:ext cx="105480" cy="3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8">
              <p14:nvContentPartPr>
                <p14:cNvPr id="194" name="Ink 193"/>
                <p14:cNvContentPartPr/>
                <p14:nvPr/>
              </p14:nvContentPartPr>
              <p14:xfrm>
                <a:off x="3768060" y="2710563"/>
                <a:ext cx="19440" cy="7920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259"/>
                <a:stretch>
                  <a:fillRect/>
                </a:stretch>
              </p:blipFill>
              <p:spPr>
                <a:xfrm>
                  <a:off x="3766620" y="2708043"/>
                  <a:ext cx="2196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0">
              <p14:nvContentPartPr>
                <p14:cNvPr id="195" name="Ink 194"/>
                <p14:cNvContentPartPr/>
                <p14:nvPr/>
              </p14:nvContentPartPr>
              <p14:xfrm>
                <a:off x="3753660" y="2885163"/>
                <a:ext cx="24840" cy="69120"/>
              </p14:xfrm>
            </p:contentPart>
          </mc:Choice>
          <mc:Fallback xmlns="">
            <p:pic>
              <p:nvPicPr>
                <p:cNvPr id="195" name="Ink 194"/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3752220" y="2882643"/>
                  <a:ext cx="27360" cy="74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2">
              <p14:nvContentPartPr>
                <p14:cNvPr id="196" name="Ink 195"/>
                <p14:cNvContentPartPr/>
                <p14:nvPr/>
              </p14:nvContentPartPr>
              <p14:xfrm>
                <a:off x="3896580" y="2775363"/>
                <a:ext cx="70560" cy="161280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3895500" y="2772843"/>
                  <a:ext cx="72720" cy="1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4">
              <p14:nvContentPartPr>
                <p14:cNvPr id="197" name="Ink 196"/>
                <p14:cNvContentPartPr/>
                <p14:nvPr/>
              </p14:nvContentPartPr>
              <p14:xfrm>
                <a:off x="3960660" y="2766363"/>
                <a:ext cx="62280" cy="17064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265"/>
                <a:stretch>
                  <a:fillRect/>
                </a:stretch>
              </p:blipFill>
              <p:spPr>
                <a:xfrm>
                  <a:off x="3959940" y="2763843"/>
                  <a:ext cx="63360" cy="17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6">
              <p14:nvContentPartPr>
                <p14:cNvPr id="198" name="Ink 197"/>
                <p14:cNvContentPartPr/>
                <p14:nvPr/>
              </p14:nvContentPartPr>
              <p14:xfrm>
                <a:off x="3910260" y="2861403"/>
                <a:ext cx="75960" cy="1260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3909180" y="2860683"/>
                  <a:ext cx="7740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8">
              <p14:nvContentPartPr>
                <p14:cNvPr id="199" name="Ink 198"/>
                <p14:cNvContentPartPr/>
                <p14:nvPr/>
              </p14:nvContentPartPr>
              <p14:xfrm>
                <a:off x="4064340" y="2682843"/>
                <a:ext cx="26640" cy="9936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4063260" y="2680323"/>
                  <a:ext cx="28800" cy="10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0">
              <p14:nvContentPartPr>
                <p14:cNvPr id="200" name="Ink 199"/>
                <p14:cNvContentPartPr/>
                <p14:nvPr/>
              </p14:nvContentPartPr>
              <p14:xfrm>
                <a:off x="4054620" y="2898483"/>
                <a:ext cx="64440" cy="70200"/>
              </p14:xfrm>
            </p:contentPart>
          </mc:Choice>
          <mc:Fallback xmlns="">
            <p:pic>
              <p:nvPicPr>
                <p:cNvPr id="200" name="Ink 199"/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4053180" y="2895963"/>
                  <a:ext cx="6660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2">
              <p14:nvContentPartPr>
                <p14:cNvPr id="201" name="Ink 200"/>
                <p14:cNvContentPartPr/>
                <p14:nvPr/>
              </p14:nvContentPartPr>
              <p14:xfrm>
                <a:off x="4248660" y="2764203"/>
                <a:ext cx="66960" cy="163800"/>
              </p14:xfrm>
            </p:contentPart>
          </mc:Choice>
          <mc:Fallback xmlns="">
            <p:pic>
              <p:nvPicPr>
                <p:cNvPr id="201" name="Ink 200"/>
                <p:cNvPicPr/>
                <p:nvPr/>
              </p:nvPicPr>
              <p:blipFill>
                <a:blip r:embed="rId273"/>
                <a:stretch>
                  <a:fillRect/>
                </a:stretch>
              </p:blipFill>
              <p:spPr>
                <a:xfrm>
                  <a:off x="4247220" y="2761683"/>
                  <a:ext cx="69480" cy="16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4">
              <p14:nvContentPartPr>
                <p14:cNvPr id="202" name="Ink 201"/>
                <p14:cNvContentPartPr/>
                <p14:nvPr/>
              </p14:nvContentPartPr>
              <p14:xfrm>
                <a:off x="4306260" y="2748723"/>
                <a:ext cx="80640" cy="174240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275"/>
                <a:stretch>
                  <a:fillRect/>
                </a:stretch>
              </p:blipFill>
              <p:spPr>
                <a:xfrm>
                  <a:off x="4305540" y="2746203"/>
                  <a:ext cx="82800" cy="17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6">
              <p14:nvContentPartPr>
                <p14:cNvPr id="203" name="Ink 202"/>
                <p14:cNvContentPartPr/>
                <p14:nvPr/>
              </p14:nvContentPartPr>
              <p14:xfrm>
                <a:off x="4289340" y="2839443"/>
                <a:ext cx="72360" cy="20880"/>
              </p14:xfrm>
            </p:contentPart>
          </mc:Choice>
          <mc:Fallback xmlns="">
            <p:pic>
              <p:nvPicPr>
                <p:cNvPr id="203" name="Ink 202"/>
                <p:cNvPicPr/>
                <p:nvPr/>
              </p:nvPicPr>
              <p:blipFill>
                <a:blip r:embed="rId277"/>
                <a:stretch>
                  <a:fillRect/>
                </a:stretch>
              </p:blipFill>
              <p:spPr>
                <a:xfrm>
                  <a:off x="4288260" y="2839083"/>
                  <a:ext cx="74160" cy="2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8">
              <p14:nvContentPartPr>
                <p14:cNvPr id="204" name="Ink 203"/>
                <p14:cNvContentPartPr/>
                <p14:nvPr/>
              </p14:nvContentPartPr>
              <p14:xfrm>
                <a:off x="4416780" y="2683563"/>
                <a:ext cx="33120" cy="92520"/>
              </p14:xfrm>
            </p:contentPart>
          </mc:Choice>
          <mc:Fallback xmlns="">
            <p:pic>
              <p:nvPicPr>
                <p:cNvPr id="204" name="Ink 203"/>
                <p:cNvPicPr/>
                <p:nvPr/>
              </p:nvPicPr>
              <p:blipFill>
                <a:blip r:embed="rId279"/>
                <a:stretch>
                  <a:fillRect/>
                </a:stretch>
              </p:blipFill>
              <p:spPr>
                <a:xfrm>
                  <a:off x="4415700" y="2681043"/>
                  <a:ext cx="35640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0">
              <p14:nvContentPartPr>
                <p14:cNvPr id="205" name="Ink 204"/>
                <p14:cNvContentPartPr/>
                <p14:nvPr/>
              </p14:nvContentPartPr>
              <p14:xfrm>
                <a:off x="4433340" y="2884803"/>
                <a:ext cx="30240" cy="74520"/>
              </p14:xfrm>
            </p:contentPart>
          </mc:Choice>
          <mc:Fallback xmlns="">
            <p:pic>
              <p:nvPicPr>
                <p:cNvPr id="205" name="Ink 204"/>
                <p:cNvPicPr/>
                <p:nvPr/>
              </p:nvPicPr>
              <p:blipFill>
                <a:blip r:embed="rId281"/>
                <a:stretch>
                  <a:fillRect/>
                </a:stretch>
              </p:blipFill>
              <p:spPr>
                <a:xfrm>
                  <a:off x="4431900" y="2882283"/>
                  <a:ext cx="33120" cy="7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2">
              <p14:nvContentPartPr>
                <p14:cNvPr id="206" name="Ink 205"/>
                <p14:cNvContentPartPr/>
                <p14:nvPr/>
              </p14:nvContentPartPr>
              <p14:xfrm>
                <a:off x="3572220" y="3023763"/>
                <a:ext cx="52560" cy="178560"/>
              </p14:xfrm>
            </p:contentPart>
          </mc:Choice>
          <mc:Fallback xmlns="">
            <p:pic>
              <p:nvPicPr>
                <p:cNvPr id="206" name="Ink 205"/>
                <p:cNvPicPr/>
                <p:nvPr/>
              </p:nvPicPr>
              <p:blipFill>
                <a:blip r:embed="rId283"/>
                <a:stretch>
                  <a:fillRect/>
                </a:stretch>
              </p:blipFill>
              <p:spPr>
                <a:xfrm>
                  <a:off x="3571140" y="3021243"/>
                  <a:ext cx="55080" cy="18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4">
              <p14:nvContentPartPr>
                <p14:cNvPr id="207" name="Ink 206"/>
                <p14:cNvContentPartPr/>
                <p14:nvPr/>
              </p14:nvContentPartPr>
              <p14:xfrm>
                <a:off x="3623700" y="3019803"/>
                <a:ext cx="68040" cy="165600"/>
              </p14:xfrm>
            </p:contentPart>
          </mc:Choice>
          <mc:Fallback xmlns="">
            <p:pic>
              <p:nvPicPr>
                <p:cNvPr id="207" name="Ink 206"/>
                <p:cNvPicPr/>
                <p:nvPr/>
              </p:nvPicPr>
              <p:blipFill>
                <a:blip r:embed="rId285"/>
                <a:stretch>
                  <a:fillRect/>
                </a:stretch>
              </p:blipFill>
              <p:spPr>
                <a:xfrm>
                  <a:off x="3622620" y="3017283"/>
                  <a:ext cx="69480" cy="17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6">
              <p14:nvContentPartPr>
                <p14:cNvPr id="208" name="Ink 207"/>
                <p14:cNvContentPartPr/>
                <p14:nvPr/>
              </p14:nvContentPartPr>
              <p14:xfrm>
                <a:off x="3591300" y="3126363"/>
                <a:ext cx="72720" cy="8640"/>
              </p14:xfrm>
            </p:contentPart>
          </mc:Choice>
          <mc:Fallback xmlns="">
            <p:pic>
              <p:nvPicPr>
                <p:cNvPr id="208" name="Ink 207"/>
                <p:cNvPicPr/>
                <p:nvPr/>
              </p:nvPicPr>
              <p:blipFill>
                <a:blip r:embed="rId287"/>
                <a:stretch>
                  <a:fillRect/>
                </a:stretch>
              </p:blipFill>
              <p:spPr>
                <a:xfrm>
                  <a:off x="3590220" y="3123843"/>
                  <a:ext cx="7416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8">
              <p14:nvContentPartPr>
                <p14:cNvPr id="209" name="Ink 208"/>
                <p14:cNvContentPartPr/>
                <p14:nvPr/>
              </p14:nvContentPartPr>
              <p14:xfrm>
                <a:off x="3729540" y="3011523"/>
                <a:ext cx="37800" cy="71280"/>
              </p14:xfrm>
            </p:contentPart>
          </mc:Choice>
          <mc:Fallback xmlns="">
            <p:pic>
              <p:nvPicPr>
                <p:cNvPr id="209" name="Ink 208"/>
                <p:cNvPicPr/>
                <p:nvPr/>
              </p:nvPicPr>
              <p:blipFill>
                <a:blip r:embed="rId289"/>
                <a:stretch>
                  <a:fillRect/>
                </a:stretch>
              </p:blipFill>
              <p:spPr>
                <a:xfrm>
                  <a:off x="3728100" y="3009003"/>
                  <a:ext cx="39240" cy="7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0">
              <p14:nvContentPartPr>
                <p14:cNvPr id="210" name="Ink 209"/>
                <p14:cNvContentPartPr/>
                <p14:nvPr/>
              </p14:nvContentPartPr>
              <p14:xfrm>
                <a:off x="3740700" y="3181443"/>
                <a:ext cx="24840" cy="74880"/>
              </p14:xfrm>
            </p:contentPart>
          </mc:Choice>
          <mc:Fallback xmlns="">
            <p:pic>
              <p:nvPicPr>
                <p:cNvPr id="210" name="Ink 209"/>
                <p:cNvPicPr/>
                <p:nvPr/>
              </p:nvPicPr>
              <p:blipFill>
                <a:blip r:embed="rId291"/>
                <a:stretch>
                  <a:fillRect/>
                </a:stretch>
              </p:blipFill>
              <p:spPr>
                <a:xfrm>
                  <a:off x="3739620" y="3178923"/>
                  <a:ext cx="2736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2">
              <p14:nvContentPartPr>
                <p14:cNvPr id="211" name="Ink 210"/>
                <p14:cNvContentPartPr/>
                <p14:nvPr/>
              </p14:nvContentPartPr>
              <p14:xfrm>
                <a:off x="3915660" y="3052563"/>
                <a:ext cx="63000" cy="12456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293"/>
                <a:stretch>
                  <a:fillRect/>
                </a:stretch>
              </p:blipFill>
              <p:spPr>
                <a:xfrm>
                  <a:off x="3914580" y="3050043"/>
                  <a:ext cx="65160" cy="12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4">
              <p14:nvContentPartPr>
                <p14:cNvPr id="212" name="Ink 211"/>
                <p14:cNvContentPartPr/>
                <p14:nvPr/>
              </p14:nvContentPartPr>
              <p14:xfrm>
                <a:off x="3988020" y="3025563"/>
                <a:ext cx="66960" cy="193320"/>
              </p14:xfrm>
            </p:contentPart>
          </mc:Choice>
          <mc:Fallback xmlns="">
            <p:pic>
              <p:nvPicPr>
                <p:cNvPr id="212" name="Ink 211"/>
                <p:cNvPicPr/>
                <p:nvPr/>
              </p:nvPicPr>
              <p:blipFill>
                <a:blip r:embed="rId295"/>
                <a:stretch>
                  <a:fillRect/>
                </a:stretch>
              </p:blipFill>
              <p:spPr>
                <a:xfrm>
                  <a:off x="3986580" y="3023763"/>
                  <a:ext cx="69480" cy="19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6">
              <p14:nvContentPartPr>
                <p14:cNvPr id="213" name="Ink 212"/>
                <p14:cNvContentPartPr/>
                <p14:nvPr/>
              </p14:nvContentPartPr>
              <p14:xfrm>
                <a:off x="3938700" y="3132483"/>
                <a:ext cx="79920" cy="7200"/>
              </p14:xfrm>
            </p:contentPart>
          </mc:Choice>
          <mc:Fallback xmlns="">
            <p:pic>
              <p:nvPicPr>
                <p:cNvPr id="213" name="Ink 212"/>
                <p:cNvPicPr/>
                <p:nvPr/>
              </p:nvPicPr>
              <p:blipFill>
                <a:blip r:embed="rId297"/>
                <a:stretch>
                  <a:fillRect/>
                </a:stretch>
              </p:blipFill>
              <p:spPr>
                <a:xfrm>
                  <a:off x="3937620" y="3129963"/>
                  <a:ext cx="8172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8">
              <p14:nvContentPartPr>
                <p14:cNvPr id="214" name="Ink 213"/>
                <p14:cNvContentPartPr/>
                <p14:nvPr/>
              </p14:nvContentPartPr>
              <p14:xfrm>
                <a:off x="4105020" y="3023763"/>
                <a:ext cx="47160" cy="74880"/>
              </p14:xfrm>
            </p:contentPart>
          </mc:Choice>
          <mc:Fallback xmlns="">
            <p:pic>
              <p:nvPicPr>
                <p:cNvPr id="214" name="Ink 213"/>
                <p:cNvPicPr/>
                <p:nvPr/>
              </p:nvPicPr>
              <p:blipFill>
                <a:blip r:embed="rId299"/>
                <a:stretch>
                  <a:fillRect/>
                </a:stretch>
              </p:blipFill>
              <p:spPr>
                <a:xfrm>
                  <a:off x="4103940" y="3021603"/>
                  <a:ext cx="4896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0">
              <p14:nvContentPartPr>
                <p14:cNvPr id="215" name="Ink 214"/>
                <p14:cNvContentPartPr/>
                <p14:nvPr/>
              </p14:nvContentPartPr>
              <p14:xfrm>
                <a:off x="4112220" y="3182883"/>
                <a:ext cx="63360" cy="79920"/>
              </p14:xfrm>
            </p:contentPart>
          </mc:Choice>
          <mc:Fallback xmlns="">
            <p:pic>
              <p:nvPicPr>
                <p:cNvPr id="215" name="Ink 214"/>
                <p:cNvPicPr/>
                <p:nvPr/>
              </p:nvPicPr>
              <p:blipFill>
                <a:blip r:embed="rId301"/>
                <a:stretch>
                  <a:fillRect/>
                </a:stretch>
              </p:blipFill>
              <p:spPr>
                <a:xfrm>
                  <a:off x="4110780" y="3180363"/>
                  <a:ext cx="6516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2">
              <p14:nvContentPartPr>
                <p14:cNvPr id="216" name="Ink 215"/>
                <p14:cNvContentPartPr/>
                <p14:nvPr/>
              </p14:nvContentPartPr>
              <p14:xfrm>
                <a:off x="4304100" y="3054363"/>
                <a:ext cx="33480" cy="138960"/>
              </p14:xfrm>
            </p:contentPart>
          </mc:Choice>
          <mc:Fallback xmlns="">
            <p:pic>
              <p:nvPicPr>
                <p:cNvPr id="216" name="Ink 215"/>
                <p:cNvPicPr/>
                <p:nvPr/>
              </p:nvPicPr>
              <p:blipFill>
                <a:blip r:embed="rId303"/>
                <a:stretch>
                  <a:fillRect/>
                </a:stretch>
              </p:blipFill>
              <p:spPr>
                <a:xfrm>
                  <a:off x="4302660" y="3051843"/>
                  <a:ext cx="36000" cy="14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4">
              <p14:nvContentPartPr>
                <p14:cNvPr id="217" name="Ink 216"/>
                <p14:cNvContentPartPr/>
                <p14:nvPr/>
              </p14:nvContentPartPr>
              <p14:xfrm>
                <a:off x="4359540" y="3037083"/>
                <a:ext cx="64080" cy="158400"/>
              </p14:xfrm>
            </p:contentPart>
          </mc:Choice>
          <mc:Fallback xmlns="">
            <p:pic>
              <p:nvPicPr>
                <p:cNvPr id="217" name="Ink 216"/>
                <p:cNvPicPr/>
                <p:nvPr/>
              </p:nvPicPr>
              <p:blipFill>
                <a:blip r:embed="rId305"/>
                <a:stretch>
                  <a:fillRect/>
                </a:stretch>
              </p:blipFill>
              <p:spPr>
                <a:xfrm>
                  <a:off x="4358100" y="3034923"/>
                  <a:ext cx="65880" cy="16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6">
              <p14:nvContentPartPr>
                <p14:cNvPr id="218" name="Ink 217"/>
                <p14:cNvContentPartPr/>
                <p14:nvPr/>
              </p14:nvContentPartPr>
              <p14:xfrm>
                <a:off x="4326060" y="3136443"/>
                <a:ext cx="73440" cy="6120"/>
              </p14:xfrm>
            </p:contentPart>
          </mc:Choice>
          <mc:Fallback xmlns="">
            <p:pic>
              <p:nvPicPr>
                <p:cNvPr id="218" name="Ink 217"/>
                <p:cNvPicPr/>
                <p:nvPr/>
              </p:nvPicPr>
              <p:blipFill>
                <a:blip r:embed="rId307"/>
                <a:stretch>
                  <a:fillRect/>
                </a:stretch>
              </p:blipFill>
              <p:spPr>
                <a:xfrm>
                  <a:off x="4324620" y="3133923"/>
                  <a:ext cx="759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8">
              <p14:nvContentPartPr>
                <p14:cNvPr id="219" name="Ink 218"/>
                <p14:cNvContentPartPr/>
                <p14:nvPr/>
              </p14:nvContentPartPr>
              <p14:xfrm>
                <a:off x="4451340" y="3011523"/>
                <a:ext cx="46080" cy="72720"/>
              </p14:xfrm>
            </p:contentPart>
          </mc:Choice>
          <mc:Fallback xmlns="">
            <p:pic>
              <p:nvPicPr>
                <p:cNvPr id="219" name="Ink 218"/>
                <p:cNvPicPr/>
                <p:nvPr/>
              </p:nvPicPr>
              <p:blipFill>
                <a:blip r:embed="rId309"/>
                <a:stretch>
                  <a:fillRect/>
                </a:stretch>
              </p:blipFill>
              <p:spPr>
                <a:xfrm>
                  <a:off x="4450620" y="3009003"/>
                  <a:ext cx="4824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0">
              <p14:nvContentPartPr>
                <p14:cNvPr id="220" name="Ink 219"/>
                <p14:cNvContentPartPr/>
                <p14:nvPr/>
              </p14:nvContentPartPr>
              <p14:xfrm>
                <a:off x="4443060" y="3156963"/>
                <a:ext cx="49680" cy="82440"/>
              </p14:xfrm>
            </p:contentPart>
          </mc:Choice>
          <mc:Fallback xmlns="">
            <p:pic>
              <p:nvPicPr>
                <p:cNvPr id="220" name="Ink 219"/>
                <p:cNvPicPr/>
                <p:nvPr/>
              </p:nvPicPr>
              <p:blipFill>
                <a:blip r:embed="rId311"/>
                <a:stretch>
                  <a:fillRect/>
                </a:stretch>
              </p:blipFill>
              <p:spPr>
                <a:xfrm>
                  <a:off x="4442340" y="3154443"/>
                  <a:ext cx="5184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2">
              <p14:nvContentPartPr>
                <p14:cNvPr id="221" name="Ink 220"/>
                <p14:cNvContentPartPr/>
                <p14:nvPr/>
              </p14:nvContentPartPr>
              <p14:xfrm>
                <a:off x="4563300" y="2777163"/>
                <a:ext cx="102600" cy="488520"/>
              </p14:xfrm>
            </p:contentPart>
          </mc:Choice>
          <mc:Fallback xmlns="">
            <p:pic>
              <p:nvPicPr>
                <p:cNvPr id="221" name="Ink 220"/>
                <p:cNvPicPr/>
                <p:nvPr/>
              </p:nvPicPr>
              <p:blipFill>
                <a:blip r:embed="rId313"/>
                <a:stretch>
                  <a:fillRect/>
                </a:stretch>
              </p:blipFill>
              <p:spPr>
                <a:xfrm>
                  <a:off x="4562220" y="2775723"/>
                  <a:ext cx="104760" cy="49284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4099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LP: standard form</a:t>
            </a:r>
            <a:endParaRPr lang="en-US" dirty="0"/>
          </a:p>
        </p:txBody>
      </p:sp>
      <p:grpSp>
        <p:nvGrpSpPr>
          <p:cNvPr id="56" name="Group 55"/>
          <p:cNvGrpSpPr/>
          <p:nvPr/>
        </p:nvGrpSpPr>
        <p:grpSpPr>
          <a:xfrm>
            <a:off x="443873" y="2539283"/>
            <a:ext cx="1447636" cy="770413"/>
            <a:chOff x="3022927" y="311129"/>
            <a:chExt cx="1574473" cy="837914"/>
          </a:xfrm>
        </p:grpSpPr>
        <p:grpSp>
          <p:nvGrpSpPr>
            <p:cNvPr id="57" name="Group 56"/>
            <p:cNvGrpSpPr/>
            <p:nvPr/>
          </p:nvGrpSpPr>
          <p:grpSpPr>
            <a:xfrm>
              <a:off x="3130396" y="383610"/>
              <a:ext cx="1397766" cy="697932"/>
              <a:chOff x="370193" y="447603"/>
              <a:chExt cx="2116800" cy="10569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2">
                <p14:nvContentPartPr>
                  <p14:cNvPr id="59" name="Ink 58"/>
                  <p14:cNvContentPartPr/>
                  <p14:nvPr/>
                </p14:nvContentPartPr>
                <p14:xfrm>
                  <a:off x="395753" y="517803"/>
                  <a:ext cx="2880" cy="25920"/>
                </p14:xfrm>
              </p:contentPart>
            </mc:Choice>
            <mc:Fallback xmlns="">
              <p:pic>
                <p:nvPicPr>
                  <p:cNvPr id="59" name="Ink 58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394313" y="516625"/>
                    <a:ext cx="5040" cy="28865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">
                <p14:nvContentPartPr>
                  <p14:cNvPr id="60" name="Ink 59"/>
                  <p14:cNvContentPartPr/>
                  <p14:nvPr/>
                </p14:nvContentPartPr>
                <p14:xfrm>
                  <a:off x="393593" y="481083"/>
                  <a:ext cx="219240" cy="180000"/>
                </p14:xfrm>
              </p:contentPart>
            </mc:Choice>
            <mc:Fallback xmlns="">
              <p:pic>
                <p:nvPicPr>
                  <p:cNvPr id="60" name="Ink 59"/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389445" y="473978"/>
                    <a:ext cx="226350" cy="195395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">
                <p14:nvContentPartPr>
                  <p14:cNvPr id="61" name="Ink 60"/>
                  <p14:cNvContentPartPr/>
                  <p14:nvPr/>
                </p14:nvContentPartPr>
                <p14:xfrm>
                  <a:off x="674033" y="574683"/>
                  <a:ext cx="9000" cy="78840"/>
                </p14:xfrm>
              </p:contentPart>
            </mc:Choice>
            <mc:Fallback xmlns="">
              <p:pic>
                <p:nvPicPr>
                  <p:cNvPr id="61" name="Ink 60"/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669833" y="566384"/>
                    <a:ext cx="17400" cy="9543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">
                <p14:nvContentPartPr>
                  <p14:cNvPr id="62" name="Ink 61"/>
                  <p14:cNvContentPartPr/>
                  <p14:nvPr/>
                </p14:nvContentPartPr>
                <p14:xfrm>
                  <a:off x="676193" y="508803"/>
                  <a:ext cx="16200" cy="21960"/>
                </p14:xfrm>
              </p:contentPart>
            </mc:Choice>
            <mc:Fallback xmlns="">
              <p:pic>
                <p:nvPicPr>
                  <p:cNvPr id="62" name="Ink 61"/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671993" y="500494"/>
                    <a:ext cx="21600" cy="33237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">
                <p14:nvContentPartPr>
                  <p14:cNvPr id="63" name="Ink 62"/>
                  <p14:cNvContentPartPr/>
                  <p14:nvPr/>
                </p14:nvContentPartPr>
                <p14:xfrm>
                  <a:off x="742073" y="537963"/>
                  <a:ext cx="140040" cy="149760"/>
                </p14:xfrm>
              </p:contentPart>
            </mc:Choice>
            <mc:Fallback xmlns="">
              <p:pic>
                <p:nvPicPr>
                  <p:cNvPr id="63" name="Ink 62"/>
                  <p:cNvPicPr/>
                  <p:nvPr/>
                </p:nvPicPr>
                <p:blipFill>
                  <a:blip r:embed="rId11"/>
                  <a:stretch>
                    <a:fillRect/>
                  </a:stretch>
                </p:blipFill>
                <p:spPr>
                  <a:xfrm>
                    <a:off x="738513" y="529084"/>
                    <a:ext cx="145381" cy="162191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">
                <p14:nvContentPartPr>
                  <p14:cNvPr id="64" name="Ink 63"/>
                  <p14:cNvContentPartPr/>
                  <p14:nvPr/>
                </p14:nvContentPartPr>
                <p14:xfrm>
                  <a:off x="1106393" y="502683"/>
                  <a:ext cx="143640" cy="157320"/>
                </p14:xfrm>
              </p:contentPart>
            </mc:Choice>
            <mc:Fallback xmlns="">
              <p:pic>
                <p:nvPicPr>
                  <p:cNvPr id="64" name="Ink 63"/>
                  <p:cNvPicPr/>
                  <p:nvPr/>
                </p:nvPicPr>
                <p:blipFill>
                  <a:blip r:embed="rId13"/>
                  <a:stretch>
                    <a:fillRect/>
                  </a:stretch>
                </p:blipFill>
                <p:spPr>
                  <a:xfrm>
                    <a:off x="1101664" y="494403"/>
                    <a:ext cx="150142" cy="174471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">
                <p14:nvContentPartPr>
                  <p14:cNvPr id="65" name="Ink 64"/>
                  <p14:cNvContentPartPr/>
                  <p14:nvPr/>
                </p14:nvContentPartPr>
                <p14:xfrm>
                  <a:off x="1229873" y="447603"/>
                  <a:ext cx="122760" cy="81360"/>
                </p14:xfrm>
              </p:contentPart>
            </mc:Choice>
            <mc:Fallback xmlns="">
              <p:pic>
                <p:nvPicPr>
                  <p:cNvPr id="65" name="Ink 64"/>
                  <p:cNvPicPr/>
                  <p:nvPr/>
                </p:nvPicPr>
                <p:blipFill>
                  <a:blip r:embed="rId15"/>
                  <a:stretch>
                    <a:fillRect/>
                  </a:stretch>
                </p:blipFill>
                <p:spPr>
                  <a:xfrm>
                    <a:off x="1225722" y="438695"/>
                    <a:ext cx="131656" cy="99176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">
                <p14:nvContentPartPr>
                  <p14:cNvPr id="66" name="Ink 65"/>
                  <p14:cNvContentPartPr/>
                  <p14:nvPr/>
                </p14:nvContentPartPr>
                <p14:xfrm>
                  <a:off x="1419233" y="510603"/>
                  <a:ext cx="117720" cy="126000"/>
                </p14:xfrm>
              </p:contentPart>
            </mc:Choice>
            <mc:Fallback xmlns="">
              <p:pic>
                <p:nvPicPr>
                  <p:cNvPr id="66" name="Ink 65"/>
                  <p:cNvPicPr/>
                  <p:nvPr/>
                </p:nvPicPr>
                <p:blipFill>
                  <a:blip r:embed="rId17"/>
                  <a:stretch>
                    <a:fillRect/>
                  </a:stretch>
                </p:blipFill>
                <p:spPr>
                  <a:xfrm>
                    <a:off x="1415666" y="504065"/>
                    <a:ext cx="126044" cy="14085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">
                <p14:nvContentPartPr>
                  <p14:cNvPr id="67" name="Ink 66"/>
                  <p14:cNvContentPartPr/>
                  <p14:nvPr/>
                </p14:nvContentPartPr>
                <p14:xfrm>
                  <a:off x="1405553" y="492603"/>
                  <a:ext cx="119880" cy="171360"/>
                </p14:xfrm>
              </p:contentPart>
            </mc:Choice>
            <mc:Fallback xmlns="">
              <p:pic>
                <p:nvPicPr>
                  <p:cNvPr id="67" name="Ink 66"/>
                  <p:cNvPicPr/>
                  <p:nvPr/>
                </p:nvPicPr>
                <p:blipFill>
                  <a:blip r:embed="rId19"/>
                  <a:stretch>
                    <a:fillRect/>
                  </a:stretch>
                </p:blipFill>
                <p:spPr>
                  <a:xfrm>
                    <a:off x="1401399" y="484302"/>
                    <a:ext cx="128189" cy="187962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">
                <p14:nvContentPartPr>
                  <p14:cNvPr id="68" name="Ink 67"/>
                  <p14:cNvContentPartPr/>
                  <p14:nvPr/>
                </p14:nvContentPartPr>
                <p14:xfrm>
                  <a:off x="370193" y="990483"/>
                  <a:ext cx="133560" cy="204480"/>
                </p14:xfrm>
              </p:contentPart>
            </mc:Choice>
            <mc:Fallback xmlns="">
              <p:pic>
                <p:nvPicPr>
                  <p:cNvPr id="68" name="Ink 67"/>
                  <p:cNvPicPr/>
                  <p:nvPr/>
                </p:nvPicPr>
                <p:blipFill>
                  <a:blip r:embed="rId21"/>
                  <a:stretch>
                    <a:fillRect/>
                  </a:stretch>
                </p:blipFill>
                <p:spPr>
                  <a:xfrm>
                    <a:off x="366038" y="982161"/>
                    <a:ext cx="142464" cy="22171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2">
                <p14:nvContentPartPr>
                  <p14:cNvPr id="69" name="Ink 68"/>
                  <p14:cNvContentPartPr/>
                  <p14:nvPr/>
                </p14:nvContentPartPr>
                <p14:xfrm>
                  <a:off x="590873" y="1163283"/>
                  <a:ext cx="24120" cy="26640"/>
                </p14:xfrm>
              </p:contentPart>
            </mc:Choice>
            <mc:Fallback xmlns="">
              <p:pic>
                <p:nvPicPr>
                  <p:cNvPr id="69" name="Ink 68"/>
                  <p:cNvPicPr/>
                  <p:nvPr/>
                </p:nvPicPr>
                <p:blipFill>
                  <a:blip r:embed="rId23"/>
                  <a:stretch>
                    <a:fillRect/>
                  </a:stretch>
                </p:blipFill>
                <p:spPr>
                  <a:xfrm>
                    <a:off x="586652" y="1154201"/>
                    <a:ext cx="33165" cy="4480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4">
                <p14:nvContentPartPr>
                  <p14:cNvPr id="70" name="Ink 69"/>
                  <p14:cNvContentPartPr/>
                  <p14:nvPr/>
                </p14:nvContentPartPr>
                <p14:xfrm>
                  <a:off x="763673" y="876003"/>
                  <a:ext cx="74160" cy="293400"/>
                </p14:xfrm>
              </p:contentPart>
            </mc:Choice>
            <mc:Fallback xmlns="">
              <p:pic>
                <p:nvPicPr>
                  <p:cNvPr id="70" name="Ink 69"/>
                  <p:cNvPicPr/>
                  <p:nvPr/>
                </p:nvPicPr>
                <p:blipFill>
                  <a:blip r:embed="rId25"/>
                  <a:stretch>
                    <a:fillRect/>
                  </a:stretch>
                </p:blipFill>
                <p:spPr>
                  <a:xfrm>
                    <a:off x="758964" y="868890"/>
                    <a:ext cx="80046" cy="30940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6">
                <p14:nvContentPartPr>
                  <p14:cNvPr id="71" name="Ink 70"/>
                  <p14:cNvContentPartPr/>
                  <p14:nvPr/>
                </p14:nvContentPartPr>
                <p14:xfrm>
                  <a:off x="717233" y="1008843"/>
                  <a:ext cx="94680" cy="9000"/>
                </p14:xfrm>
              </p:contentPart>
            </mc:Choice>
            <mc:Fallback xmlns="">
              <p:pic>
                <p:nvPicPr>
                  <p:cNvPr id="71" name="Ink 70"/>
                  <p:cNvPicPr/>
                  <p:nvPr/>
                </p:nvPicPr>
                <p:blipFill>
                  <a:blip r:embed="rId27"/>
                  <a:stretch>
                    <a:fillRect/>
                  </a:stretch>
                </p:blipFill>
                <p:spPr>
                  <a:xfrm>
                    <a:off x="713091" y="1002093"/>
                    <a:ext cx="100006" cy="23625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8">
                <p14:nvContentPartPr>
                  <p14:cNvPr id="72" name="Ink 71"/>
                  <p14:cNvContentPartPr/>
                  <p14:nvPr/>
                </p14:nvContentPartPr>
                <p14:xfrm>
                  <a:off x="917033" y="1147803"/>
                  <a:ext cx="20520" cy="22680"/>
                </p14:xfrm>
              </p:contentPart>
            </mc:Choice>
            <mc:Fallback xmlns="">
              <p:pic>
                <p:nvPicPr>
                  <p:cNvPr id="72" name="Ink 71"/>
                  <p:cNvPicPr/>
                  <p:nvPr/>
                </p:nvPicPr>
                <p:blipFill>
                  <a:blip r:embed="rId29"/>
                  <a:stretch>
                    <a:fillRect/>
                  </a:stretch>
                </p:blipFill>
                <p:spPr>
                  <a:xfrm>
                    <a:off x="912929" y="1139447"/>
                    <a:ext cx="29314" cy="3998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0">
                <p14:nvContentPartPr>
                  <p14:cNvPr id="73" name="Ink 72"/>
                  <p14:cNvContentPartPr/>
                  <p14:nvPr/>
                </p14:nvContentPartPr>
                <p14:xfrm>
                  <a:off x="1090913" y="1008123"/>
                  <a:ext cx="24120" cy="28800"/>
                </p14:xfrm>
              </p:contentPart>
            </mc:Choice>
            <mc:Fallback xmlns="">
              <p:pic>
                <p:nvPicPr>
                  <p:cNvPr id="73" name="Ink 72"/>
                  <p:cNvPicPr/>
                  <p:nvPr/>
                </p:nvPicPr>
                <p:blipFill>
                  <a:blip r:embed="rId31"/>
                  <a:stretch>
                    <a:fillRect/>
                  </a:stretch>
                </p:blipFill>
                <p:spPr>
                  <a:xfrm>
                    <a:off x="1086795" y="999894"/>
                    <a:ext cx="32356" cy="45257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2">
                <p14:nvContentPartPr>
                  <p14:cNvPr id="74" name="Ink 73"/>
                  <p14:cNvContentPartPr/>
                  <p14:nvPr/>
                </p14:nvContentPartPr>
                <p14:xfrm>
                  <a:off x="1091633" y="1148883"/>
                  <a:ext cx="26280" cy="18360"/>
                </p14:xfrm>
              </p:contentPart>
            </mc:Choice>
            <mc:Fallback xmlns="">
              <p:pic>
                <p:nvPicPr>
                  <p:cNvPr id="74" name="Ink 73"/>
                  <p:cNvPicPr/>
                  <p:nvPr/>
                </p:nvPicPr>
                <p:blipFill>
                  <a:blip r:embed="rId33"/>
                  <a:stretch>
                    <a:fillRect/>
                  </a:stretch>
                </p:blipFill>
                <p:spPr>
                  <a:xfrm>
                    <a:off x="1087452" y="1139999"/>
                    <a:ext cx="35239" cy="3612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4">
                <p14:nvContentPartPr>
                  <p14:cNvPr id="75" name="Ink 74"/>
                  <p14:cNvContentPartPr/>
                  <p14:nvPr/>
                </p14:nvContentPartPr>
                <p14:xfrm>
                  <a:off x="1446953" y="843603"/>
                  <a:ext cx="113040" cy="330480"/>
                </p14:xfrm>
              </p:contentPart>
            </mc:Choice>
            <mc:Fallback xmlns="">
              <p:pic>
                <p:nvPicPr>
                  <p:cNvPr id="75" name="Ink 74"/>
                  <p:cNvPicPr/>
                  <p:nvPr/>
                </p:nvPicPr>
                <p:blipFill>
                  <a:blip r:embed="rId35"/>
                  <a:stretch>
                    <a:fillRect/>
                  </a:stretch>
                </p:blipFill>
                <p:spPr>
                  <a:xfrm>
                    <a:off x="1442810" y="835297"/>
                    <a:ext cx="120734" cy="34709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6">
                <p14:nvContentPartPr>
                  <p14:cNvPr id="76" name="Ink 75"/>
                  <p14:cNvContentPartPr/>
                  <p14:nvPr/>
                </p14:nvContentPartPr>
                <p14:xfrm>
                  <a:off x="1549553" y="859083"/>
                  <a:ext cx="118440" cy="284400"/>
                </p14:xfrm>
              </p:contentPart>
            </mc:Choice>
            <mc:Fallback xmlns="">
              <p:pic>
                <p:nvPicPr>
                  <p:cNvPr id="76" name="Ink 75"/>
                  <p:cNvPicPr/>
                  <p:nvPr/>
                </p:nvPicPr>
                <p:blipFill>
                  <a:blip r:embed="rId37"/>
                  <a:stretch>
                    <a:fillRect/>
                  </a:stretch>
                </p:blipFill>
                <p:spPr>
                  <a:xfrm>
                    <a:off x="1545408" y="851380"/>
                    <a:ext cx="127323" cy="30099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38">
                <p14:nvContentPartPr>
                  <p14:cNvPr id="77" name="Ink 76"/>
                  <p14:cNvContentPartPr/>
                  <p14:nvPr/>
                </p14:nvContentPartPr>
                <p14:xfrm>
                  <a:off x="1500233" y="1032603"/>
                  <a:ext cx="150840" cy="28440"/>
                </p14:xfrm>
              </p:contentPart>
            </mc:Choice>
            <mc:Fallback xmlns="">
              <p:pic>
                <p:nvPicPr>
                  <p:cNvPr id="77" name="Ink 76"/>
                  <p:cNvPicPr/>
                  <p:nvPr/>
                </p:nvPicPr>
                <p:blipFill>
                  <a:blip r:embed="rId39"/>
                  <a:stretch>
                    <a:fillRect/>
                  </a:stretch>
                </p:blipFill>
                <p:spPr>
                  <a:xfrm>
                    <a:off x="1496076" y="1029048"/>
                    <a:ext cx="158560" cy="37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0">
                <p14:nvContentPartPr>
                  <p14:cNvPr id="78" name="Ink 77"/>
                  <p14:cNvContentPartPr/>
                  <p14:nvPr/>
                </p14:nvContentPartPr>
                <p14:xfrm>
                  <a:off x="1809113" y="969963"/>
                  <a:ext cx="149040" cy="151200"/>
                </p14:xfrm>
              </p:contentPart>
            </mc:Choice>
            <mc:Fallback xmlns="">
              <p:pic>
                <p:nvPicPr>
                  <p:cNvPr id="78" name="Ink 77"/>
                  <p:cNvPicPr/>
                  <p:nvPr/>
                </p:nvPicPr>
                <p:blipFill>
                  <a:blip r:embed="rId41"/>
                  <a:stretch>
                    <a:fillRect/>
                  </a:stretch>
                </p:blipFill>
                <p:spPr>
                  <a:xfrm>
                    <a:off x="1805550" y="961662"/>
                    <a:ext cx="156759" cy="168395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2">
                <p14:nvContentPartPr>
                  <p14:cNvPr id="79" name="Ink 78"/>
                  <p14:cNvContentPartPr/>
                  <p14:nvPr/>
                </p14:nvContentPartPr>
                <p14:xfrm>
                  <a:off x="1833953" y="979323"/>
                  <a:ext cx="111600" cy="159120"/>
                </p14:xfrm>
              </p:contentPart>
            </mc:Choice>
            <mc:Fallback xmlns="">
              <p:pic>
                <p:nvPicPr>
                  <p:cNvPr id="79" name="Ink 78"/>
                  <p:cNvPicPr/>
                  <p:nvPr/>
                </p:nvPicPr>
                <p:blipFill>
                  <a:blip r:embed="rId43"/>
                  <a:stretch>
                    <a:fillRect/>
                  </a:stretch>
                </p:blipFill>
                <p:spPr>
                  <a:xfrm>
                    <a:off x="1829798" y="971633"/>
                    <a:ext cx="119317" cy="17568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4">
                <p14:nvContentPartPr>
                  <p14:cNvPr id="80" name="Ink 79"/>
                  <p14:cNvContentPartPr/>
                  <p14:nvPr/>
                </p14:nvContentPartPr>
                <p14:xfrm>
                  <a:off x="2060033" y="1026483"/>
                  <a:ext cx="136080" cy="8640"/>
                </p14:xfrm>
              </p:contentPart>
            </mc:Choice>
            <mc:Fallback xmlns="">
              <p:pic>
                <p:nvPicPr>
                  <p:cNvPr id="80" name="Ink 79"/>
                  <p:cNvPicPr/>
                  <p:nvPr/>
                </p:nvPicPr>
                <p:blipFill>
                  <a:blip r:embed="rId45"/>
                  <a:stretch>
                    <a:fillRect/>
                  </a:stretch>
                </p:blipFill>
                <p:spPr>
                  <a:xfrm>
                    <a:off x="2056483" y="1018419"/>
                    <a:ext cx="143771" cy="2188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6">
                <p14:nvContentPartPr>
                  <p14:cNvPr id="81" name="Ink 80"/>
                  <p14:cNvContentPartPr/>
                  <p14:nvPr/>
                </p14:nvContentPartPr>
                <p14:xfrm>
                  <a:off x="2065433" y="1064283"/>
                  <a:ext cx="155880" cy="21240"/>
                </p14:xfrm>
              </p:contentPart>
            </mc:Choice>
            <mc:Fallback xmlns="">
              <p:pic>
                <p:nvPicPr>
                  <p:cNvPr id="81" name="Ink 80"/>
                  <p:cNvPicPr/>
                  <p:nvPr/>
                </p:nvPicPr>
                <p:blipFill>
                  <a:blip r:embed="rId47"/>
                  <a:stretch>
                    <a:fillRect/>
                  </a:stretch>
                </p:blipFill>
                <p:spPr>
                  <a:xfrm>
                    <a:off x="2061877" y="1062513"/>
                    <a:ext cx="162400" cy="3127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8">
                <p14:nvContentPartPr>
                  <p14:cNvPr id="82" name="Ink 81"/>
                  <p14:cNvContentPartPr/>
                  <p14:nvPr/>
                </p14:nvContentPartPr>
                <p14:xfrm>
                  <a:off x="2348753" y="804003"/>
                  <a:ext cx="22320" cy="271080"/>
                </p14:xfrm>
              </p:contentPart>
            </mc:Choice>
            <mc:Fallback xmlns="">
              <p:pic>
                <p:nvPicPr>
                  <p:cNvPr id="82" name="Ink 81"/>
                  <p:cNvPicPr/>
                  <p:nvPr/>
                </p:nvPicPr>
                <p:blipFill>
                  <a:blip r:embed="rId49"/>
                  <a:stretch>
                    <a:fillRect/>
                  </a:stretch>
                </p:blipFill>
                <p:spPr>
                  <a:xfrm>
                    <a:off x="2344530" y="796900"/>
                    <a:ext cx="28956" cy="286469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0">
                <p14:nvContentPartPr>
                  <p14:cNvPr id="83" name="Ink 82"/>
                  <p14:cNvContentPartPr/>
                  <p14:nvPr/>
                </p14:nvContentPartPr>
                <p14:xfrm>
                  <a:off x="2359193" y="942243"/>
                  <a:ext cx="127800" cy="128880"/>
                </p14:xfrm>
              </p:contentPart>
            </mc:Choice>
            <mc:Fallback xmlns="">
              <p:pic>
                <p:nvPicPr>
                  <p:cNvPr id="83" name="Ink 82"/>
                  <p:cNvPicPr/>
                  <p:nvPr/>
                </p:nvPicPr>
                <p:blipFill>
                  <a:blip r:embed="rId51"/>
                  <a:stretch>
                    <a:fillRect/>
                  </a:stretch>
                </p:blipFill>
                <p:spPr>
                  <a:xfrm>
                    <a:off x="2358601" y="933334"/>
                    <a:ext cx="132533" cy="14669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2">
                <p14:nvContentPartPr>
                  <p14:cNvPr id="84" name="Ink 83"/>
                  <p14:cNvContentPartPr/>
                  <p14:nvPr/>
                </p14:nvContentPartPr>
                <p14:xfrm>
                  <a:off x="1567913" y="1313043"/>
                  <a:ext cx="162720" cy="170640"/>
                </p14:xfrm>
              </p:contentPart>
            </mc:Choice>
            <mc:Fallback xmlns="">
              <p:pic>
                <p:nvPicPr>
                  <p:cNvPr id="84" name="Ink 83"/>
                  <p:cNvPicPr/>
                  <p:nvPr/>
                </p:nvPicPr>
                <p:blipFill>
                  <a:blip r:embed="rId53"/>
                  <a:stretch>
                    <a:fillRect/>
                  </a:stretch>
                </p:blipFill>
                <p:spPr>
                  <a:xfrm>
                    <a:off x="1564944" y="1309488"/>
                    <a:ext cx="169846" cy="18249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4">
                <p14:nvContentPartPr>
                  <p14:cNvPr id="85" name="Ink 84"/>
                  <p14:cNvContentPartPr/>
                  <p14:nvPr/>
                </p14:nvContentPartPr>
                <p14:xfrm>
                  <a:off x="1565033" y="1313403"/>
                  <a:ext cx="169560" cy="191160"/>
                </p14:xfrm>
              </p:contentPart>
            </mc:Choice>
            <mc:Fallback xmlns="">
              <p:pic>
                <p:nvPicPr>
                  <p:cNvPr id="85" name="Ink 84"/>
                  <p:cNvPicPr/>
                  <p:nvPr/>
                </p:nvPicPr>
                <p:blipFill>
                  <a:blip r:embed="rId55"/>
                  <a:stretch>
                    <a:fillRect/>
                  </a:stretch>
                </p:blipFill>
                <p:spPr>
                  <a:xfrm>
                    <a:off x="1561476" y="1307466"/>
                    <a:ext cx="176082" cy="20540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6">
                <p14:nvContentPartPr>
                  <p14:cNvPr id="86" name="Ink 85"/>
                  <p14:cNvContentPartPr/>
                  <p14:nvPr/>
                </p14:nvContentPartPr>
                <p14:xfrm>
                  <a:off x="1864553" y="1338243"/>
                  <a:ext cx="123480" cy="95400"/>
                </p14:xfrm>
              </p:contentPart>
            </mc:Choice>
            <mc:Fallback xmlns="">
              <p:pic>
                <p:nvPicPr>
                  <p:cNvPr id="86" name="Ink 85"/>
                  <p:cNvPicPr/>
                  <p:nvPr/>
                </p:nvPicPr>
                <p:blipFill>
                  <a:blip r:embed="rId57"/>
                  <a:stretch>
                    <a:fillRect/>
                  </a:stretch>
                </p:blipFill>
                <p:spPr>
                  <a:xfrm>
                    <a:off x="1861008" y="1330540"/>
                    <a:ext cx="131161" cy="111399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8">
                <p14:nvContentPartPr>
                  <p14:cNvPr id="87" name="Ink 86"/>
                  <p14:cNvContentPartPr/>
                  <p14:nvPr/>
                </p14:nvContentPartPr>
                <p14:xfrm>
                  <a:off x="1895513" y="1408443"/>
                  <a:ext cx="129240" cy="79920"/>
                </p14:xfrm>
              </p:contentPart>
            </mc:Choice>
            <mc:Fallback xmlns="">
              <p:pic>
                <p:nvPicPr>
                  <p:cNvPr id="87" name="Ink 86"/>
                  <p:cNvPicPr/>
                  <p:nvPr/>
                </p:nvPicPr>
                <p:blipFill>
                  <a:blip r:embed="rId59"/>
                  <a:stretch>
                    <a:fillRect/>
                  </a:stretch>
                </p:blipFill>
                <p:spPr>
                  <a:xfrm>
                    <a:off x="1894920" y="1401882"/>
                    <a:ext cx="133983" cy="9184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0">
                <p14:nvContentPartPr>
                  <p14:cNvPr id="88" name="Ink 87"/>
                  <p14:cNvContentPartPr/>
                  <p14:nvPr/>
                </p14:nvContentPartPr>
                <p14:xfrm>
                  <a:off x="2170913" y="1264803"/>
                  <a:ext cx="157680" cy="171000"/>
                </p14:xfrm>
              </p:contentPart>
            </mc:Choice>
            <mc:Fallback xmlns="">
              <p:pic>
                <p:nvPicPr>
                  <p:cNvPr id="88" name="Ink 87"/>
                  <p:cNvPicPr/>
                  <p:nvPr/>
                </p:nvPicPr>
                <p:blipFill>
                  <a:blip r:embed="rId61"/>
                  <a:stretch>
                    <a:fillRect/>
                  </a:stretch>
                </p:blipFill>
                <p:spPr>
                  <a:xfrm>
                    <a:off x="2166764" y="1255897"/>
                    <a:ext cx="165979" cy="188219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58" name="Rectangle 57"/>
            <p:cNvSpPr/>
            <p:nvPr/>
          </p:nvSpPr>
          <p:spPr>
            <a:xfrm>
              <a:off x="3022927" y="311129"/>
              <a:ext cx="1574473" cy="837914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32578" y="314023"/>
            <a:ext cx="2358497" cy="2303488"/>
            <a:chOff x="54235" y="486467"/>
            <a:chExt cx="2358497" cy="2303488"/>
          </a:xfrm>
        </p:grpSpPr>
        <p:sp>
          <p:nvSpPr>
            <p:cNvPr id="89" name="Freeform 88"/>
            <p:cNvSpPr/>
            <p:nvPr/>
          </p:nvSpPr>
          <p:spPr>
            <a:xfrm>
              <a:off x="132111" y="852223"/>
              <a:ext cx="1855485" cy="1807195"/>
            </a:xfrm>
            <a:custGeom>
              <a:avLst/>
              <a:gdLst>
                <a:gd name="connsiteX0" fmla="*/ 0 w 2155736"/>
                <a:gd name="connsiteY0" fmla="*/ 618114 h 2329421"/>
                <a:gd name="connsiteX1" fmla="*/ 1190252 w 2155736"/>
                <a:gd name="connsiteY1" fmla="*/ 0 h 2329421"/>
                <a:gd name="connsiteX2" fmla="*/ 2155736 w 2155736"/>
                <a:gd name="connsiteY2" fmla="*/ 1721524 h 2329421"/>
                <a:gd name="connsiteX3" fmla="*/ 740715 w 2155736"/>
                <a:gd name="connsiteY3" fmla="*/ 2329421 h 2329421"/>
                <a:gd name="connsiteX4" fmla="*/ 0 w 2155736"/>
                <a:gd name="connsiteY4" fmla="*/ 618114 h 2329421"/>
                <a:gd name="connsiteX0" fmla="*/ 0 w 1716415"/>
                <a:gd name="connsiteY0" fmla="*/ 0 h 2365180"/>
                <a:gd name="connsiteX1" fmla="*/ 750931 w 1716415"/>
                <a:gd name="connsiteY1" fmla="*/ 35759 h 2365180"/>
                <a:gd name="connsiteX2" fmla="*/ 1716415 w 1716415"/>
                <a:gd name="connsiteY2" fmla="*/ 1757283 h 2365180"/>
                <a:gd name="connsiteX3" fmla="*/ 301394 w 1716415"/>
                <a:gd name="connsiteY3" fmla="*/ 2365180 h 2365180"/>
                <a:gd name="connsiteX4" fmla="*/ 0 w 1716415"/>
                <a:gd name="connsiteY4" fmla="*/ 0 h 2365180"/>
                <a:gd name="connsiteX0" fmla="*/ 0 w 1716415"/>
                <a:gd name="connsiteY0" fmla="*/ 0 h 2365180"/>
                <a:gd name="connsiteX1" fmla="*/ 526162 w 1716415"/>
                <a:gd name="connsiteY1" fmla="*/ 500622 h 2365180"/>
                <a:gd name="connsiteX2" fmla="*/ 1716415 w 1716415"/>
                <a:gd name="connsiteY2" fmla="*/ 1757283 h 2365180"/>
                <a:gd name="connsiteX3" fmla="*/ 301394 w 1716415"/>
                <a:gd name="connsiteY3" fmla="*/ 2365180 h 2365180"/>
                <a:gd name="connsiteX4" fmla="*/ 0 w 1716415"/>
                <a:gd name="connsiteY4" fmla="*/ 0 h 2365180"/>
                <a:gd name="connsiteX0" fmla="*/ 0 w 1716415"/>
                <a:gd name="connsiteY0" fmla="*/ 66409 h 1823692"/>
                <a:gd name="connsiteX1" fmla="*/ 526162 w 1716415"/>
                <a:gd name="connsiteY1" fmla="*/ 567031 h 1823692"/>
                <a:gd name="connsiteX2" fmla="*/ 1716415 w 1716415"/>
                <a:gd name="connsiteY2" fmla="*/ 1823692 h 1823692"/>
                <a:gd name="connsiteX3" fmla="*/ 1578489 w 1716415"/>
                <a:gd name="connsiteY3" fmla="*/ 0 h 1823692"/>
                <a:gd name="connsiteX4" fmla="*/ 0 w 1716415"/>
                <a:gd name="connsiteY4" fmla="*/ 66409 h 1823692"/>
                <a:gd name="connsiteX0" fmla="*/ 1837254 w 3553669"/>
                <a:gd name="connsiteY0" fmla="*/ 66409 h 2299205"/>
                <a:gd name="connsiteX1" fmla="*/ 2363416 w 3553669"/>
                <a:gd name="connsiteY1" fmla="*/ 567031 h 2299205"/>
                <a:gd name="connsiteX2" fmla="*/ 12 w 3553669"/>
                <a:gd name="connsiteY2" fmla="*/ 2299205 h 2299205"/>
                <a:gd name="connsiteX3" fmla="*/ 3553669 w 3553669"/>
                <a:gd name="connsiteY3" fmla="*/ 1823692 h 2299205"/>
                <a:gd name="connsiteX4" fmla="*/ 3415743 w 3553669"/>
                <a:gd name="connsiteY4" fmla="*/ 0 h 2299205"/>
                <a:gd name="connsiteX5" fmla="*/ 1837254 w 3553669"/>
                <a:gd name="connsiteY5" fmla="*/ 66409 h 2299205"/>
                <a:gd name="connsiteX0" fmla="*/ 1879043 w 3595458"/>
                <a:gd name="connsiteY0" fmla="*/ 66409 h 2299205"/>
                <a:gd name="connsiteX1" fmla="*/ 2405205 w 3595458"/>
                <a:gd name="connsiteY1" fmla="*/ 567031 h 2299205"/>
                <a:gd name="connsiteX2" fmla="*/ 41801 w 3595458"/>
                <a:gd name="connsiteY2" fmla="*/ 2299205 h 2299205"/>
                <a:gd name="connsiteX3" fmla="*/ 3595458 w 3595458"/>
                <a:gd name="connsiteY3" fmla="*/ 1823692 h 2299205"/>
                <a:gd name="connsiteX4" fmla="*/ 3457532 w 3595458"/>
                <a:gd name="connsiteY4" fmla="*/ 0 h 2299205"/>
                <a:gd name="connsiteX5" fmla="*/ 0 w 3595458"/>
                <a:gd name="connsiteY5" fmla="*/ 1071296 h 2299205"/>
                <a:gd name="connsiteX6" fmla="*/ 1879043 w 3595458"/>
                <a:gd name="connsiteY6" fmla="*/ 66409 h 2299205"/>
                <a:gd name="connsiteX0" fmla="*/ 1879043 w 3595458"/>
                <a:gd name="connsiteY0" fmla="*/ 66409 h 2299205"/>
                <a:gd name="connsiteX1" fmla="*/ 41801 w 3595458"/>
                <a:gd name="connsiteY1" fmla="*/ 2299205 h 2299205"/>
                <a:gd name="connsiteX2" fmla="*/ 3595458 w 3595458"/>
                <a:gd name="connsiteY2" fmla="*/ 1823692 h 2299205"/>
                <a:gd name="connsiteX3" fmla="*/ 3457532 w 3595458"/>
                <a:gd name="connsiteY3" fmla="*/ 0 h 2299205"/>
                <a:gd name="connsiteX4" fmla="*/ 0 w 3595458"/>
                <a:gd name="connsiteY4" fmla="*/ 1071296 h 2299205"/>
                <a:gd name="connsiteX5" fmla="*/ 1879043 w 3595458"/>
                <a:gd name="connsiteY5" fmla="*/ 66409 h 2299205"/>
                <a:gd name="connsiteX0" fmla="*/ 0 w 3595458"/>
                <a:gd name="connsiteY0" fmla="*/ 1071296 h 2299205"/>
                <a:gd name="connsiteX1" fmla="*/ 41801 w 3595458"/>
                <a:gd name="connsiteY1" fmla="*/ 2299205 h 2299205"/>
                <a:gd name="connsiteX2" fmla="*/ 3595458 w 3595458"/>
                <a:gd name="connsiteY2" fmla="*/ 1823692 h 2299205"/>
                <a:gd name="connsiteX3" fmla="*/ 3457532 w 3595458"/>
                <a:gd name="connsiteY3" fmla="*/ 0 h 2299205"/>
                <a:gd name="connsiteX4" fmla="*/ 0 w 3595458"/>
                <a:gd name="connsiteY4" fmla="*/ 1071296 h 2299205"/>
                <a:gd name="connsiteX0" fmla="*/ 0 w 3595458"/>
                <a:gd name="connsiteY0" fmla="*/ 1071296 h 2299205"/>
                <a:gd name="connsiteX1" fmla="*/ 41801 w 3595458"/>
                <a:gd name="connsiteY1" fmla="*/ 2299205 h 2299205"/>
                <a:gd name="connsiteX2" fmla="*/ 3595458 w 3595458"/>
                <a:gd name="connsiteY2" fmla="*/ 1823692 h 2299205"/>
                <a:gd name="connsiteX3" fmla="*/ 3457532 w 3595458"/>
                <a:gd name="connsiteY3" fmla="*/ 0 h 2299205"/>
                <a:gd name="connsiteX4" fmla="*/ 0 w 3595458"/>
                <a:gd name="connsiteY4" fmla="*/ 1071296 h 2299205"/>
                <a:gd name="connsiteX0" fmla="*/ 0 w 3595458"/>
                <a:gd name="connsiteY0" fmla="*/ 1071296 h 2299205"/>
                <a:gd name="connsiteX1" fmla="*/ 41801 w 3595458"/>
                <a:gd name="connsiteY1" fmla="*/ 2299205 h 2299205"/>
                <a:gd name="connsiteX2" fmla="*/ 3595458 w 3595458"/>
                <a:gd name="connsiteY2" fmla="*/ 1823692 h 2299205"/>
                <a:gd name="connsiteX3" fmla="*/ 3457532 w 3595458"/>
                <a:gd name="connsiteY3" fmla="*/ 0 h 2299205"/>
                <a:gd name="connsiteX4" fmla="*/ 0 w 3595458"/>
                <a:gd name="connsiteY4" fmla="*/ 1071296 h 2299205"/>
                <a:gd name="connsiteX0" fmla="*/ 0 w 3595458"/>
                <a:gd name="connsiteY0" fmla="*/ 313650 h 1541559"/>
                <a:gd name="connsiteX1" fmla="*/ 41801 w 3595458"/>
                <a:gd name="connsiteY1" fmla="*/ 1541559 h 1541559"/>
                <a:gd name="connsiteX2" fmla="*/ 3595458 w 3595458"/>
                <a:gd name="connsiteY2" fmla="*/ 1066046 h 1541559"/>
                <a:gd name="connsiteX3" fmla="*/ 1414501 w 3595458"/>
                <a:gd name="connsiteY3" fmla="*/ 0 h 1541559"/>
                <a:gd name="connsiteX4" fmla="*/ 0 w 3595458"/>
                <a:gd name="connsiteY4" fmla="*/ 313650 h 1541559"/>
                <a:gd name="connsiteX0" fmla="*/ 0 w 1855485"/>
                <a:gd name="connsiteY0" fmla="*/ 313650 h 1541559"/>
                <a:gd name="connsiteX1" fmla="*/ 41801 w 1855485"/>
                <a:gd name="connsiteY1" fmla="*/ 1541559 h 1541559"/>
                <a:gd name="connsiteX2" fmla="*/ 1855485 w 1855485"/>
                <a:gd name="connsiteY2" fmla="*/ 1316853 h 1541559"/>
                <a:gd name="connsiteX3" fmla="*/ 1414501 w 1855485"/>
                <a:gd name="connsiteY3" fmla="*/ 0 h 1541559"/>
                <a:gd name="connsiteX4" fmla="*/ 0 w 1855485"/>
                <a:gd name="connsiteY4" fmla="*/ 313650 h 1541559"/>
                <a:gd name="connsiteX0" fmla="*/ 0 w 1855485"/>
                <a:gd name="connsiteY0" fmla="*/ 313650 h 1807195"/>
                <a:gd name="connsiteX1" fmla="*/ 583290 w 1855485"/>
                <a:gd name="connsiteY1" fmla="*/ 1807195 h 1807195"/>
                <a:gd name="connsiteX2" fmla="*/ 1855485 w 1855485"/>
                <a:gd name="connsiteY2" fmla="*/ 1316853 h 1807195"/>
                <a:gd name="connsiteX3" fmla="*/ 1414501 w 1855485"/>
                <a:gd name="connsiteY3" fmla="*/ 0 h 1807195"/>
                <a:gd name="connsiteX4" fmla="*/ 0 w 1855485"/>
                <a:gd name="connsiteY4" fmla="*/ 313650 h 180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5485" h="1807195">
                  <a:moveTo>
                    <a:pt x="0" y="313650"/>
                  </a:moveTo>
                  <a:lnTo>
                    <a:pt x="583290" y="1807195"/>
                  </a:lnTo>
                  <a:lnTo>
                    <a:pt x="1855485" y="1316853"/>
                  </a:lnTo>
                  <a:lnTo>
                    <a:pt x="1414501" y="0"/>
                  </a:lnTo>
                  <a:lnTo>
                    <a:pt x="0" y="313650"/>
                  </a:lnTo>
                  <a:close/>
                </a:path>
              </a:pathLst>
            </a:custGeom>
            <a:solidFill>
              <a:srgbClr val="FBD0E4">
                <a:alpha val="40000"/>
              </a:srgbClr>
            </a:solidFill>
            <a:ln w="1270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90" name="Ink 89"/>
                <p14:cNvContentPartPr/>
                <p14:nvPr/>
              </p14:nvContentPartPr>
              <p14:xfrm>
                <a:off x="1814955" y="1329385"/>
                <a:ext cx="360" cy="36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1814235" y="1327945"/>
                  <a:ext cx="216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91" name="Ink 90"/>
                <p14:cNvContentPartPr/>
                <p14:nvPr/>
              </p14:nvContentPartPr>
              <p14:xfrm>
                <a:off x="2318595" y="1943905"/>
                <a:ext cx="360" cy="36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2317875" y="1942465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92" name="Straight Arrow Connector 91"/>
            <p:cNvCxnSpPr/>
            <p:nvPr/>
          </p:nvCxnSpPr>
          <p:spPr>
            <a:xfrm flipH="1">
              <a:off x="154374" y="1594335"/>
              <a:ext cx="1032243" cy="102469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Group 92"/>
            <p:cNvGrpSpPr/>
            <p:nvPr/>
          </p:nvGrpSpPr>
          <p:grpSpPr>
            <a:xfrm rot="1200246">
              <a:off x="194026" y="766337"/>
              <a:ext cx="457701" cy="416350"/>
              <a:chOff x="2858700" y="457931"/>
              <a:chExt cx="457701" cy="41635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66">
                <p14:nvContentPartPr>
                  <p14:cNvPr id="94" name="Ink 93"/>
                  <p14:cNvContentPartPr/>
                  <p14:nvPr/>
                </p14:nvContentPartPr>
                <p14:xfrm>
                  <a:off x="2858700" y="704721"/>
                  <a:ext cx="101520" cy="169560"/>
                </p14:xfrm>
              </p:contentPart>
            </mc:Choice>
            <mc:Fallback xmlns="">
              <p:pic>
                <p:nvPicPr>
                  <p:cNvPr id="94" name="Ink 93"/>
                  <p:cNvPicPr/>
                  <p:nvPr/>
                </p:nvPicPr>
                <p:blipFill>
                  <a:blip r:embed="rId67"/>
                  <a:stretch>
                    <a:fillRect/>
                  </a:stretch>
                </p:blipFill>
                <p:spPr>
                  <a:xfrm>
                    <a:off x="2857620" y="702561"/>
                    <a:ext cx="103680" cy="173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8">
                <p14:nvContentPartPr>
                  <p14:cNvPr id="95" name="Ink 94"/>
                  <p14:cNvContentPartPr/>
                  <p14:nvPr/>
                </p14:nvContentPartPr>
                <p14:xfrm>
                  <a:off x="2887860" y="787881"/>
                  <a:ext cx="41400" cy="21960"/>
                </p14:xfrm>
              </p:contentPart>
            </mc:Choice>
            <mc:Fallback xmlns="">
              <p:pic>
                <p:nvPicPr>
                  <p:cNvPr id="95" name="Ink 94"/>
                  <p:cNvPicPr/>
                  <p:nvPr/>
                </p:nvPicPr>
                <p:blipFill>
                  <a:blip r:embed="rId69"/>
                  <a:stretch>
                    <a:fillRect/>
                  </a:stretch>
                </p:blipFill>
                <p:spPr>
                  <a:xfrm>
                    <a:off x="2887140" y="786801"/>
                    <a:ext cx="42480" cy="24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0">
                <p14:nvContentPartPr>
                  <p14:cNvPr id="96" name="Ink 95"/>
                  <p14:cNvContentPartPr/>
                  <p14:nvPr/>
                </p14:nvContentPartPr>
                <p14:xfrm>
                  <a:off x="2928900" y="651081"/>
                  <a:ext cx="60120" cy="85680"/>
                </p14:xfrm>
              </p:contentPart>
            </mc:Choice>
            <mc:Fallback xmlns="">
              <p:pic>
                <p:nvPicPr>
                  <p:cNvPr id="96" name="Ink 95"/>
                  <p:cNvPicPr/>
                  <p:nvPr/>
                </p:nvPicPr>
                <p:blipFill>
                  <a:blip r:embed="rId71"/>
                  <a:stretch>
                    <a:fillRect/>
                  </a:stretch>
                </p:blipFill>
                <p:spPr>
                  <a:xfrm>
                    <a:off x="2927820" y="648921"/>
                    <a:ext cx="61920" cy="90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2">
                <p14:nvContentPartPr>
                  <p14:cNvPr id="97" name="Ink 96"/>
                  <p14:cNvContentPartPr/>
                  <p14:nvPr/>
                </p14:nvContentPartPr>
                <p14:xfrm>
                  <a:off x="3006300" y="680601"/>
                  <a:ext cx="90360" cy="43200"/>
                </p14:xfrm>
              </p:contentPart>
            </mc:Choice>
            <mc:Fallback xmlns="">
              <p:pic>
                <p:nvPicPr>
                  <p:cNvPr id="97" name="Ink 96"/>
                  <p:cNvPicPr/>
                  <p:nvPr/>
                </p:nvPicPr>
                <p:blipFill>
                  <a:blip r:embed="rId73"/>
                  <a:stretch>
                    <a:fillRect/>
                  </a:stretch>
                </p:blipFill>
                <p:spPr>
                  <a:xfrm>
                    <a:off x="3005220" y="678441"/>
                    <a:ext cx="92520" cy="47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4">
                <p14:nvContentPartPr>
                  <p14:cNvPr id="98" name="Ink 97"/>
                  <p14:cNvContentPartPr/>
                  <p14:nvPr/>
                </p14:nvContentPartPr>
                <p14:xfrm>
                  <a:off x="3038700" y="657921"/>
                  <a:ext cx="20160" cy="102600"/>
                </p14:xfrm>
              </p:contentPart>
            </mc:Choice>
            <mc:Fallback xmlns="">
              <p:pic>
                <p:nvPicPr>
                  <p:cNvPr id="98" name="Ink 97"/>
                  <p:cNvPicPr/>
                  <p:nvPr/>
                </p:nvPicPr>
                <p:blipFill>
                  <a:blip r:embed="rId75"/>
                  <a:stretch>
                    <a:fillRect/>
                  </a:stretch>
                </p:blipFill>
                <p:spPr>
                  <a:xfrm>
                    <a:off x="3037980" y="656481"/>
                    <a:ext cx="21600" cy="105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6">
                <p14:nvContentPartPr>
                  <p14:cNvPr id="99" name="Ink 98"/>
                  <p14:cNvContentPartPr/>
                  <p14:nvPr/>
                </p14:nvContentPartPr>
                <p14:xfrm>
                  <a:off x="3125460" y="616881"/>
                  <a:ext cx="55080" cy="36360"/>
                </p14:xfrm>
              </p:contentPart>
            </mc:Choice>
            <mc:Fallback xmlns="">
              <p:pic>
                <p:nvPicPr>
                  <p:cNvPr id="99" name="Ink 98"/>
                  <p:cNvPicPr/>
                  <p:nvPr/>
                </p:nvPicPr>
                <p:blipFill>
                  <a:blip r:embed="rId77"/>
                  <a:stretch>
                    <a:fillRect/>
                  </a:stretch>
                </p:blipFill>
                <p:spPr>
                  <a:xfrm>
                    <a:off x="3124020" y="614721"/>
                    <a:ext cx="57600" cy="39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8">
                <p14:nvContentPartPr>
                  <p14:cNvPr id="100" name="Ink 99"/>
                  <p14:cNvContentPartPr/>
                  <p14:nvPr/>
                </p14:nvContentPartPr>
                <p14:xfrm>
                  <a:off x="3142020" y="643161"/>
                  <a:ext cx="67680" cy="47880"/>
                </p14:xfrm>
              </p:contentPart>
            </mc:Choice>
            <mc:Fallback xmlns="">
              <p:pic>
                <p:nvPicPr>
                  <p:cNvPr id="100" name="Ink 99"/>
                  <p:cNvPicPr/>
                  <p:nvPr/>
                </p:nvPicPr>
                <p:blipFill>
                  <a:blip r:embed="rId79"/>
                  <a:stretch>
                    <a:fillRect/>
                  </a:stretch>
                </p:blipFill>
                <p:spPr>
                  <a:xfrm>
                    <a:off x="3140940" y="641001"/>
                    <a:ext cx="69480" cy="52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0">
                <p14:nvContentPartPr>
                  <p14:cNvPr id="101" name="Ink 100"/>
                  <p14:cNvContentPartPr/>
                  <p14:nvPr/>
                </p14:nvContentPartPr>
                <p14:xfrm>
                  <a:off x="3195300" y="504201"/>
                  <a:ext cx="73080" cy="131400"/>
                </p14:xfrm>
              </p:contentPart>
            </mc:Choice>
            <mc:Fallback xmlns="">
              <p:pic>
                <p:nvPicPr>
                  <p:cNvPr id="101" name="Ink 100"/>
                  <p:cNvPicPr/>
                  <p:nvPr/>
                </p:nvPicPr>
                <p:blipFill>
                  <a:blip r:embed="rId81"/>
                  <a:stretch>
                    <a:fillRect/>
                  </a:stretch>
                </p:blipFill>
                <p:spPr>
                  <a:xfrm>
                    <a:off x="3194220" y="503121"/>
                    <a:ext cx="74520" cy="134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2">
                <p14:nvContentPartPr>
                  <p14:cNvPr id="102" name="Ink 101"/>
                  <p14:cNvContentPartPr/>
                  <p14:nvPr/>
                </p14:nvContentPartPr>
                <p14:xfrm>
                  <a:off x="3257580" y="580161"/>
                  <a:ext cx="48600" cy="59040"/>
                </p14:xfrm>
              </p:contentPart>
            </mc:Choice>
            <mc:Fallback xmlns="">
              <p:pic>
                <p:nvPicPr>
                  <p:cNvPr id="102" name="Ink 101"/>
                  <p:cNvPicPr/>
                  <p:nvPr/>
                </p:nvPicPr>
                <p:blipFill>
                  <a:blip r:embed="rId83"/>
                  <a:stretch>
                    <a:fillRect/>
                  </a:stretch>
                </p:blipFill>
                <p:spPr>
                  <a:xfrm>
                    <a:off x="3256500" y="577641"/>
                    <a:ext cx="50760" cy="63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4">
                <p14:nvContentPartPr>
                  <p14:cNvPr id="103" name="Ink 102"/>
                  <p14:cNvContentPartPr/>
                  <p14:nvPr/>
                </p14:nvContentPartPr>
                <p14:xfrm>
                  <a:off x="3270682" y="457931"/>
                  <a:ext cx="45719" cy="78512"/>
                </p14:xfrm>
              </p:contentPart>
            </mc:Choice>
            <mc:Fallback xmlns="">
              <p:pic>
                <p:nvPicPr>
                  <p:cNvPr id="103" name="Ink 102"/>
                  <p:cNvPicPr/>
                  <p:nvPr/>
                </p:nvPicPr>
                <p:blipFill>
                  <a:blip r:embed="rId85"/>
                  <a:stretch>
                    <a:fillRect/>
                  </a:stretch>
                </p:blipFill>
                <p:spPr>
                  <a:xfrm>
                    <a:off x="3269242" y="455770"/>
                    <a:ext cx="47879" cy="83194"/>
                  </a:xfrm>
                  <a:prstGeom prst="rect">
                    <a:avLst/>
                  </a:prstGeom>
                </p:spPr>
              </p:pic>
            </mc:Fallback>
          </mc:AlternateContent>
        </p:grpSp>
        <p:cxnSp>
          <p:nvCxnSpPr>
            <p:cNvPr id="104" name="Straight Arrow Connector 103"/>
            <p:cNvCxnSpPr/>
            <p:nvPr/>
          </p:nvCxnSpPr>
          <p:spPr>
            <a:xfrm flipV="1">
              <a:off x="1003558" y="538487"/>
              <a:ext cx="0" cy="155510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 flipV="1">
              <a:off x="605757" y="1759985"/>
              <a:ext cx="1765038" cy="1347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6" name="Group 105"/>
            <p:cNvGrpSpPr/>
            <p:nvPr/>
          </p:nvGrpSpPr>
          <p:grpSpPr>
            <a:xfrm>
              <a:off x="1264533" y="2512823"/>
              <a:ext cx="359280" cy="135000"/>
              <a:chOff x="4047200" y="1262987"/>
              <a:chExt cx="359280" cy="1350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86">
                <p14:nvContentPartPr>
                  <p14:cNvPr id="107" name="Ink 106"/>
                  <p14:cNvContentPartPr/>
                  <p14:nvPr/>
                </p14:nvContentPartPr>
                <p14:xfrm>
                  <a:off x="4087880" y="1286747"/>
                  <a:ext cx="6840" cy="2520"/>
                </p14:xfrm>
              </p:contentPart>
            </mc:Choice>
            <mc:Fallback xmlns="">
              <p:pic>
                <p:nvPicPr>
                  <p:cNvPr id="107" name="Ink 106"/>
                  <p:cNvPicPr/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4087520" y="1286387"/>
                    <a:ext cx="7560" cy="3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8">
                <p14:nvContentPartPr>
                  <p14:cNvPr id="108" name="Ink 107"/>
                  <p14:cNvContentPartPr/>
                  <p14:nvPr/>
                </p14:nvContentPartPr>
                <p14:xfrm>
                  <a:off x="4067360" y="1279187"/>
                  <a:ext cx="57240" cy="89280"/>
                </p14:xfrm>
              </p:contentPart>
            </mc:Choice>
            <mc:Fallback xmlns="">
              <p:pic>
                <p:nvPicPr>
                  <p:cNvPr id="108" name="Ink 107"/>
                  <p:cNvPicPr/>
                  <p:nvPr/>
                </p:nvPicPr>
                <p:blipFill>
                  <a:blip r:embed="rId89"/>
                  <a:stretch>
                    <a:fillRect/>
                  </a:stretch>
                </p:blipFill>
                <p:spPr>
                  <a:xfrm>
                    <a:off x="4066280" y="1277387"/>
                    <a:ext cx="59400" cy="932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0">
                <p14:nvContentPartPr>
                  <p14:cNvPr id="109" name="Ink 108"/>
                  <p14:cNvContentPartPr/>
                  <p14:nvPr/>
                </p14:nvContentPartPr>
                <p14:xfrm>
                  <a:off x="4047200" y="1281707"/>
                  <a:ext cx="83880" cy="96480"/>
                </p14:xfrm>
              </p:contentPart>
            </mc:Choice>
            <mc:Fallback xmlns="">
              <p:pic>
                <p:nvPicPr>
                  <p:cNvPr id="109" name="Ink 108"/>
                  <p:cNvPicPr/>
                  <p:nvPr/>
                </p:nvPicPr>
                <p:blipFill>
                  <a:blip r:embed="rId91"/>
                  <a:stretch>
                    <a:fillRect/>
                  </a:stretch>
                </p:blipFill>
                <p:spPr>
                  <a:xfrm>
                    <a:off x="4046120" y="1279547"/>
                    <a:ext cx="86040" cy="101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2">
                <p14:nvContentPartPr>
                  <p14:cNvPr id="110" name="Ink 109"/>
                  <p14:cNvContentPartPr/>
                  <p14:nvPr/>
                </p14:nvContentPartPr>
                <p14:xfrm>
                  <a:off x="4138280" y="1332827"/>
                  <a:ext cx="61920" cy="65160"/>
                </p14:xfrm>
              </p:contentPart>
            </mc:Choice>
            <mc:Fallback xmlns="">
              <p:pic>
                <p:nvPicPr>
                  <p:cNvPr id="110" name="Ink 109"/>
                  <p:cNvPicPr/>
                  <p:nvPr/>
                </p:nvPicPr>
                <p:blipFill>
                  <a:blip r:embed="rId93"/>
                  <a:stretch>
                    <a:fillRect/>
                  </a:stretch>
                </p:blipFill>
                <p:spPr>
                  <a:xfrm>
                    <a:off x="4137200" y="1331027"/>
                    <a:ext cx="64080" cy="69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4">
                <p14:nvContentPartPr>
                  <p14:cNvPr id="111" name="Ink 110"/>
                  <p14:cNvContentPartPr/>
                  <p14:nvPr/>
                </p14:nvContentPartPr>
                <p14:xfrm>
                  <a:off x="4233320" y="1298627"/>
                  <a:ext cx="49320" cy="6120"/>
                </p14:xfrm>
              </p:contentPart>
            </mc:Choice>
            <mc:Fallback xmlns="">
              <p:pic>
                <p:nvPicPr>
                  <p:cNvPr id="111" name="Ink 110"/>
                  <p:cNvPicPr/>
                  <p:nvPr/>
                </p:nvPicPr>
                <p:blipFill>
                  <a:blip r:embed="rId95"/>
                  <a:stretch>
                    <a:fillRect/>
                  </a:stretch>
                </p:blipFill>
                <p:spPr>
                  <a:xfrm>
                    <a:off x="4232600" y="1296827"/>
                    <a:ext cx="51120" cy="10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6">
                <p14:nvContentPartPr>
                  <p14:cNvPr id="112" name="Ink 111"/>
                  <p14:cNvContentPartPr/>
                  <p14:nvPr/>
                </p14:nvContentPartPr>
                <p14:xfrm>
                  <a:off x="4247000" y="1334627"/>
                  <a:ext cx="51480" cy="5760"/>
                </p14:xfrm>
              </p:contentPart>
            </mc:Choice>
            <mc:Fallback xmlns="">
              <p:pic>
                <p:nvPicPr>
                  <p:cNvPr id="112" name="Ink 111"/>
                  <p:cNvPicPr/>
                  <p:nvPr/>
                </p:nvPicPr>
                <p:blipFill>
                  <a:blip r:embed="rId97"/>
                  <a:stretch>
                    <a:fillRect/>
                  </a:stretch>
                </p:blipFill>
                <p:spPr>
                  <a:xfrm>
                    <a:off x="4245920" y="1332107"/>
                    <a:ext cx="53640" cy="10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8">
                <p14:nvContentPartPr>
                  <p14:cNvPr id="113" name="Ink 112"/>
                  <p14:cNvContentPartPr/>
                  <p14:nvPr/>
                </p14:nvContentPartPr>
                <p14:xfrm>
                  <a:off x="4337000" y="1262987"/>
                  <a:ext cx="69480" cy="96120"/>
                </p14:xfrm>
              </p:contentPart>
            </mc:Choice>
            <mc:Fallback xmlns="">
              <p:pic>
                <p:nvPicPr>
                  <p:cNvPr id="113" name="Ink 112"/>
                  <p:cNvPicPr/>
                  <p:nvPr/>
                </p:nvPicPr>
                <p:blipFill>
                  <a:blip r:embed="rId99"/>
                  <a:stretch>
                    <a:fillRect/>
                  </a:stretch>
                </p:blipFill>
                <p:spPr>
                  <a:xfrm>
                    <a:off x="4336280" y="1260467"/>
                    <a:ext cx="71280" cy="10080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114" name="Group 113"/>
            <p:cNvGrpSpPr/>
            <p:nvPr/>
          </p:nvGrpSpPr>
          <p:grpSpPr>
            <a:xfrm rot="16200000">
              <a:off x="76083" y="1929985"/>
              <a:ext cx="343800" cy="124560"/>
              <a:chOff x="4049220" y="1251843"/>
              <a:chExt cx="343800" cy="1245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00">
                <p14:nvContentPartPr>
                  <p14:cNvPr id="115" name="Ink 114"/>
                  <p14:cNvContentPartPr/>
                  <p14:nvPr/>
                </p14:nvContentPartPr>
                <p14:xfrm>
                  <a:off x="4049220" y="1266603"/>
                  <a:ext cx="91080" cy="68040"/>
                </p14:xfrm>
              </p:contentPart>
            </mc:Choice>
            <mc:Fallback xmlns="">
              <p:pic>
                <p:nvPicPr>
                  <p:cNvPr id="115" name="Ink 114"/>
                  <p:cNvPicPr/>
                  <p:nvPr/>
                </p:nvPicPr>
                <p:blipFill>
                  <a:blip r:embed="rId101"/>
                  <a:stretch>
                    <a:fillRect/>
                  </a:stretch>
                </p:blipFill>
                <p:spPr>
                  <a:xfrm>
                    <a:off x="4048500" y="1265163"/>
                    <a:ext cx="9288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2">
                <p14:nvContentPartPr>
                  <p14:cNvPr id="116" name="Ink 115"/>
                  <p14:cNvContentPartPr/>
                  <p14:nvPr/>
                </p14:nvContentPartPr>
                <p14:xfrm>
                  <a:off x="4056060" y="1252563"/>
                  <a:ext cx="85680" cy="95040"/>
                </p14:xfrm>
              </p:contentPart>
            </mc:Choice>
            <mc:Fallback xmlns="">
              <p:pic>
                <p:nvPicPr>
                  <p:cNvPr id="116" name="Ink 115"/>
                  <p:cNvPicPr/>
                  <p:nvPr/>
                </p:nvPicPr>
                <p:blipFill>
                  <a:blip r:embed="rId103"/>
                  <a:stretch>
                    <a:fillRect/>
                  </a:stretch>
                </p:blipFill>
                <p:spPr>
                  <a:xfrm>
                    <a:off x="4054980" y="1250403"/>
                    <a:ext cx="87120" cy="99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4">
                <p14:nvContentPartPr>
                  <p14:cNvPr id="117" name="Ink 116"/>
                  <p14:cNvContentPartPr/>
                  <p14:nvPr/>
                </p14:nvContentPartPr>
                <p14:xfrm>
                  <a:off x="4178460" y="1317363"/>
                  <a:ext cx="7560" cy="59040"/>
                </p14:xfrm>
              </p:contentPart>
            </mc:Choice>
            <mc:Fallback xmlns="">
              <p:pic>
                <p:nvPicPr>
                  <p:cNvPr id="117" name="Ink 116"/>
                  <p:cNvPicPr/>
                  <p:nvPr/>
                </p:nvPicPr>
                <p:blipFill>
                  <a:blip r:embed="rId105"/>
                  <a:stretch>
                    <a:fillRect/>
                  </a:stretch>
                </p:blipFill>
                <p:spPr>
                  <a:xfrm>
                    <a:off x="4177380" y="1315203"/>
                    <a:ext cx="9000" cy="63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6">
                <p14:nvContentPartPr>
                  <p14:cNvPr id="118" name="Ink 117"/>
                  <p14:cNvContentPartPr/>
                  <p14:nvPr/>
                </p14:nvContentPartPr>
                <p14:xfrm>
                  <a:off x="4229580" y="1281723"/>
                  <a:ext cx="53280" cy="2880"/>
                </p14:xfrm>
              </p:contentPart>
            </mc:Choice>
            <mc:Fallback xmlns="">
              <p:pic>
                <p:nvPicPr>
                  <p:cNvPr id="118" name="Ink 117"/>
                  <p:cNvPicPr/>
                  <p:nvPr/>
                </p:nvPicPr>
                <p:blipFill>
                  <a:blip r:embed="rId107"/>
                  <a:stretch>
                    <a:fillRect/>
                  </a:stretch>
                </p:blipFill>
                <p:spPr>
                  <a:xfrm>
                    <a:off x="4228500" y="1279923"/>
                    <a:ext cx="55440" cy="6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8">
                <p14:nvContentPartPr>
                  <p14:cNvPr id="119" name="Ink 118"/>
                  <p14:cNvContentPartPr/>
                  <p14:nvPr/>
                </p14:nvContentPartPr>
                <p14:xfrm>
                  <a:off x="4233900" y="1326363"/>
                  <a:ext cx="53640" cy="2880"/>
                </p14:xfrm>
              </p:contentPart>
            </mc:Choice>
            <mc:Fallback xmlns="">
              <p:pic>
                <p:nvPicPr>
                  <p:cNvPr id="119" name="Ink 118"/>
                  <p:cNvPicPr/>
                  <p:nvPr/>
                </p:nvPicPr>
                <p:blipFill>
                  <a:blip r:embed="rId109"/>
                  <a:stretch>
                    <a:fillRect/>
                  </a:stretch>
                </p:blipFill>
                <p:spPr>
                  <a:xfrm>
                    <a:off x="4232820" y="1324203"/>
                    <a:ext cx="55440" cy="7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10">
                <p14:nvContentPartPr>
                  <p14:cNvPr id="120" name="Ink 119"/>
                  <p14:cNvContentPartPr/>
                  <p14:nvPr/>
                </p14:nvContentPartPr>
                <p14:xfrm>
                  <a:off x="4302660" y="1251843"/>
                  <a:ext cx="90360" cy="95760"/>
                </p14:xfrm>
              </p:contentPart>
            </mc:Choice>
            <mc:Fallback xmlns="">
              <p:pic>
                <p:nvPicPr>
                  <p:cNvPr id="120" name="Ink 119"/>
                  <p:cNvPicPr/>
                  <p:nvPr/>
                </p:nvPicPr>
                <p:blipFill>
                  <a:blip r:embed="rId111"/>
                  <a:stretch>
                    <a:fillRect/>
                  </a:stretch>
                </p:blipFill>
                <p:spPr>
                  <a:xfrm>
                    <a:off x="4302300" y="1249323"/>
                    <a:ext cx="91800" cy="10044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121" name="Group 120"/>
            <p:cNvGrpSpPr/>
            <p:nvPr/>
          </p:nvGrpSpPr>
          <p:grpSpPr>
            <a:xfrm>
              <a:off x="2308332" y="1821416"/>
              <a:ext cx="104400" cy="162360"/>
              <a:chOff x="4169188" y="1831347"/>
              <a:chExt cx="104400" cy="1623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12">
                <p14:nvContentPartPr>
                  <p14:cNvPr id="122" name="Ink 121"/>
                  <p14:cNvContentPartPr/>
                  <p14:nvPr/>
                </p14:nvContentPartPr>
                <p14:xfrm>
                  <a:off x="4176028" y="1832067"/>
                  <a:ext cx="55800" cy="114120"/>
                </p14:xfrm>
              </p:contentPart>
            </mc:Choice>
            <mc:Fallback xmlns="">
              <p:pic>
                <p:nvPicPr>
                  <p:cNvPr id="122" name="Ink 121"/>
                  <p:cNvPicPr/>
                  <p:nvPr/>
                </p:nvPicPr>
                <p:blipFill>
                  <a:blip r:embed="rId113"/>
                  <a:stretch>
                    <a:fillRect/>
                  </a:stretch>
                </p:blipFill>
                <p:spPr>
                  <a:xfrm>
                    <a:off x="4174948" y="1830267"/>
                    <a:ext cx="58320" cy="1184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14">
                <p14:nvContentPartPr>
                  <p14:cNvPr id="123" name="Ink 122"/>
                  <p14:cNvContentPartPr/>
                  <p14:nvPr/>
                </p14:nvContentPartPr>
                <p14:xfrm>
                  <a:off x="4169188" y="1831347"/>
                  <a:ext cx="66600" cy="108000"/>
                </p14:xfrm>
              </p:contentPart>
            </mc:Choice>
            <mc:Fallback xmlns="">
              <p:pic>
                <p:nvPicPr>
                  <p:cNvPr id="123" name="Ink 122"/>
                  <p:cNvPicPr/>
                  <p:nvPr/>
                </p:nvPicPr>
                <p:blipFill>
                  <a:blip r:embed="rId115"/>
                  <a:stretch>
                    <a:fillRect/>
                  </a:stretch>
                </p:blipFill>
                <p:spPr>
                  <a:xfrm>
                    <a:off x="4167748" y="1829187"/>
                    <a:ext cx="69120" cy="111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16">
                <p14:nvContentPartPr>
                  <p14:cNvPr id="124" name="Ink 123"/>
                  <p14:cNvContentPartPr/>
                  <p14:nvPr/>
                </p14:nvContentPartPr>
                <p14:xfrm>
                  <a:off x="4259548" y="1890747"/>
                  <a:ext cx="14040" cy="102960"/>
                </p14:xfrm>
              </p:contentPart>
            </mc:Choice>
            <mc:Fallback xmlns="">
              <p:pic>
                <p:nvPicPr>
                  <p:cNvPr id="124" name="Ink 123"/>
                  <p:cNvPicPr/>
                  <p:nvPr/>
                </p:nvPicPr>
                <p:blipFill>
                  <a:blip r:embed="rId117"/>
                  <a:stretch>
                    <a:fillRect/>
                  </a:stretch>
                </p:blipFill>
                <p:spPr>
                  <a:xfrm>
                    <a:off x="4258468" y="1888587"/>
                    <a:ext cx="15480" cy="10728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125" name="Group 124"/>
            <p:cNvGrpSpPr/>
            <p:nvPr/>
          </p:nvGrpSpPr>
          <p:grpSpPr>
            <a:xfrm>
              <a:off x="177879" y="2629126"/>
              <a:ext cx="170447" cy="160829"/>
              <a:chOff x="2605260" y="1140963"/>
              <a:chExt cx="123840" cy="11844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18">
                <p14:nvContentPartPr>
                  <p14:cNvPr id="126" name="Ink 125"/>
                  <p14:cNvContentPartPr/>
                  <p14:nvPr/>
                </p14:nvContentPartPr>
                <p14:xfrm>
                  <a:off x="2613900" y="1151043"/>
                  <a:ext cx="53280" cy="79200"/>
                </p14:xfrm>
              </p:contentPart>
            </mc:Choice>
            <mc:Fallback xmlns="">
              <p:pic>
                <p:nvPicPr>
                  <p:cNvPr id="126" name="Ink 125"/>
                  <p:cNvPicPr/>
                  <p:nvPr/>
                </p:nvPicPr>
                <p:blipFill>
                  <a:blip r:embed="rId119"/>
                  <a:stretch>
                    <a:fillRect/>
                  </a:stretch>
                </p:blipFill>
                <p:spPr>
                  <a:xfrm>
                    <a:off x="2613378" y="1149719"/>
                    <a:ext cx="54325" cy="8158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0">
                <p14:nvContentPartPr>
                  <p14:cNvPr id="127" name="Ink 126"/>
                  <p14:cNvContentPartPr/>
                  <p14:nvPr/>
                </p14:nvContentPartPr>
                <p14:xfrm>
                  <a:off x="2605260" y="1140963"/>
                  <a:ext cx="71640" cy="101880"/>
                </p14:xfrm>
              </p:contentPart>
            </mc:Choice>
            <mc:Fallback xmlns="">
              <p:pic>
                <p:nvPicPr>
                  <p:cNvPr id="127" name="Ink 126"/>
                  <p:cNvPicPr/>
                  <p:nvPr/>
                </p:nvPicPr>
                <p:blipFill>
                  <a:blip r:embed="rId121"/>
                  <a:stretch>
                    <a:fillRect/>
                  </a:stretch>
                </p:blipFill>
                <p:spPr>
                  <a:xfrm>
                    <a:off x="2604998" y="1140698"/>
                    <a:ext cx="72165" cy="102676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2">
                <p14:nvContentPartPr>
                  <p14:cNvPr id="128" name="Ink 127"/>
                  <p14:cNvContentPartPr/>
                  <p14:nvPr/>
                </p14:nvContentPartPr>
                <p14:xfrm>
                  <a:off x="2659620" y="1192803"/>
                  <a:ext cx="69480" cy="66600"/>
                </p14:xfrm>
              </p:contentPart>
            </mc:Choice>
            <mc:Fallback xmlns="">
              <p:pic>
                <p:nvPicPr>
                  <p:cNvPr id="128" name="Ink 127"/>
                  <p:cNvPicPr/>
                  <p:nvPr/>
                </p:nvPicPr>
                <p:blipFill>
                  <a:blip r:embed="rId123"/>
                  <a:stretch>
                    <a:fillRect/>
                  </a:stretch>
                </p:blipFill>
                <p:spPr>
                  <a:xfrm>
                    <a:off x="2658833" y="1191742"/>
                    <a:ext cx="70529" cy="68192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129" name="Group 128"/>
            <p:cNvGrpSpPr/>
            <p:nvPr/>
          </p:nvGrpSpPr>
          <p:grpSpPr>
            <a:xfrm>
              <a:off x="772255" y="486467"/>
              <a:ext cx="172440" cy="127800"/>
              <a:chOff x="3170640" y="593378"/>
              <a:chExt cx="172440" cy="1278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24">
                <p14:nvContentPartPr>
                  <p14:cNvPr id="130" name="Ink 129"/>
                  <p14:cNvContentPartPr/>
                  <p14:nvPr/>
                </p14:nvContentPartPr>
                <p14:xfrm>
                  <a:off x="3170640" y="609938"/>
                  <a:ext cx="109800" cy="66240"/>
                </p14:xfrm>
              </p:contentPart>
            </mc:Choice>
            <mc:Fallback xmlns="">
              <p:pic>
                <p:nvPicPr>
                  <p:cNvPr id="130" name="Ink 129"/>
                  <p:cNvPicPr/>
                  <p:nvPr/>
                </p:nvPicPr>
                <p:blipFill>
                  <a:blip r:embed="rId125"/>
                  <a:stretch>
                    <a:fillRect/>
                  </a:stretch>
                </p:blipFill>
                <p:spPr>
                  <a:xfrm>
                    <a:off x="3169560" y="607778"/>
                    <a:ext cx="111960" cy="70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6">
                <p14:nvContentPartPr>
                  <p14:cNvPr id="131" name="Ink 130"/>
                  <p14:cNvContentPartPr/>
                  <p14:nvPr/>
                </p14:nvContentPartPr>
                <p14:xfrm>
                  <a:off x="3200880" y="593378"/>
                  <a:ext cx="72000" cy="104040"/>
                </p14:xfrm>
              </p:contentPart>
            </mc:Choice>
            <mc:Fallback xmlns="">
              <p:pic>
                <p:nvPicPr>
                  <p:cNvPr id="131" name="Ink 130"/>
                  <p:cNvPicPr/>
                  <p:nvPr/>
                </p:nvPicPr>
                <p:blipFill>
                  <a:blip r:embed="rId127"/>
                  <a:stretch>
                    <a:fillRect/>
                  </a:stretch>
                </p:blipFill>
                <p:spPr>
                  <a:xfrm>
                    <a:off x="3200520" y="591578"/>
                    <a:ext cx="73080" cy="106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8">
                <p14:nvContentPartPr>
                  <p14:cNvPr id="132" name="Ink 131"/>
                  <p14:cNvContentPartPr/>
                  <p14:nvPr/>
                </p14:nvContentPartPr>
                <p14:xfrm>
                  <a:off x="3284040" y="637298"/>
                  <a:ext cx="59040" cy="83880"/>
                </p14:xfrm>
              </p:contentPart>
            </mc:Choice>
            <mc:Fallback xmlns="">
              <p:pic>
                <p:nvPicPr>
                  <p:cNvPr id="132" name="Ink 131"/>
                  <p:cNvPicPr/>
                  <p:nvPr/>
                </p:nvPicPr>
                <p:blipFill>
                  <a:blip r:embed="rId129"/>
                  <a:stretch>
                    <a:fillRect/>
                  </a:stretch>
                </p:blipFill>
                <p:spPr>
                  <a:xfrm>
                    <a:off x="3283320" y="635138"/>
                    <a:ext cx="60840" cy="8856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133" name="Group 132"/>
            <p:cNvGrpSpPr/>
            <p:nvPr/>
          </p:nvGrpSpPr>
          <p:grpSpPr>
            <a:xfrm>
              <a:off x="1629857" y="572327"/>
              <a:ext cx="344384" cy="167521"/>
              <a:chOff x="3572445" y="609531"/>
              <a:chExt cx="384840" cy="1872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30">
                <p14:nvContentPartPr>
                  <p14:cNvPr id="134" name="Ink 133"/>
                  <p14:cNvContentPartPr/>
                  <p14:nvPr/>
                </p14:nvContentPartPr>
                <p14:xfrm>
                  <a:off x="3575685" y="609531"/>
                  <a:ext cx="105840" cy="109800"/>
                </p14:xfrm>
              </p:contentPart>
            </mc:Choice>
            <mc:Fallback xmlns="">
              <p:pic>
                <p:nvPicPr>
                  <p:cNvPr id="134" name="Ink 133"/>
                  <p:cNvPicPr/>
                  <p:nvPr/>
                </p:nvPicPr>
                <p:blipFill>
                  <a:blip r:embed="rId131"/>
                  <a:stretch>
                    <a:fillRect/>
                  </a:stretch>
                </p:blipFill>
                <p:spPr>
                  <a:xfrm>
                    <a:off x="3574478" y="607118"/>
                    <a:ext cx="107852" cy="115029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2">
                <p14:nvContentPartPr>
                  <p14:cNvPr id="135" name="Ink 134"/>
                  <p14:cNvContentPartPr/>
                  <p14:nvPr/>
                </p14:nvContentPartPr>
                <p14:xfrm>
                  <a:off x="3778365" y="643731"/>
                  <a:ext cx="65520" cy="12240"/>
                </p14:xfrm>
              </p:contentPart>
            </mc:Choice>
            <mc:Fallback xmlns="">
              <p:pic>
                <p:nvPicPr>
                  <p:cNvPr id="135" name="Ink 134"/>
                  <p:cNvPicPr/>
                  <p:nvPr/>
                </p:nvPicPr>
                <p:blipFill>
                  <a:blip r:embed="rId133"/>
                  <a:stretch>
                    <a:fillRect/>
                  </a:stretch>
                </p:blipFill>
                <p:spPr>
                  <a:xfrm>
                    <a:off x="3777159" y="640875"/>
                    <a:ext cx="68334" cy="1754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4">
                <p14:nvContentPartPr>
                  <p14:cNvPr id="136" name="Ink 135"/>
                  <p14:cNvContentPartPr/>
                  <p14:nvPr/>
                </p14:nvContentPartPr>
                <p14:xfrm>
                  <a:off x="3784845" y="685131"/>
                  <a:ext cx="55080" cy="7920"/>
                </p14:xfrm>
              </p:contentPart>
            </mc:Choice>
            <mc:Fallback xmlns="">
              <p:pic>
                <p:nvPicPr>
                  <p:cNvPr id="136" name="Ink 135"/>
                  <p:cNvPicPr/>
                  <p:nvPr/>
                </p:nvPicPr>
                <p:blipFill>
                  <a:blip r:embed="rId135"/>
                  <a:stretch>
                    <a:fillRect/>
                  </a:stretch>
                </p:blipFill>
                <p:spPr>
                  <a:xfrm>
                    <a:off x="3783639" y="683151"/>
                    <a:ext cx="57090" cy="12276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">
                <p14:nvContentPartPr>
                  <p14:cNvPr id="137" name="Ink 136"/>
                  <p14:cNvContentPartPr/>
                  <p14:nvPr/>
                </p14:nvContentPartPr>
                <p14:xfrm>
                  <a:off x="3874125" y="616011"/>
                  <a:ext cx="83160" cy="100440"/>
                </p14:xfrm>
              </p:contentPart>
            </mc:Choice>
            <mc:Fallback xmlns="">
              <p:pic>
                <p:nvPicPr>
                  <p:cNvPr id="137" name="Ink 136"/>
                  <p:cNvPicPr/>
                  <p:nvPr/>
                </p:nvPicPr>
                <p:blipFill>
                  <a:blip r:embed="rId137"/>
                  <a:stretch>
                    <a:fillRect/>
                  </a:stretch>
                </p:blipFill>
                <p:spPr>
                  <a:xfrm>
                    <a:off x="3872920" y="612797"/>
                    <a:ext cx="85570" cy="106466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8">
                <p14:nvContentPartPr>
                  <p14:cNvPr id="138" name="Ink 137"/>
                  <p14:cNvContentPartPr/>
                  <p14:nvPr/>
                </p14:nvContentPartPr>
                <p14:xfrm>
                  <a:off x="3572445" y="618171"/>
                  <a:ext cx="85320" cy="118800"/>
                </p14:xfrm>
              </p:contentPart>
            </mc:Choice>
            <mc:Fallback xmlns="">
              <p:pic>
                <p:nvPicPr>
                  <p:cNvPr id="138" name="Ink 137"/>
                  <p:cNvPicPr/>
                  <p:nvPr/>
                </p:nvPicPr>
                <p:blipFill>
                  <a:blip r:embed="rId139"/>
                  <a:stretch>
                    <a:fillRect/>
                  </a:stretch>
                </p:blipFill>
                <p:spPr>
                  <a:xfrm>
                    <a:off x="3571238" y="615763"/>
                    <a:ext cx="87735" cy="12401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0">
                <p14:nvContentPartPr>
                  <p14:cNvPr id="139" name="Ink 138"/>
                  <p14:cNvContentPartPr/>
                  <p14:nvPr/>
                </p14:nvContentPartPr>
                <p14:xfrm>
                  <a:off x="3671085" y="696651"/>
                  <a:ext cx="58320" cy="100080"/>
                </p14:xfrm>
              </p:contentPart>
            </mc:Choice>
            <mc:Fallback xmlns="">
              <p:pic>
                <p:nvPicPr>
                  <p:cNvPr id="139" name="Ink 138"/>
                  <p:cNvPicPr/>
                  <p:nvPr/>
                </p:nvPicPr>
                <p:blipFill>
                  <a:blip r:embed="rId141"/>
                  <a:stretch>
                    <a:fillRect/>
                  </a:stretch>
                </p:blipFill>
                <p:spPr>
                  <a:xfrm>
                    <a:off x="3669878" y="693838"/>
                    <a:ext cx="59929" cy="105707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2">
                <p14:nvContentPartPr>
                  <p14:cNvPr id="140" name="Ink 139"/>
                  <p14:cNvContentPartPr/>
                  <p14:nvPr/>
                </p14:nvContentPartPr>
                <p14:xfrm>
                  <a:off x="3671085" y="696651"/>
                  <a:ext cx="58320" cy="100080"/>
                </p14:xfrm>
              </p:contentPart>
            </mc:Choice>
            <mc:Fallback xmlns="">
              <p:pic>
                <p:nvPicPr>
                  <p:cNvPr id="140" name="Ink 139"/>
                  <p:cNvPicPr/>
                  <p:nvPr/>
                </p:nvPicPr>
                <p:blipFill>
                  <a:blip r:embed="rId141"/>
                  <a:stretch>
                    <a:fillRect/>
                  </a:stretch>
                </p:blipFill>
                <p:spPr>
                  <a:xfrm>
                    <a:off x="3669878" y="693838"/>
                    <a:ext cx="59929" cy="105707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141" name="Rectangle 140"/>
            <p:cNvSpPr/>
            <p:nvPr/>
          </p:nvSpPr>
          <p:spPr>
            <a:xfrm>
              <a:off x="780727" y="770768"/>
              <a:ext cx="1358628" cy="1215453"/>
            </a:xfrm>
            <a:prstGeom prst="rect">
              <a:avLst/>
            </a:prstGeom>
            <a:solidFill>
              <a:srgbClr val="C7D0E9">
                <a:alpha val="40000"/>
              </a:srgbClr>
            </a:solidFill>
            <a:ln w="12700">
              <a:solidFill>
                <a:schemeClr val="accent5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Freeform 141"/>
            <p:cNvSpPr/>
            <p:nvPr/>
          </p:nvSpPr>
          <p:spPr>
            <a:xfrm>
              <a:off x="342932" y="586005"/>
              <a:ext cx="837775" cy="2075334"/>
            </a:xfrm>
            <a:custGeom>
              <a:avLst/>
              <a:gdLst>
                <a:gd name="connsiteX0" fmla="*/ 0 w 827558"/>
                <a:gd name="connsiteY0" fmla="*/ 847991 h 1660223"/>
                <a:gd name="connsiteX1" fmla="*/ 0 w 827558"/>
                <a:gd name="connsiteY1" fmla="*/ 1660223 h 1660223"/>
                <a:gd name="connsiteX2" fmla="*/ 827558 w 827558"/>
                <a:gd name="connsiteY2" fmla="*/ 832666 h 1660223"/>
                <a:gd name="connsiteX3" fmla="*/ 827558 w 827558"/>
                <a:gd name="connsiteY3" fmla="*/ 0 h 1660223"/>
                <a:gd name="connsiteX4" fmla="*/ 0 w 827558"/>
                <a:gd name="connsiteY4" fmla="*/ 847991 h 1660223"/>
                <a:gd name="connsiteX0" fmla="*/ 0 w 832667"/>
                <a:gd name="connsiteY0" fmla="*/ 996134 h 1808366"/>
                <a:gd name="connsiteX1" fmla="*/ 0 w 832667"/>
                <a:gd name="connsiteY1" fmla="*/ 1808366 h 1808366"/>
                <a:gd name="connsiteX2" fmla="*/ 827558 w 832667"/>
                <a:gd name="connsiteY2" fmla="*/ 980809 h 1808366"/>
                <a:gd name="connsiteX3" fmla="*/ 832667 w 832667"/>
                <a:gd name="connsiteY3" fmla="*/ 0 h 1808366"/>
                <a:gd name="connsiteX4" fmla="*/ 0 w 832667"/>
                <a:gd name="connsiteY4" fmla="*/ 996134 h 1808366"/>
                <a:gd name="connsiteX0" fmla="*/ 0 w 837775"/>
                <a:gd name="connsiteY0" fmla="*/ 837774 h 1808366"/>
                <a:gd name="connsiteX1" fmla="*/ 5108 w 837775"/>
                <a:gd name="connsiteY1" fmla="*/ 1808366 h 1808366"/>
                <a:gd name="connsiteX2" fmla="*/ 832666 w 837775"/>
                <a:gd name="connsiteY2" fmla="*/ 980809 h 1808366"/>
                <a:gd name="connsiteX3" fmla="*/ 837775 w 837775"/>
                <a:gd name="connsiteY3" fmla="*/ 0 h 1808366"/>
                <a:gd name="connsiteX4" fmla="*/ 0 w 837775"/>
                <a:gd name="connsiteY4" fmla="*/ 837774 h 1808366"/>
                <a:gd name="connsiteX0" fmla="*/ 0 w 832666"/>
                <a:gd name="connsiteY0" fmla="*/ 847991 h 1818583"/>
                <a:gd name="connsiteX1" fmla="*/ 5108 w 832666"/>
                <a:gd name="connsiteY1" fmla="*/ 1818583 h 1818583"/>
                <a:gd name="connsiteX2" fmla="*/ 832666 w 832666"/>
                <a:gd name="connsiteY2" fmla="*/ 991026 h 1818583"/>
                <a:gd name="connsiteX3" fmla="*/ 822449 w 832666"/>
                <a:gd name="connsiteY3" fmla="*/ 0 h 1818583"/>
                <a:gd name="connsiteX4" fmla="*/ 0 w 832666"/>
                <a:gd name="connsiteY4" fmla="*/ 847991 h 1818583"/>
                <a:gd name="connsiteX0" fmla="*/ 0 w 837775"/>
                <a:gd name="connsiteY0" fmla="*/ 847991 h 1818583"/>
                <a:gd name="connsiteX1" fmla="*/ 5108 w 837775"/>
                <a:gd name="connsiteY1" fmla="*/ 1818583 h 1818583"/>
                <a:gd name="connsiteX2" fmla="*/ 837775 w 837775"/>
                <a:gd name="connsiteY2" fmla="*/ 1090371 h 1818583"/>
                <a:gd name="connsiteX3" fmla="*/ 822449 w 837775"/>
                <a:gd name="connsiteY3" fmla="*/ 0 h 1818583"/>
                <a:gd name="connsiteX4" fmla="*/ 0 w 837775"/>
                <a:gd name="connsiteY4" fmla="*/ 847991 h 1818583"/>
                <a:gd name="connsiteX0" fmla="*/ 0 w 837775"/>
                <a:gd name="connsiteY0" fmla="*/ 864635 h 1835227"/>
                <a:gd name="connsiteX1" fmla="*/ 5108 w 837775"/>
                <a:gd name="connsiteY1" fmla="*/ 1835227 h 1835227"/>
                <a:gd name="connsiteX2" fmla="*/ 837775 w 837775"/>
                <a:gd name="connsiteY2" fmla="*/ 1107015 h 1835227"/>
                <a:gd name="connsiteX3" fmla="*/ 822449 w 837775"/>
                <a:gd name="connsiteY3" fmla="*/ 16644 h 1835227"/>
                <a:gd name="connsiteX4" fmla="*/ 816858 w 837775"/>
                <a:gd name="connsiteY4" fmla="*/ 686 h 1835227"/>
                <a:gd name="connsiteX5" fmla="*/ 0 w 837775"/>
                <a:gd name="connsiteY5" fmla="*/ 864635 h 1835227"/>
                <a:gd name="connsiteX0" fmla="*/ 0 w 837775"/>
                <a:gd name="connsiteY0" fmla="*/ 863949 h 1834541"/>
                <a:gd name="connsiteX1" fmla="*/ 5108 w 837775"/>
                <a:gd name="connsiteY1" fmla="*/ 1834541 h 1834541"/>
                <a:gd name="connsiteX2" fmla="*/ 837775 w 837775"/>
                <a:gd name="connsiteY2" fmla="*/ 1106329 h 1834541"/>
                <a:gd name="connsiteX3" fmla="*/ 816858 w 837775"/>
                <a:gd name="connsiteY3" fmla="*/ 0 h 1834541"/>
                <a:gd name="connsiteX4" fmla="*/ 0 w 837775"/>
                <a:gd name="connsiteY4" fmla="*/ 863949 h 183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7775" h="1834541">
                  <a:moveTo>
                    <a:pt x="0" y="863949"/>
                  </a:moveTo>
                  <a:cubicBezTo>
                    <a:pt x="1703" y="1187480"/>
                    <a:pt x="3405" y="1511010"/>
                    <a:pt x="5108" y="1834541"/>
                  </a:cubicBezTo>
                  <a:lnTo>
                    <a:pt x="837775" y="1106329"/>
                  </a:lnTo>
                  <a:lnTo>
                    <a:pt x="816858" y="0"/>
                  </a:lnTo>
                  <a:lnTo>
                    <a:pt x="0" y="863949"/>
                  </a:lnTo>
                  <a:close/>
                </a:path>
              </a:pathLst>
            </a:custGeom>
            <a:solidFill>
              <a:srgbClr val="C7D0E9">
                <a:alpha val="40000"/>
              </a:srgbClr>
            </a:solidFill>
            <a:ln w="12700">
              <a:solidFill>
                <a:schemeClr val="accent5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Freeform 142"/>
            <p:cNvSpPr/>
            <p:nvPr/>
          </p:nvSpPr>
          <p:spPr>
            <a:xfrm>
              <a:off x="54235" y="1594891"/>
              <a:ext cx="2200851" cy="892449"/>
            </a:xfrm>
            <a:custGeom>
              <a:avLst/>
              <a:gdLst>
                <a:gd name="connsiteX0" fmla="*/ 0 w 1639790"/>
                <a:gd name="connsiteY0" fmla="*/ 837775 h 965484"/>
                <a:gd name="connsiteX1" fmla="*/ 812233 w 1639790"/>
                <a:gd name="connsiteY1" fmla="*/ 0 h 965484"/>
                <a:gd name="connsiteX2" fmla="*/ 1639790 w 1639790"/>
                <a:gd name="connsiteY2" fmla="*/ 45976 h 965484"/>
                <a:gd name="connsiteX3" fmla="*/ 837775 w 1639790"/>
                <a:gd name="connsiteY3" fmla="*/ 965484 h 965484"/>
                <a:gd name="connsiteX4" fmla="*/ 0 w 1639790"/>
                <a:gd name="connsiteY4" fmla="*/ 837775 h 965484"/>
                <a:gd name="connsiteX0" fmla="*/ 0 w 1639790"/>
                <a:gd name="connsiteY0" fmla="*/ 791799 h 919508"/>
                <a:gd name="connsiteX1" fmla="*/ 980809 w 1639790"/>
                <a:gd name="connsiteY1" fmla="*/ 91950 h 919508"/>
                <a:gd name="connsiteX2" fmla="*/ 1639790 w 1639790"/>
                <a:gd name="connsiteY2" fmla="*/ 0 h 919508"/>
                <a:gd name="connsiteX3" fmla="*/ 837775 w 1639790"/>
                <a:gd name="connsiteY3" fmla="*/ 919508 h 919508"/>
                <a:gd name="connsiteX4" fmla="*/ 0 w 1639790"/>
                <a:gd name="connsiteY4" fmla="*/ 791799 h 919508"/>
                <a:gd name="connsiteX0" fmla="*/ 0 w 1639790"/>
                <a:gd name="connsiteY0" fmla="*/ 827558 h 955267"/>
                <a:gd name="connsiteX1" fmla="*/ 822449 w 1639790"/>
                <a:gd name="connsiteY1" fmla="*/ 0 h 955267"/>
                <a:gd name="connsiteX2" fmla="*/ 1639790 w 1639790"/>
                <a:gd name="connsiteY2" fmla="*/ 35759 h 955267"/>
                <a:gd name="connsiteX3" fmla="*/ 837775 w 1639790"/>
                <a:gd name="connsiteY3" fmla="*/ 955267 h 955267"/>
                <a:gd name="connsiteX4" fmla="*/ 0 w 1639790"/>
                <a:gd name="connsiteY4" fmla="*/ 827558 h 955267"/>
                <a:gd name="connsiteX0" fmla="*/ 0 w 1665916"/>
                <a:gd name="connsiteY0" fmla="*/ 828375 h 956084"/>
                <a:gd name="connsiteX1" fmla="*/ 822449 w 1665916"/>
                <a:gd name="connsiteY1" fmla="*/ 817 h 956084"/>
                <a:gd name="connsiteX2" fmla="*/ 1665916 w 1665916"/>
                <a:gd name="connsiteY2" fmla="*/ 0 h 956084"/>
                <a:gd name="connsiteX3" fmla="*/ 837775 w 1665916"/>
                <a:gd name="connsiteY3" fmla="*/ 956084 h 956084"/>
                <a:gd name="connsiteX4" fmla="*/ 0 w 1665916"/>
                <a:gd name="connsiteY4" fmla="*/ 828375 h 956084"/>
                <a:gd name="connsiteX0" fmla="*/ 0 w 1665916"/>
                <a:gd name="connsiteY0" fmla="*/ 828375 h 851581"/>
                <a:gd name="connsiteX1" fmla="*/ 822449 w 1665916"/>
                <a:gd name="connsiteY1" fmla="*/ 817 h 851581"/>
                <a:gd name="connsiteX2" fmla="*/ 1665916 w 1665916"/>
                <a:gd name="connsiteY2" fmla="*/ 0 h 851581"/>
                <a:gd name="connsiteX3" fmla="*/ 931827 w 1665916"/>
                <a:gd name="connsiteY3" fmla="*/ 851581 h 851581"/>
                <a:gd name="connsiteX4" fmla="*/ 0 w 1665916"/>
                <a:gd name="connsiteY4" fmla="*/ 828375 h 851581"/>
                <a:gd name="connsiteX0" fmla="*/ 0 w 1706784"/>
                <a:gd name="connsiteY0" fmla="*/ 827558 h 850764"/>
                <a:gd name="connsiteX1" fmla="*/ 822449 w 1706784"/>
                <a:gd name="connsiteY1" fmla="*/ 0 h 850764"/>
                <a:gd name="connsiteX2" fmla="*/ 1706784 w 1706784"/>
                <a:gd name="connsiteY2" fmla="*/ 9399 h 850764"/>
                <a:gd name="connsiteX3" fmla="*/ 931827 w 1706784"/>
                <a:gd name="connsiteY3" fmla="*/ 850764 h 850764"/>
                <a:gd name="connsiteX4" fmla="*/ 0 w 1706784"/>
                <a:gd name="connsiteY4" fmla="*/ 827558 h 850764"/>
                <a:gd name="connsiteX0" fmla="*/ 0 w 1706784"/>
                <a:gd name="connsiteY0" fmla="*/ 827558 h 866089"/>
                <a:gd name="connsiteX1" fmla="*/ 822449 w 1706784"/>
                <a:gd name="connsiteY1" fmla="*/ 0 h 866089"/>
                <a:gd name="connsiteX2" fmla="*/ 1706784 w 1706784"/>
                <a:gd name="connsiteY2" fmla="*/ 9399 h 866089"/>
                <a:gd name="connsiteX3" fmla="*/ 1376256 w 1706784"/>
                <a:gd name="connsiteY3" fmla="*/ 866089 h 866089"/>
                <a:gd name="connsiteX4" fmla="*/ 0 w 1706784"/>
                <a:gd name="connsiteY4" fmla="*/ 827558 h 866089"/>
                <a:gd name="connsiteX0" fmla="*/ 0 w 1854927"/>
                <a:gd name="connsiteY0" fmla="*/ 833484 h 872015"/>
                <a:gd name="connsiteX1" fmla="*/ 822449 w 1854927"/>
                <a:gd name="connsiteY1" fmla="*/ 5926 h 872015"/>
                <a:gd name="connsiteX2" fmla="*/ 1854927 w 1854927"/>
                <a:gd name="connsiteY2" fmla="*/ 0 h 872015"/>
                <a:gd name="connsiteX3" fmla="*/ 1376256 w 1854927"/>
                <a:gd name="connsiteY3" fmla="*/ 872015 h 872015"/>
                <a:gd name="connsiteX4" fmla="*/ 0 w 1854927"/>
                <a:gd name="connsiteY4" fmla="*/ 833484 h 872015"/>
                <a:gd name="connsiteX0" fmla="*/ 0 w 1854927"/>
                <a:gd name="connsiteY0" fmla="*/ 833484 h 872015"/>
                <a:gd name="connsiteX1" fmla="*/ 822449 w 1854927"/>
                <a:gd name="connsiteY1" fmla="*/ 5926 h 872015"/>
                <a:gd name="connsiteX2" fmla="*/ 1854927 w 1854927"/>
                <a:gd name="connsiteY2" fmla="*/ 0 h 872015"/>
                <a:gd name="connsiteX3" fmla="*/ 1314956 w 1854927"/>
                <a:gd name="connsiteY3" fmla="*/ 872015 h 872015"/>
                <a:gd name="connsiteX4" fmla="*/ 0 w 1854927"/>
                <a:gd name="connsiteY4" fmla="*/ 833484 h 872015"/>
                <a:gd name="connsiteX0" fmla="*/ 0 w 1865144"/>
                <a:gd name="connsiteY0" fmla="*/ 797726 h 872015"/>
                <a:gd name="connsiteX1" fmla="*/ 832666 w 1865144"/>
                <a:gd name="connsiteY1" fmla="*/ 5926 h 872015"/>
                <a:gd name="connsiteX2" fmla="*/ 1865144 w 1865144"/>
                <a:gd name="connsiteY2" fmla="*/ 0 h 872015"/>
                <a:gd name="connsiteX3" fmla="*/ 1325173 w 1865144"/>
                <a:gd name="connsiteY3" fmla="*/ 872015 h 872015"/>
                <a:gd name="connsiteX4" fmla="*/ 0 w 1865144"/>
                <a:gd name="connsiteY4" fmla="*/ 797726 h 872015"/>
                <a:gd name="connsiteX0" fmla="*/ 0 w 1865144"/>
                <a:gd name="connsiteY0" fmla="*/ 797726 h 872015"/>
                <a:gd name="connsiteX1" fmla="*/ 812233 w 1865144"/>
                <a:gd name="connsiteY1" fmla="*/ 818 h 872015"/>
                <a:gd name="connsiteX2" fmla="*/ 1865144 w 1865144"/>
                <a:gd name="connsiteY2" fmla="*/ 0 h 872015"/>
                <a:gd name="connsiteX3" fmla="*/ 1325173 w 1865144"/>
                <a:gd name="connsiteY3" fmla="*/ 872015 h 872015"/>
                <a:gd name="connsiteX4" fmla="*/ 0 w 1865144"/>
                <a:gd name="connsiteY4" fmla="*/ 797726 h 872015"/>
                <a:gd name="connsiteX0" fmla="*/ 0 w 1890686"/>
                <a:gd name="connsiteY0" fmla="*/ 823268 h 897557"/>
                <a:gd name="connsiteX1" fmla="*/ 812233 w 1890686"/>
                <a:gd name="connsiteY1" fmla="*/ 26360 h 897557"/>
                <a:gd name="connsiteX2" fmla="*/ 1890686 w 1890686"/>
                <a:gd name="connsiteY2" fmla="*/ 0 h 897557"/>
                <a:gd name="connsiteX3" fmla="*/ 1325173 w 1890686"/>
                <a:gd name="connsiteY3" fmla="*/ 897557 h 897557"/>
                <a:gd name="connsiteX4" fmla="*/ 0 w 1890686"/>
                <a:gd name="connsiteY4" fmla="*/ 823268 h 897557"/>
                <a:gd name="connsiteX0" fmla="*/ 0 w 1890686"/>
                <a:gd name="connsiteY0" fmla="*/ 823268 h 897557"/>
                <a:gd name="connsiteX1" fmla="*/ 768145 w 1890686"/>
                <a:gd name="connsiteY1" fmla="*/ 26360 h 897557"/>
                <a:gd name="connsiteX2" fmla="*/ 1890686 w 1890686"/>
                <a:gd name="connsiteY2" fmla="*/ 0 h 897557"/>
                <a:gd name="connsiteX3" fmla="*/ 1325173 w 1890686"/>
                <a:gd name="connsiteY3" fmla="*/ 897557 h 897557"/>
                <a:gd name="connsiteX4" fmla="*/ 0 w 1890686"/>
                <a:gd name="connsiteY4" fmla="*/ 823268 h 897557"/>
                <a:gd name="connsiteX0" fmla="*/ 0 w 1899504"/>
                <a:gd name="connsiteY0" fmla="*/ 818160 h 892449"/>
                <a:gd name="connsiteX1" fmla="*/ 768145 w 1899504"/>
                <a:gd name="connsiteY1" fmla="*/ 21252 h 892449"/>
                <a:gd name="connsiteX2" fmla="*/ 1899504 w 1899504"/>
                <a:gd name="connsiteY2" fmla="*/ 0 h 892449"/>
                <a:gd name="connsiteX3" fmla="*/ 1325173 w 1899504"/>
                <a:gd name="connsiteY3" fmla="*/ 892449 h 892449"/>
                <a:gd name="connsiteX4" fmla="*/ 0 w 1899504"/>
                <a:gd name="connsiteY4" fmla="*/ 818160 h 892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9504" h="892449">
                  <a:moveTo>
                    <a:pt x="0" y="818160"/>
                  </a:moveTo>
                  <a:lnTo>
                    <a:pt x="768145" y="21252"/>
                  </a:lnTo>
                  <a:lnTo>
                    <a:pt x="1899504" y="0"/>
                  </a:lnTo>
                  <a:lnTo>
                    <a:pt x="1325173" y="892449"/>
                  </a:lnTo>
                  <a:lnTo>
                    <a:pt x="0" y="818160"/>
                  </a:lnTo>
                  <a:close/>
                </a:path>
              </a:pathLst>
            </a:custGeom>
            <a:solidFill>
              <a:srgbClr val="C7D0E9">
                <a:alpha val="40000"/>
              </a:srgbClr>
            </a:solidFill>
            <a:ln w="12700">
              <a:solidFill>
                <a:schemeClr val="accent5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4" name="Freeform 143"/>
            <p:cNvSpPr/>
            <p:nvPr/>
          </p:nvSpPr>
          <p:spPr>
            <a:xfrm>
              <a:off x="664143" y="1225627"/>
              <a:ext cx="893966" cy="888858"/>
            </a:xfrm>
            <a:custGeom>
              <a:avLst/>
              <a:gdLst>
                <a:gd name="connsiteX0" fmla="*/ 0 w 873533"/>
                <a:gd name="connsiteY0" fmla="*/ 888858 h 888858"/>
                <a:gd name="connsiteX1" fmla="*/ 326937 w 873533"/>
                <a:gd name="connsiteY1" fmla="*/ 0 h 888858"/>
                <a:gd name="connsiteX2" fmla="*/ 873533 w 873533"/>
                <a:gd name="connsiteY2" fmla="*/ 521054 h 888858"/>
                <a:gd name="connsiteX3" fmla="*/ 35759 w 873533"/>
                <a:gd name="connsiteY3" fmla="*/ 837774 h 888858"/>
                <a:gd name="connsiteX0" fmla="*/ 5108 w 878641"/>
                <a:gd name="connsiteY0" fmla="*/ 888858 h 888858"/>
                <a:gd name="connsiteX1" fmla="*/ 332045 w 878641"/>
                <a:gd name="connsiteY1" fmla="*/ 0 h 888858"/>
                <a:gd name="connsiteX2" fmla="*/ 878641 w 878641"/>
                <a:gd name="connsiteY2" fmla="*/ 521054 h 888858"/>
                <a:gd name="connsiteX3" fmla="*/ 0 w 878641"/>
                <a:gd name="connsiteY3" fmla="*/ 883749 h 888858"/>
                <a:gd name="connsiteX0" fmla="*/ 5108 w 893966"/>
                <a:gd name="connsiteY0" fmla="*/ 888858 h 888858"/>
                <a:gd name="connsiteX1" fmla="*/ 332045 w 893966"/>
                <a:gd name="connsiteY1" fmla="*/ 0 h 888858"/>
                <a:gd name="connsiteX2" fmla="*/ 893966 w 893966"/>
                <a:gd name="connsiteY2" fmla="*/ 541487 h 888858"/>
                <a:gd name="connsiteX3" fmla="*/ 0 w 893966"/>
                <a:gd name="connsiteY3" fmla="*/ 883749 h 888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3966" h="888858">
                  <a:moveTo>
                    <a:pt x="5108" y="888858"/>
                  </a:moveTo>
                  <a:lnTo>
                    <a:pt x="332045" y="0"/>
                  </a:lnTo>
                  <a:lnTo>
                    <a:pt x="893966" y="541487"/>
                  </a:lnTo>
                  <a:lnTo>
                    <a:pt x="0" y="883749"/>
                  </a:lnTo>
                </a:path>
              </a:pathLst>
            </a:custGeom>
            <a:solidFill>
              <a:srgbClr val="B2E389">
                <a:alpha val="6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3" name="Group 202"/>
          <p:cNvGrpSpPr/>
          <p:nvPr/>
        </p:nvGrpSpPr>
        <p:grpSpPr>
          <a:xfrm>
            <a:off x="2328822" y="277811"/>
            <a:ext cx="2279971" cy="2526655"/>
            <a:chOff x="2158909" y="283215"/>
            <a:chExt cx="2279971" cy="2526655"/>
          </a:xfrm>
        </p:grpSpPr>
        <p:sp>
          <p:nvSpPr>
            <p:cNvPr id="146" name="Freeform 145"/>
            <p:cNvSpPr/>
            <p:nvPr/>
          </p:nvSpPr>
          <p:spPr>
            <a:xfrm>
              <a:off x="2749100" y="546858"/>
              <a:ext cx="827558" cy="1660223"/>
            </a:xfrm>
            <a:custGeom>
              <a:avLst/>
              <a:gdLst>
                <a:gd name="connsiteX0" fmla="*/ 0 w 827558"/>
                <a:gd name="connsiteY0" fmla="*/ 847991 h 1660223"/>
                <a:gd name="connsiteX1" fmla="*/ 0 w 827558"/>
                <a:gd name="connsiteY1" fmla="*/ 1660223 h 1660223"/>
                <a:gd name="connsiteX2" fmla="*/ 827558 w 827558"/>
                <a:gd name="connsiteY2" fmla="*/ 832666 h 1660223"/>
                <a:gd name="connsiteX3" fmla="*/ 827558 w 827558"/>
                <a:gd name="connsiteY3" fmla="*/ 0 h 1660223"/>
                <a:gd name="connsiteX4" fmla="*/ 0 w 827558"/>
                <a:gd name="connsiteY4" fmla="*/ 847991 h 166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7558" h="1660223">
                  <a:moveTo>
                    <a:pt x="0" y="847991"/>
                  </a:moveTo>
                  <a:lnTo>
                    <a:pt x="0" y="1660223"/>
                  </a:lnTo>
                  <a:lnTo>
                    <a:pt x="827558" y="832666"/>
                  </a:lnTo>
                  <a:lnTo>
                    <a:pt x="827558" y="0"/>
                  </a:lnTo>
                  <a:lnTo>
                    <a:pt x="0" y="847991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 w="12700">
              <a:solidFill>
                <a:schemeClr val="accent5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Freeform 146"/>
            <p:cNvSpPr/>
            <p:nvPr/>
          </p:nvSpPr>
          <p:spPr>
            <a:xfrm>
              <a:off x="2754208" y="1384631"/>
              <a:ext cx="1639790" cy="955267"/>
            </a:xfrm>
            <a:custGeom>
              <a:avLst/>
              <a:gdLst>
                <a:gd name="connsiteX0" fmla="*/ 0 w 1639790"/>
                <a:gd name="connsiteY0" fmla="*/ 837775 h 965484"/>
                <a:gd name="connsiteX1" fmla="*/ 812233 w 1639790"/>
                <a:gd name="connsiteY1" fmla="*/ 0 h 965484"/>
                <a:gd name="connsiteX2" fmla="*/ 1639790 w 1639790"/>
                <a:gd name="connsiteY2" fmla="*/ 45976 h 965484"/>
                <a:gd name="connsiteX3" fmla="*/ 837775 w 1639790"/>
                <a:gd name="connsiteY3" fmla="*/ 965484 h 965484"/>
                <a:gd name="connsiteX4" fmla="*/ 0 w 1639790"/>
                <a:gd name="connsiteY4" fmla="*/ 837775 h 965484"/>
                <a:gd name="connsiteX0" fmla="*/ 0 w 1639790"/>
                <a:gd name="connsiteY0" fmla="*/ 791799 h 919508"/>
                <a:gd name="connsiteX1" fmla="*/ 980809 w 1639790"/>
                <a:gd name="connsiteY1" fmla="*/ 91950 h 919508"/>
                <a:gd name="connsiteX2" fmla="*/ 1639790 w 1639790"/>
                <a:gd name="connsiteY2" fmla="*/ 0 h 919508"/>
                <a:gd name="connsiteX3" fmla="*/ 837775 w 1639790"/>
                <a:gd name="connsiteY3" fmla="*/ 919508 h 919508"/>
                <a:gd name="connsiteX4" fmla="*/ 0 w 1639790"/>
                <a:gd name="connsiteY4" fmla="*/ 791799 h 919508"/>
                <a:gd name="connsiteX0" fmla="*/ 0 w 1639790"/>
                <a:gd name="connsiteY0" fmla="*/ 827558 h 955267"/>
                <a:gd name="connsiteX1" fmla="*/ 822449 w 1639790"/>
                <a:gd name="connsiteY1" fmla="*/ 0 h 955267"/>
                <a:gd name="connsiteX2" fmla="*/ 1639790 w 1639790"/>
                <a:gd name="connsiteY2" fmla="*/ 35759 h 955267"/>
                <a:gd name="connsiteX3" fmla="*/ 837775 w 1639790"/>
                <a:gd name="connsiteY3" fmla="*/ 955267 h 955267"/>
                <a:gd name="connsiteX4" fmla="*/ 0 w 1639790"/>
                <a:gd name="connsiteY4" fmla="*/ 827558 h 95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9790" h="955267">
                  <a:moveTo>
                    <a:pt x="0" y="827558"/>
                  </a:moveTo>
                  <a:lnTo>
                    <a:pt x="822449" y="0"/>
                  </a:lnTo>
                  <a:lnTo>
                    <a:pt x="1639790" y="35759"/>
                  </a:lnTo>
                  <a:lnTo>
                    <a:pt x="837775" y="955267"/>
                  </a:lnTo>
                  <a:lnTo>
                    <a:pt x="0" y="827558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 w="12700">
              <a:solidFill>
                <a:schemeClr val="accent5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148" name="Ink 147"/>
                <p14:cNvContentPartPr/>
                <p14:nvPr/>
              </p14:nvContentPartPr>
              <p14:xfrm>
                <a:off x="3934880" y="1375745"/>
                <a:ext cx="360" cy="36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3934160" y="1374305"/>
                  <a:ext cx="216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149" name="Ink 148"/>
                <p14:cNvContentPartPr/>
                <p14:nvPr/>
              </p14:nvContentPartPr>
              <p14:xfrm>
                <a:off x="4438520" y="1990265"/>
                <a:ext cx="360" cy="36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4437800" y="1988825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150" name="Straight Arrow Connector 149"/>
            <p:cNvCxnSpPr/>
            <p:nvPr/>
          </p:nvCxnSpPr>
          <p:spPr>
            <a:xfrm flipV="1">
              <a:off x="2469860" y="1105025"/>
              <a:ext cx="1385820" cy="138301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Freeform 150"/>
            <p:cNvSpPr/>
            <p:nvPr/>
          </p:nvSpPr>
          <p:spPr>
            <a:xfrm>
              <a:off x="2222937" y="480449"/>
              <a:ext cx="2155736" cy="2329421"/>
            </a:xfrm>
            <a:custGeom>
              <a:avLst/>
              <a:gdLst>
                <a:gd name="connsiteX0" fmla="*/ 0 w 2155736"/>
                <a:gd name="connsiteY0" fmla="*/ 618114 h 2329421"/>
                <a:gd name="connsiteX1" fmla="*/ 1190252 w 2155736"/>
                <a:gd name="connsiteY1" fmla="*/ 0 h 2329421"/>
                <a:gd name="connsiteX2" fmla="*/ 2155736 w 2155736"/>
                <a:gd name="connsiteY2" fmla="*/ 1721524 h 2329421"/>
                <a:gd name="connsiteX3" fmla="*/ 740715 w 2155736"/>
                <a:gd name="connsiteY3" fmla="*/ 2329421 h 2329421"/>
                <a:gd name="connsiteX4" fmla="*/ 0 w 2155736"/>
                <a:gd name="connsiteY4" fmla="*/ 618114 h 232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5736" h="2329421">
                  <a:moveTo>
                    <a:pt x="0" y="618114"/>
                  </a:moveTo>
                  <a:lnTo>
                    <a:pt x="1190252" y="0"/>
                  </a:lnTo>
                  <a:lnTo>
                    <a:pt x="2155736" y="1721524"/>
                  </a:lnTo>
                  <a:lnTo>
                    <a:pt x="740715" y="2329421"/>
                  </a:lnTo>
                  <a:lnTo>
                    <a:pt x="0" y="618114"/>
                  </a:lnTo>
                  <a:close/>
                </a:path>
              </a:pathLst>
            </a:custGeom>
            <a:solidFill>
              <a:srgbClr val="FBD0E4">
                <a:alpha val="40000"/>
              </a:srgbClr>
            </a:solidFill>
            <a:ln w="1270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Freeform 151"/>
            <p:cNvSpPr/>
            <p:nvPr/>
          </p:nvSpPr>
          <p:spPr>
            <a:xfrm>
              <a:off x="2243370" y="638810"/>
              <a:ext cx="2119977" cy="2043352"/>
            </a:xfrm>
            <a:custGeom>
              <a:avLst/>
              <a:gdLst>
                <a:gd name="connsiteX0" fmla="*/ 0 w 2109761"/>
                <a:gd name="connsiteY0" fmla="*/ 0 h 1869667"/>
                <a:gd name="connsiteX1" fmla="*/ 1236228 w 2109761"/>
                <a:gd name="connsiteY1" fmla="*/ 357586 h 1869667"/>
                <a:gd name="connsiteX2" fmla="*/ 2109761 w 2109761"/>
                <a:gd name="connsiteY2" fmla="*/ 1869667 h 1869667"/>
                <a:gd name="connsiteX3" fmla="*/ 699848 w 2109761"/>
                <a:gd name="connsiteY3" fmla="*/ 1542730 h 1869667"/>
                <a:gd name="connsiteX4" fmla="*/ 0 w 2109761"/>
                <a:gd name="connsiteY4" fmla="*/ 0 h 1869667"/>
                <a:gd name="connsiteX0" fmla="*/ 0 w 2109761"/>
                <a:gd name="connsiteY0" fmla="*/ 0 h 1869667"/>
                <a:gd name="connsiteX1" fmla="*/ 1236228 w 2109761"/>
                <a:gd name="connsiteY1" fmla="*/ 357586 h 1869667"/>
                <a:gd name="connsiteX2" fmla="*/ 2109761 w 2109761"/>
                <a:gd name="connsiteY2" fmla="*/ 1869667 h 1869667"/>
                <a:gd name="connsiteX3" fmla="*/ 699848 w 2109761"/>
                <a:gd name="connsiteY3" fmla="*/ 1578488 h 1869667"/>
                <a:gd name="connsiteX4" fmla="*/ 0 w 2109761"/>
                <a:gd name="connsiteY4" fmla="*/ 0 h 1869667"/>
                <a:gd name="connsiteX0" fmla="*/ 0 w 2109761"/>
                <a:gd name="connsiteY0" fmla="*/ 0 h 1869667"/>
                <a:gd name="connsiteX1" fmla="*/ 1236228 w 2109761"/>
                <a:gd name="connsiteY1" fmla="*/ 357586 h 1869667"/>
                <a:gd name="connsiteX2" fmla="*/ 2109761 w 2109761"/>
                <a:gd name="connsiteY2" fmla="*/ 1869667 h 1869667"/>
                <a:gd name="connsiteX3" fmla="*/ 796907 w 2109761"/>
                <a:gd name="connsiteY3" fmla="*/ 1808365 h 1869667"/>
                <a:gd name="connsiteX4" fmla="*/ 0 w 2109761"/>
                <a:gd name="connsiteY4" fmla="*/ 0 h 1869667"/>
                <a:gd name="connsiteX0" fmla="*/ 0 w 2176170"/>
                <a:gd name="connsiteY0" fmla="*/ 0 h 1992268"/>
                <a:gd name="connsiteX1" fmla="*/ 1236228 w 2176170"/>
                <a:gd name="connsiteY1" fmla="*/ 357586 h 1992268"/>
                <a:gd name="connsiteX2" fmla="*/ 2176170 w 2176170"/>
                <a:gd name="connsiteY2" fmla="*/ 1992268 h 1992268"/>
                <a:gd name="connsiteX3" fmla="*/ 796907 w 2176170"/>
                <a:gd name="connsiteY3" fmla="*/ 1808365 h 1992268"/>
                <a:gd name="connsiteX4" fmla="*/ 0 w 2176170"/>
                <a:gd name="connsiteY4" fmla="*/ 0 h 1992268"/>
                <a:gd name="connsiteX0" fmla="*/ 0 w 2119977"/>
                <a:gd name="connsiteY0" fmla="*/ 0 h 2043352"/>
                <a:gd name="connsiteX1" fmla="*/ 1236228 w 2119977"/>
                <a:gd name="connsiteY1" fmla="*/ 357586 h 2043352"/>
                <a:gd name="connsiteX2" fmla="*/ 2119977 w 2119977"/>
                <a:gd name="connsiteY2" fmla="*/ 2043352 h 2043352"/>
                <a:gd name="connsiteX3" fmla="*/ 796907 w 2119977"/>
                <a:gd name="connsiteY3" fmla="*/ 1808365 h 2043352"/>
                <a:gd name="connsiteX4" fmla="*/ 0 w 2119977"/>
                <a:gd name="connsiteY4" fmla="*/ 0 h 2043352"/>
                <a:gd name="connsiteX0" fmla="*/ 0 w 2119977"/>
                <a:gd name="connsiteY0" fmla="*/ 0 h 2043352"/>
                <a:gd name="connsiteX1" fmla="*/ 1236228 w 2119977"/>
                <a:gd name="connsiteY1" fmla="*/ 357586 h 2043352"/>
                <a:gd name="connsiteX2" fmla="*/ 2119977 w 2119977"/>
                <a:gd name="connsiteY2" fmla="*/ 2043352 h 2043352"/>
                <a:gd name="connsiteX3" fmla="*/ 786690 w 2119977"/>
                <a:gd name="connsiteY3" fmla="*/ 1762389 h 2043352"/>
                <a:gd name="connsiteX4" fmla="*/ 0 w 2119977"/>
                <a:gd name="connsiteY4" fmla="*/ 0 h 204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9977" h="2043352">
                  <a:moveTo>
                    <a:pt x="0" y="0"/>
                  </a:moveTo>
                  <a:lnTo>
                    <a:pt x="1236228" y="357586"/>
                  </a:lnTo>
                  <a:lnTo>
                    <a:pt x="2119977" y="2043352"/>
                  </a:lnTo>
                  <a:lnTo>
                    <a:pt x="786690" y="1762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39D">
                <a:alpha val="25882"/>
              </a:srgbClr>
            </a:solidFill>
            <a:ln w="12700">
              <a:solidFill>
                <a:schemeClr val="accent3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3" name="Straight Connector 152"/>
            <p:cNvCxnSpPr/>
            <p:nvPr/>
          </p:nvCxnSpPr>
          <p:spPr>
            <a:xfrm>
              <a:off x="2800184" y="802625"/>
              <a:ext cx="822449" cy="1741609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3102200" y="1445933"/>
              <a:ext cx="288360" cy="613005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/>
          </p:nvGrpSpPr>
          <p:grpSpPr>
            <a:xfrm rot="245000">
              <a:off x="2914897" y="283215"/>
              <a:ext cx="457701" cy="416350"/>
              <a:chOff x="2858700" y="457931"/>
              <a:chExt cx="457701" cy="41635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45">
                <p14:nvContentPartPr>
                  <p14:cNvPr id="156" name="Ink 155"/>
                  <p14:cNvContentPartPr/>
                  <p14:nvPr/>
                </p14:nvContentPartPr>
                <p14:xfrm>
                  <a:off x="2858700" y="704721"/>
                  <a:ext cx="101520" cy="169560"/>
                </p14:xfrm>
              </p:contentPart>
            </mc:Choice>
            <mc:Fallback xmlns="">
              <p:pic>
                <p:nvPicPr>
                  <p:cNvPr id="156" name="Ink 155"/>
                  <p:cNvPicPr/>
                  <p:nvPr/>
                </p:nvPicPr>
                <p:blipFill>
                  <a:blip r:embed="rId67"/>
                  <a:stretch>
                    <a:fillRect/>
                  </a:stretch>
                </p:blipFill>
                <p:spPr>
                  <a:xfrm>
                    <a:off x="2857620" y="702561"/>
                    <a:ext cx="103680" cy="173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6">
                <p14:nvContentPartPr>
                  <p14:cNvPr id="157" name="Ink 156"/>
                  <p14:cNvContentPartPr/>
                  <p14:nvPr/>
                </p14:nvContentPartPr>
                <p14:xfrm>
                  <a:off x="2887860" y="787881"/>
                  <a:ext cx="41400" cy="21960"/>
                </p14:xfrm>
              </p:contentPart>
            </mc:Choice>
            <mc:Fallback xmlns="">
              <p:pic>
                <p:nvPicPr>
                  <p:cNvPr id="157" name="Ink 156"/>
                  <p:cNvPicPr/>
                  <p:nvPr/>
                </p:nvPicPr>
                <p:blipFill>
                  <a:blip r:embed="rId69"/>
                  <a:stretch>
                    <a:fillRect/>
                  </a:stretch>
                </p:blipFill>
                <p:spPr>
                  <a:xfrm>
                    <a:off x="2887140" y="786801"/>
                    <a:ext cx="42480" cy="24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7">
                <p14:nvContentPartPr>
                  <p14:cNvPr id="158" name="Ink 157"/>
                  <p14:cNvContentPartPr/>
                  <p14:nvPr/>
                </p14:nvContentPartPr>
                <p14:xfrm>
                  <a:off x="2928900" y="651081"/>
                  <a:ext cx="60120" cy="85680"/>
                </p14:xfrm>
              </p:contentPart>
            </mc:Choice>
            <mc:Fallback xmlns="">
              <p:pic>
                <p:nvPicPr>
                  <p:cNvPr id="158" name="Ink 157"/>
                  <p:cNvPicPr/>
                  <p:nvPr/>
                </p:nvPicPr>
                <p:blipFill>
                  <a:blip r:embed="rId71"/>
                  <a:stretch>
                    <a:fillRect/>
                  </a:stretch>
                </p:blipFill>
                <p:spPr>
                  <a:xfrm>
                    <a:off x="2927820" y="648921"/>
                    <a:ext cx="61920" cy="90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8">
                <p14:nvContentPartPr>
                  <p14:cNvPr id="159" name="Ink 158"/>
                  <p14:cNvContentPartPr/>
                  <p14:nvPr/>
                </p14:nvContentPartPr>
                <p14:xfrm>
                  <a:off x="3006300" y="680601"/>
                  <a:ext cx="90360" cy="43200"/>
                </p14:xfrm>
              </p:contentPart>
            </mc:Choice>
            <mc:Fallback xmlns="">
              <p:pic>
                <p:nvPicPr>
                  <p:cNvPr id="159" name="Ink 158"/>
                  <p:cNvPicPr/>
                  <p:nvPr/>
                </p:nvPicPr>
                <p:blipFill>
                  <a:blip r:embed="rId73"/>
                  <a:stretch>
                    <a:fillRect/>
                  </a:stretch>
                </p:blipFill>
                <p:spPr>
                  <a:xfrm>
                    <a:off x="3005220" y="678441"/>
                    <a:ext cx="92520" cy="47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9">
                <p14:nvContentPartPr>
                  <p14:cNvPr id="160" name="Ink 159"/>
                  <p14:cNvContentPartPr/>
                  <p14:nvPr/>
                </p14:nvContentPartPr>
                <p14:xfrm>
                  <a:off x="3038700" y="657921"/>
                  <a:ext cx="20160" cy="102600"/>
                </p14:xfrm>
              </p:contentPart>
            </mc:Choice>
            <mc:Fallback xmlns="">
              <p:pic>
                <p:nvPicPr>
                  <p:cNvPr id="160" name="Ink 159"/>
                  <p:cNvPicPr/>
                  <p:nvPr/>
                </p:nvPicPr>
                <p:blipFill>
                  <a:blip r:embed="rId75"/>
                  <a:stretch>
                    <a:fillRect/>
                  </a:stretch>
                </p:blipFill>
                <p:spPr>
                  <a:xfrm>
                    <a:off x="3037980" y="656481"/>
                    <a:ext cx="21600" cy="105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0">
                <p14:nvContentPartPr>
                  <p14:cNvPr id="161" name="Ink 160"/>
                  <p14:cNvContentPartPr/>
                  <p14:nvPr/>
                </p14:nvContentPartPr>
                <p14:xfrm>
                  <a:off x="3125460" y="616881"/>
                  <a:ext cx="55080" cy="36360"/>
                </p14:xfrm>
              </p:contentPart>
            </mc:Choice>
            <mc:Fallback xmlns="">
              <p:pic>
                <p:nvPicPr>
                  <p:cNvPr id="161" name="Ink 160"/>
                  <p:cNvPicPr/>
                  <p:nvPr/>
                </p:nvPicPr>
                <p:blipFill>
                  <a:blip r:embed="rId77"/>
                  <a:stretch>
                    <a:fillRect/>
                  </a:stretch>
                </p:blipFill>
                <p:spPr>
                  <a:xfrm>
                    <a:off x="3124020" y="614721"/>
                    <a:ext cx="57600" cy="39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1">
                <p14:nvContentPartPr>
                  <p14:cNvPr id="162" name="Ink 161"/>
                  <p14:cNvContentPartPr/>
                  <p14:nvPr/>
                </p14:nvContentPartPr>
                <p14:xfrm>
                  <a:off x="3142020" y="643161"/>
                  <a:ext cx="67680" cy="47880"/>
                </p14:xfrm>
              </p:contentPart>
            </mc:Choice>
            <mc:Fallback xmlns="">
              <p:pic>
                <p:nvPicPr>
                  <p:cNvPr id="162" name="Ink 161"/>
                  <p:cNvPicPr/>
                  <p:nvPr/>
                </p:nvPicPr>
                <p:blipFill>
                  <a:blip r:embed="rId79"/>
                  <a:stretch>
                    <a:fillRect/>
                  </a:stretch>
                </p:blipFill>
                <p:spPr>
                  <a:xfrm>
                    <a:off x="3140940" y="641001"/>
                    <a:ext cx="69480" cy="52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2">
                <p14:nvContentPartPr>
                  <p14:cNvPr id="163" name="Ink 162"/>
                  <p14:cNvContentPartPr/>
                  <p14:nvPr/>
                </p14:nvContentPartPr>
                <p14:xfrm>
                  <a:off x="3195300" y="504201"/>
                  <a:ext cx="73080" cy="131400"/>
                </p14:xfrm>
              </p:contentPart>
            </mc:Choice>
            <mc:Fallback xmlns="">
              <p:pic>
                <p:nvPicPr>
                  <p:cNvPr id="163" name="Ink 162"/>
                  <p:cNvPicPr/>
                  <p:nvPr/>
                </p:nvPicPr>
                <p:blipFill>
                  <a:blip r:embed="rId81"/>
                  <a:stretch>
                    <a:fillRect/>
                  </a:stretch>
                </p:blipFill>
                <p:spPr>
                  <a:xfrm>
                    <a:off x="3194220" y="503121"/>
                    <a:ext cx="74520" cy="134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3">
                <p14:nvContentPartPr>
                  <p14:cNvPr id="164" name="Ink 163"/>
                  <p14:cNvContentPartPr/>
                  <p14:nvPr/>
                </p14:nvContentPartPr>
                <p14:xfrm>
                  <a:off x="3257580" y="580161"/>
                  <a:ext cx="48600" cy="59040"/>
                </p14:xfrm>
              </p:contentPart>
            </mc:Choice>
            <mc:Fallback xmlns="">
              <p:pic>
                <p:nvPicPr>
                  <p:cNvPr id="164" name="Ink 163"/>
                  <p:cNvPicPr/>
                  <p:nvPr/>
                </p:nvPicPr>
                <p:blipFill>
                  <a:blip r:embed="rId83"/>
                  <a:stretch>
                    <a:fillRect/>
                  </a:stretch>
                </p:blipFill>
                <p:spPr>
                  <a:xfrm>
                    <a:off x="3256500" y="577641"/>
                    <a:ext cx="50760" cy="63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4">
                <p14:nvContentPartPr>
                  <p14:cNvPr id="165" name="Ink 164"/>
                  <p14:cNvContentPartPr/>
                  <p14:nvPr/>
                </p14:nvContentPartPr>
                <p14:xfrm>
                  <a:off x="3270682" y="457931"/>
                  <a:ext cx="45719" cy="78512"/>
                </p14:xfrm>
              </p:contentPart>
            </mc:Choice>
            <mc:Fallback xmlns="">
              <p:pic>
                <p:nvPicPr>
                  <p:cNvPr id="165" name="Ink 164"/>
                  <p:cNvPicPr/>
                  <p:nvPr/>
                </p:nvPicPr>
                <p:blipFill>
                  <a:blip r:embed="rId155"/>
                  <a:stretch>
                    <a:fillRect/>
                  </a:stretch>
                </p:blipFill>
                <p:spPr>
                  <a:xfrm>
                    <a:off x="3269242" y="455770"/>
                    <a:ext cx="47879" cy="83194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166" name="Group 165"/>
            <p:cNvGrpSpPr/>
            <p:nvPr/>
          </p:nvGrpSpPr>
          <p:grpSpPr>
            <a:xfrm rot="1322292">
              <a:off x="2158909" y="498697"/>
              <a:ext cx="602632" cy="186778"/>
              <a:chOff x="2478713" y="323043"/>
              <a:chExt cx="912960" cy="2829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56">
                <p14:nvContentPartPr>
                  <p14:cNvPr id="167" name="Ink 166"/>
                  <p14:cNvContentPartPr/>
                  <p14:nvPr/>
                </p14:nvContentPartPr>
                <p14:xfrm>
                  <a:off x="2478713" y="380643"/>
                  <a:ext cx="168480" cy="225360"/>
                </p14:xfrm>
              </p:contentPart>
            </mc:Choice>
            <mc:Fallback xmlns="">
              <p:pic>
                <p:nvPicPr>
                  <p:cNvPr id="167" name="Ink 166"/>
                  <p:cNvPicPr/>
                  <p:nvPr/>
                </p:nvPicPr>
                <p:blipFill>
                  <a:blip r:embed="rId157"/>
                  <a:stretch>
                    <a:fillRect/>
                  </a:stretch>
                </p:blipFill>
                <p:spPr>
                  <a:xfrm>
                    <a:off x="2477623" y="377369"/>
                    <a:ext cx="170116" cy="230271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8">
                <p14:nvContentPartPr>
                  <p14:cNvPr id="168" name="Ink 167"/>
                  <p14:cNvContentPartPr/>
                  <p14:nvPr/>
                </p14:nvContentPartPr>
                <p14:xfrm>
                  <a:off x="2518673" y="520323"/>
                  <a:ext cx="94320" cy="14400"/>
                </p14:xfrm>
              </p:contentPart>
            </mc:Choice>
            <mc:Fallback xmlns="">
              <p:pic>
                <p:nvPicPr>
                  <p:cNvPr id="168" name="Ink 167"/>
                  <p:cNvPicPr/>
                  <p:nvPr/>
                </p:nvPicPr>
                <p:blipFill>
                  <a:blip r:embed="rId159"/>
                  <a:stretch>
                    <a:fillRect/>
                  </a:stretch>
                </p:blipFill>
                <p:spPr>
                  <a:xfrm>
                    <a:off x="2517583" y="518108"/>
                    <a:ext cx="95956" cy="18831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0">
                <p14:nvContentPartPr>
                  <p14:cNvPr id="169" name="Ink 168"/>
                  <p14:cNvContentPartPr/>
                  <p14:nvPr/>
                </p14:nvContentPartPr>
                <p14:xfrm>
                  <a:off x="2651153" y="361563"/>
                  <a:ext cx="110160" cy="102600"/>
                </p14:xfrm>
              </p:contentPart>
            </mc:Choice>
            <mc:Fallback xmlns="">
              <p:pic>
                <p:nvPicPr>
                  <p:cNvPr id="169" name="Ink 168"/>
                  <p:cNvPicPr/>
                  <p:nvPr/>
                </p:nvPicPr>
                <p:blipFill>
                  <a:blip r:embed="rId161"/>
                  <a:stretch>
                    <a:fillRect/>
                  </a:stretch>
                </p:blipFill>
                <p:spPr>
                  <a:xfrm>
                    <a:off x="2650608" y="358834"/>
                    <a:ext cx="111251" cy="10860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2">
                <p14:nvContentPartPr>
                  <p14:cNvPr id="170" name="Ink 169"/>
                  <p14:cNvContentPartPr/>
                  <p14:nvPr/>
                </p14:nvContentPartPr>
                <p14:xfrm>
                  <a:off x="2821793" y="441123"/>
                  <a:ext cx="93240" cy="106560"/>
                </p14:xfrm>
              </p:contentPart>
            </mc:Choice>
            <mc:Fallback xmlns="">
              <p:pic>
                <p:nvPicPr>
                  <p:cNvPr id="170" name="Ink 169"/>
                  <p:cNvPicPr/>
                  <p:nvPr/>
                </p:nvPicPr>
                <p:blipFill>
                  <a:blip r:embed="rId163"/>
                  <a:stretch>
                    <a:fillRect/>
                  </a:stretch>
                </p:blipFill>
                <p:spPr>
                  <a:xfrm>
                    <a:off x="2820157" y="440577"/>
                    <a:ext cx="96512" cy="110385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4">
                <p14:nvContentPartPr>
                  <p14:cNvPr id="171" name="Ink 170"/>
                  <p14:cNvContentPartPr/>
                  <p14:nvPr/>
                </p14:nvContentPartPr>
                <p14:xfrm>
                  <a:off x="2805233" y="427803"/>
                  <a:ext cx="120240" cy="140760"/>
                </p14:xfrm>
              </p:contentPart>
            </mc:Choice>
            <mc:Fallback xmlns="">
              <p:pic>
                <p:nvPicPr>
                  <p:cNvPr id="171" name="Ink 170"/>
                  <p:cNvPicPr/>
                  <p:nvPr/>
                </p:nvPicPr>
                <p:blipFill>
                  <a:blip r:embed="rId165"/>
                  <a:stretch>
                    <a:fillRect/>
                  </a:stretch>
                </p:blipFill>
                <p:spPr>
                  <a:xfrm>
                    <a:off x="2804140" y="425621"/>
                    <a:ext cx="122426" cy="14567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6">
                <p14:nvContentPartPr>
                  <p14:cNvPr id="172" name="Ink 171"/>
                  <p14:cNvContentPartPr/>
                  <p14:nvPr/>
                </p14:nvContentPartPr>
                <p14:xfrm>
                  <a:off x="3007913" y="460923"/>
                  <a:ext cx="90720" cy="12240"/>
                </p14:xfrm>
              </p:contentPart>
            </mc:Choice>
            <mc:Fallback xmlns="">
              <p:pic>
                <p:nvPicPr>
                  <p:cNvPr id="172" name="Ink 171"/>
                  <p:cNvPicPr/>
                  <p:nvPr/>
                </p:nvPicPr>
                <p:blipFill>
                  <a:blip r:embed="rId167"/>
                  <a:stretch>
                    <a:fillRect/>
                  </a:stretch>
                </p:blipFill>
                <p:spPr>
                  <a:xfrm>
                    <a:off x="3007366" y="458794"/>
                    <a:ext cx="92360" cy="1543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8">
                <p14:nvContentPartPr>
                  <p14:cNvPr id="173" name="Ink 172"/>
                  <p14:cNvContentPartPr/>
                  <p14:nvPr/>
                </p14:nvContentPartPr>
                <p14:xfrm>
                  <a:off x="2996753" y="510243"/>
                  <a:ext cx="131400" cy="14040"/>
                </p14:xfrm>
              </p:contentPart>
            </mc:Choice>
            <mc:Fallback xmlns="">
              <p:pic>
                <p:nvPicPr>
                  <p:cNvPr id="173" name="Ink 172"/>
                  <p:cNvPicPr/>
                  <p:nvPr/>
                </p:nvPicPr>
                <p:blipFill>
                  <a:blip r:embed="rId169"/>
                  <a:stretch>
                    <a:fillRect/>
                  </a:stretch>
                </p:blipFill>
                <p:spPr>
                  <a:xfrm>
                    <a:off x="2995663" y="508558"/>
                    <a:ext cx="133036" cy="1853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0">
                <p14:nvContentPartPr>
                  <p14:cNvPr id="174" name="Ink 173"/>
                  <p14:cNvContentPartPr/>
                  <p14:nvPr/>
                </p14:nvContentPartPr>
                <p14:xfrm>
                  <a:off x="3221753" y="359763"/>
                  <a:ext cx="20520" cy="187200"/>
                </p14:xfrm>
              </p:contentPart>
            </mc:Choice>
            <mc:Fallback xmlns="">
              <p:pic>
                <p:nvPicPr>
                  <p:cNvPr id="174" name="Ink 173"/>
                  <p:cNvPicPr/>
                  <p:nvPr/>
                </p:nvPicPr>
                <p:blipFill>
                  <a:blip r:embed="rId171"/>
                  <a:stretch>
                    <a:fillRect/>
                  </a:stretch>
                </p:blipFill>
                <p:spPr>
                  <a:xfrm>
                    <a:off x="3220133" y="358126"/>
                    <a:ext cx="23760" cy="192112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2">
                <p14:nvContentPartPr>
                  <p14:cNvPr id="175" name="Ink 174"/>
                  <p14:cNvContentPartPr/>
                  <p14:nvPr/>
                </p14:nvContentPartPr>
                <p14:xfrm>
                  <a:off x="3233993" y="456963"/>
                  <a:ext cx="79200" cy="77040"/>
                </p14:xfrm>
              </p:contentPart>
            </mc:Choice>
            <mc:Fallback xmlns="">
              <p:pic>
                <p:nvPicPr>
                  <p:cNvPr id="175" name="Ink 174"/>
                  <p:cNvPicPr/>
                  <p:nvPr/>
                </p:nvPicPr>
                <p:blipFill>
                  <a:blip r:embed="rId173"/>
                  <a:stretch>
                    <a:fillRect/>
                  </a:stretch>
                </p:blipFill>
                <p:spPr>
                  <a:xfrm>
                    <a:off x="3232901" y="454231"/>
                    <a:ext cx="81931" cy="8250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4">
                <p14:nvContentPartPr>
                  <p14:cNvPr id="176" name="Ink 175"/>
                  <p14:cNvContentPartPr/>
                  <p14:nvPr/>
                </p14:nvContentPartPr>
                <p14:xfrm>
                  <a:off x="3304553" y="323043"/>
                  <a:ext cx="87120" cy="78120"/>
                </p14:xfrm>
              </p:contentPart>
            </mc:Choice>
            <mc:Fallback xmlns="">
              <p:pic>
                <p:nvPicPr>
                  <p:cNvPr id="176" name="Ink 175"/>
                  <p:cNvPicPr/>
                  <p:nvPr/>
                </p:nvPicPr>
                <p:blipFill>
                  <a:blip r:embed="rId175"/>
                  <a:stretch>
                    <a:fillRect/>
                  </a:stretch>
                </p:blipFill>
                <p:spPr>
                  <a:xfrm>
                    <a:off x="3303464" y="319765"/>
                    <a:ext cx="88754" cy="83037"/>
                  </a:xfrm>
                  <a:prstGeom prst="rect">
                    <a:avLst/>
                  </a:prstGeom>
                </p:spPr>
              </p:pic>
            </mc:Fallback>
          </mc:AlternateContent>
        </p:grpSp>
        <p:cxnSp>
          <p:nvCxnSpPr>
            <p:cNvPr id="177" name="Straight Arrow Connector 176"/>
            <p:cNvCxnSpPr/>
            <p:nvPr/>
          </p:nvCxnSpPr>
          <p:spPr>
            <a:xfrm flipV="1">
              <a:off x="2754208" y="996395"/>
              <a:ext cx="0" cy="149164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/>
            <p:cNvCxnSpPr/>
            <p:nvPr/>
          </p:nvCxnSpPr>
          <p:spPr>
            <a:xfrm>
              <a:off x="2417840" y="2161106"/>
              <a:ext cx="1437840" cy="22476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76">
              <p14:nvContentPartPr>
                <p14:cNvPr id="179" name="Ink 178"/>
                <p14:cNvContentPartPr/>
                <p14:nvPr/>
              </p14:nvContentPartPr>
              <p14:xfrm>
                <a:off x="4087880" y="1286747"/>
                <a:ext cx="6840" cy="252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4087520" y="1286387"/>
                  <a:ext cx="75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180" name="Ink 179"/>
                <p14:cNvContentPartPr/>
                <p14:nvPr/>
              </p14:nvContentPartPr>
              <p14:xfrm>
                <a:off x="4067360" y="1279187"/>
                <a:ext cx="57240" cy="89280"/>
              </p14:xfrm>
            </p:contentPart>
          </mc:Choice>
          <mc:Fallback xmlns="">
            <p:pic>
              <p:nvPicPr>
                <p:cNvPr id="180" name="Ink 179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4066280" y="1277387"/>
                  <a:ext cx="59400" cy="9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8">
              <p14:nvContentPartPr>
                <p14:cNvPr id="181" name="Ink 180"/>
                <p14:cNvContentPartPr/>
                <p14:nvPr/>
              </p14:nvContentPartPr>
              <p14:xfrm>
                <a:off x="4047200" y="1281707"/>
                <a:ext cx="83880" cy="9648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4046120" y="1279547"/>
                  <a:ext cx="86040" cy="10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182" name="Ink 181"/>
                <p14:cNvContentPartPr/>
                <p14:nvPr/>
              </p14:nvContentPartPr>
              <p14:xfrm>
                <a:off x="4138280" y="1332827"/>
                <a:ext cx="61920" cy="6516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4137200" y="1331027"/>
                  <a:ext cx="6408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0">
              <p14:nvContentPartPr>
                <p14:cNvPr id="183" name="Ink 182"/>
                <p14:cNvContentPartPr/>
                <p14:nvPr/>
              </p14:nvContentPartPr>
              <p14:xfrm>
                <a:off x="4233320" y="1298627"/>
                <a:ext cx="49320" cy="612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4232600" y="1296827"/>
                  <a:ext cx="5112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184" name="Ink 183"/>
                <p14:cNvContentPartPr/>
                <p14:nvPr/>
              </p14:nvContentPartPr>
              <p14:xfrm>
                <a:off x="4247000" y="1334627"/>
                <a:ext cx="51480" cy="576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4245920" y="1332107"/>
                  <a:ext cx="5364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2">
              <p14:nvContentPartPr>
                <p14:cNvPr id="185" name="Ink 184"/>
                <p14:cNvContentPartPr/>
                <p14:nvPr/>
              </p14:nvContentPartPr>
              <p14:xfrm>
                <a:off x="4337000" y="1262987"/>
                <a:ext cx="69480" cy="9612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4336280" y="1260467"/>
                  <a:ext cx="71280" cy="1008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186" name="Group 185"/>
            <p:cNvGrpSpPr/>
            <p:nvPr/>
          </p:nvGrpSpPr>
          <p:grpSpPr>
            <a:xfrm rot="16200000">
              <a:off x="3480831" y="543360"/>
              <a:ext cx="343800" cy="124560"/>
              <a:chOff x="4049220" y="1251843"/>
              <a:chExt cx="343800" cy="1245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83">
                <p14:nvContentPartPr>
                  <p14:cNvPr id="187" name="Ink 186"/>
                  <p14:cNvContentPartPr/>
                  <p14:nvPr/>
                </p14:nvContentPartPr>
                <p14:xfrm>
                  <a:off x="4049220" y="1266603"/>
                  <a:ext cx="91080" cy="68040"/>
                </p14:xfrm>
              </p:contentPart>
            </mc:Choice>
            <mc:Fallback xmlns="">
              <p:pic>
                <p:nvPicPr>
                  <p:cNvPr id="187" name="Ink 186"/>
                  <p:cNvPicPr/>
                  <p:nvPr/>
                </p:nvPicPr>
                <p:blipFill>
                  <a:blip r:embed="rId101"/>
                  <a:stretch>
                    <a:fillRect/>
                  </a:stretch>
                </p:blipFill>
                <p:spPr>
                  <a:xfrm>
                    <a:off x="4048500" y="1265163"/>
                    <a:ext cx="9288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4">
                <p14:nvContentPartPr>
                  <p14:cNvPr id="188" name="Ink 187"/>
                  <p14:cNvContentPartPr/>
                  <p14:nvPr/>
                </p14:nvContentPartPr>
                <p14:xfrm>
                  <a:off x="4056060" y="1252563"/>
                  <a:ext cx="85680" cy="95040"/>
                </p14:xfrm>
              </p:contentPart>
            </mc:Choice>
            <mc:Fallback xmlns="">
              <p:pic>
                <p:nvPicPr>
                  <p:cNvPr id="188" name="Ink 187"/>
                  <p:cNvPicPr/>
                  <p:nvPr/>
                </p:nvPicPr>
                <p:blipFill>
                  <a:blip r:embed="rId103"/>
                  <a:stretch>
                    <a:fillRect/>
                  </a:stretch>
                </p:blipFill>
                <p:spPr>
                  <a:xfrm>
                    <a:off x="4054980" y="1250403"/>
                    <a:ext cx="87120" cy="99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5">
                <p14:nvContentPartPr>
                  <p14:cNvPr id="189" name="Ink 188"/>
                  <p14:cNvContentPartPr/>
                  <p14:nvPr/>
                </p14:nvContentPartPr>
                <p14:xfrm>
                  <a:off x="4178460" y="1317363"/>
                  <a:ext cx="7560" cy="59040"/>
                </p14:xfrm>
              </p:contentPart>
            </mc:Choice>
            <mc:Fallback xmlns="">
              <p:pic>
                <p:nvPicPr>
                  <p:cNvPr id="189" name="Ink 188"/>
                  <p:cNvPicPr/>
                  <p:nvPr/>
                </p:nvPicPr>
                <p:blipFill>
                  <a:blip r:embed="rId105"/>
                  <a:stretch>
                    <a:fillRect/>
                  </a:stretch>
                </p:blipFill>
                <p:spPr>
                  <a:xfrm>
                    <a:off x="4177380" y="1315203"/>
                    <a:ext cx="9000" cy="63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6">
                <p14:nvContentPartPr>
                  <p14:cNvPr id="190" name="Ink 189"/>
                  <p14:cNvContentPartPr/>
                  <p14:nvPr/>
                </p14:nvContentPartPr>
                <p14:xfrm>
                  <a:off x="4229580" y="1281723"/>
                  <a:ext cx="53280" cy="2880"/>
                </p14:xfrm>
              </p:contentPart>
            </mc:Choice>
            <mc:Fallback xmlns="">
              <p:pic>
                <p:nvPicPr>
                  <p:cNvPr id="190" name="Ink 189"/>
                  <p:cNvPicPr/>
                  <p:nvPr/>
                </p:nvPicPr>
                <p:blipFill>
                  <a:blip r:embed="rId107"/>
                  <a:stretch>
                    <a:fillRect/>
                  </a:stretch>
                </p:blipFill>
                <p:spPr>
                  <a:xfrm>
                    <a:off x="4228500" y="1279923"/>
                    <a:ext cx="55440" cy="6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7">
                <p14:nvContentPartPr>
                  <p14:cNvPr id="191" name="Ink 190"/>
                  <p14:cNvContentPartPr/>
                  <p14:nvPr/>
                </p14:nvContentPartPr>
                <p14:xfrm>
                  <a:off x="4233900" y="1326363"/>
                  <a:ext cx="53640" cy="2880"/>
                </p14:xfrm>
              </p:contentPart>
            </mc:Choice>
            <mc:Fallback xmlns="">
              <p:pic>
                <p:nvPicPr>
                  <p:cNvPr id="191" name="Ink 190"/>
                  <p:cNvPicPr/>
                  <p:nvPr/>
                </p:nvPicPr>
                <p:blipFill>
                  <a:blip r:embed="rId109"/>
                  <a:stretch>
                    <a:fillRect/>
                  </a:stretch>
                </p:blipFill>
                <p:spPr>
                  <a:xfrm>
                    <a:off x="4232820" y="1324203"/>
                    <a:ext cx="55440" cy="7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8">
                <p14:nvContentPartPr>
                  <p14:cNvPr id="192" name="Ink 191"/>
                  <p14:cNvContentPartPr/>
                  <p14:nvPr/>
                </p14:nvContentPartPr>
                <p14:xfrm>
                  <a:off x="4302660" y="1251843"/>
                  <a:ext cx="90360" cy="95760"/>
                </p14:xfrm>
              </p:contentPart>
            </mc:Choice>
            <mc:Fallback xmlns="">
              <p:pic>
                <p:nvPicPr>
                  <p:cNvPr id="192" name="Ink 191"/>
                  <p:cNvPicPr/>
                  <p:nvPr/>
                </p:nvPicPr>
                <p:blipFill>
                  <a:blip r:embed="rId111"/>
                  <a:stretch>
                    <a:fillRect/>
                  </a:stretch>
                </p:blipFill>
                <p:spPr>
                  <a:xfrm>
                    <a:off x="4302300" y="1249323"/>
                    <a:ext cx="91800" cy="10044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193" name="Ink 192"/>
                <p14:cNvContentPartPr/>
                <p14:nvPr/>
              </p14:nvContentPartPr>
              <p14:xfrm>
                <a:off x="3838040" y="2240747"/>
                <a:ext cx="55800" cy="11412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3836960" y="2238947"/>
                  <a:ext cx="5832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194" name="Ink 193"/>
                <p14:cNvContentPartPr/>
                <p14:nvPr/>
              </p14:nvContentPartPr>
              <p14:xfrm>
                <a:off x="3831200" y="2240027"/>
                <a:ext cx="66600" cy="10800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3829760" y="2237867"/>
                  <a:ext cx="6912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195" name="Ink 194"/>
                <p14:cNvContentPartPr/>
                <p14:nvPr/>
              </p14:nvContentPartPr>
              <p14:xfrm>
                <a:off x="3921560" y="2299427"/>
                <a:ext cx="14040" cy="102960"/>
              </p14:xfrm>
            </p:contentPart>
          </mc:Choice>
          <mc:Fallback xmlns="">
            <p:pic>
              <p:nvPicPr>
                <p:cNvPr id="195" name="Ink 194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3920480" y="2297267"/>
                  <a:ext cx="15480" cy="10728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196" name="Group 195"/>
            <p:cNvGrpSpPr/>
            <p:nvPr/>
          </p:nvGrpSpPr>
          <p:grpSpPr>
            <a:xfrm>
              <a:off x="2585620" y="952463"/>
              <a:ext cx="123840" cy="118440"/>
              <a:chOff x="2605260" y="1140963"/>
              <a:chExt cx="123840" cy="11844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92">
                <p14:nvContentPartPr>
                  <p14:cNvPr id="197" name="Ink 196"/>
                  <p14:cNvContentPartPr/>
                  <p14:nvPr/>
                </p14:nvContentPartPr>
                <p14:xfrm>
                  <a:off x="2613900" y="1151043"/>
                  <a:ext cx="53280" cy="79200"/>
                </p14:xfrm>
              </p:contentPart>
            </mc:Choice>
            <mc:Fallback xmlns="">
              <p:pic>
                <p:nvPicPr>
                  <p:cNvPr id="197" name="Ink 196"/>
                  <p:cNvPicPr/>
                  <p:nvPr/>
                </p:nvPicPr>
                <p:blipFill>
                  <a:blip r:embed="rId193"/>
                  <a:stretch>
                    <a:fillRect/>
                  </a:stretch>
                </p:blipFill>
                <p:spPr>
                  <a:xfrm>
                    <a:off x="2612820" y="1149243"/>
                    <a:ext cx="55080" cy="824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94">
                <p14:nvContentPartPr>
                  <p14:cNvPr id="198" name="Ink 197"/>
                  <p14:cNvContentPartPr/>
                  <p14:nvPr/>
                </p14:nvContentPartPr>
                <p14:xfrm>
                  <a:off x="2605260" y="1140963"/>
                  <a:ext cx="71640" cy="101880"/>
                </p14:xfrm>
              </p:contentPart>
            </mc:Choice>
            <mc:Fallback xmlns="">
              <p:pic>
                <p:nvPicPr>
                  <p:cNvPr id="198" name="Ink 197"/>
                  <p:cNvPicPr/>
                  <p:nvPr/>
                </p:nvPicPr>
                <p:blipFill>
                  <a:blip r:embed="rId195"/>
                  <a:stretch>
                    <a:fillRect/>
                  </a:stretch>
                </p:blipFill>
                <p:spPr>
                  <a:xfrm>
                    <a:off x="2604900" y="1140243"/>
                    <a:ext cx="72360" cy="103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96">
                <p14:nvContentPartPr>
                  <p14:cNvPr id="199" name="Ink 198"/>
                  <p14:cNvContentPartPr/>
                  <p14:nvPr/>
                </p14:nvContentPartPr>
                <p14:xfrm>
                  <a:off x="2659620" y="1192803"/>
                  <a:ext cx="69480" cy="66600"/>
                </p14:xfrm>
              </p:contentPart>
            </mc:Choice>
            <mc:Fallback xmlns="">
              <p:pic>
                <p:nvPicPr>
                  <p:cNvPr id="199" name="Ink 198"/>
                  <p:cNvPicPr/>
                  <p:nvPr/>
                </p:nvPicPr>
                <p:blipFill>
                  <a:blip r:embed="rId197"/>
                  <a:stretch>
                    <a:fillRect/>
                  </a:stretch>
                </p:blipFill>
                <p:spPr>
                  <a:xfrm>
                    <a:off x="2658540" y="1191363"/>
                    <a:ext cx="70920" cy="6840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198">
              <p14:nvContentPartPr>
                <p14:cNvPr id="200" name="Ink 199"/>
                <p14:cNvContentPartPr/>
                <p14:nvPr/>
              </p14:nvContentPartPr>
              <p14:xfrm>
                <a:off x="3834440" y="1012427"/>
                <a:ext cx="109800" cy="66240"/>
              </p14:xfrm>
            </p:contentPart>
          </mc:Choice>
          <mc:Fallback xmlns="">
            <p:pic>
              <p:nvPicPr>
                <p:cNvPr id="200" name="Ink 199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3833360" y="1010267"/>
                  <a:ext cx="111960" cy="7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201" name="Ink 200"/>
                <p14:cNvContentPartPr/>
                <p14:nvPr/>
              </p14:nvContentPartPr>
              <p14:xfrm>
                <a:off x="3864680" y="995867"/>
                <a:ext cx="72000" cy="104040"/>
              </p14:xfrm>
            </p:contentPart>
          </mc:Choice>
          <mc:Fallback xmlns="">
            <p:pic>
              <p:nvPicPr>
                <p:cNvPr id="201" name="Ink 200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3864320" y="994067"/>
                  <a:ext cx="7308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0">
              <p14:nvContentPartPr>
                <p14:cNvPr id="202" name="Ink 201"/>
                <p14:cNvContentPartPr/>
                <p14:nvPr/>
              </p14:nvContentPartPr>
              <p14:xfrm>
                <a:off x="3947840" y="1039787"/>
                <a:ext cx="59040" cy="83880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3947120" y="1037627"/>
                  <a:ext cx="60840" cy="885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16390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Equivalent transformations 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2" name="Ink 121"/>
              <p14:cNvContentPartPr/>
              <p14:nvPr/>
            </p14:nvContentPartPr>
            <p14:xfrm>
              <a:off x="4621920" y="2038875"/>
              <a:ext cx="360" cy="3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1200" y="203743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6" name="Ink 125"/>
              <p14:cNvContentPartPr/>
              <p14:nvPr/>
            </p14:nvContentPartPr>
            <p14:xfrm>
              <a:off x="4531200" y="2044275"/>
              <a:ext cx="360" cy="36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30480" y="2042475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1" name="Group 230"/>
          <p:cNvGrpSpPr/>
          <p:nvPr/>
        </p:nvGrpSpPr>
        <p:grpSpPr>
          <a:xfrm>
            <a:off x="261060" y="780727"/>
            <a:ext cx="1472040" cy="1419225"/>
            <a:chOff x="238125" y="338137"/>
            <a:chExt cx="1472040" cy="141922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4" name="Ink 3"/>
                <p14:cNvContentPartPr/>
                <p14:nvPr/>
              </p14:nvContentPartPr>
              <p14:xfrm>
                <a:off x="331725" y="429120"/>
                <a:ext cx="135000" cy="99360"/>
              </p14:xfrm>
            </p:contentPart>
          </mc:Choice>
          <mc:Fallback xmlns="">
            <p:pic>
              <p:nvPicPr>
                <p:cNvPr id="4" name="Ink 3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30645" y="427313"/>
                  <a:ext cx="137160" cy="1033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5" name="Ink 4"/>
                <p14:cNvContentPartPr/>
                <p14:nvPr/>
              </p14:nvContentPartPr>
              <p14:xfrm>
                <a:off x="518565" y="455040"/>
                <a:ext cx="102960" cy="8136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17485" y="452880"/>
                  <a:ext cx="1044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" name="Ink 5"/>
                <p14:cNvContentPartPr/>
                <p14:nvPr/>
              </p14:nvContentPartPr>
              <p14:xfrm>
                <a:off x="644205" y="476640"/>
                <a:ext cx="54720" cy="5652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643118" y="474840"/>
                  <a:ext cx="56170" cy="6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" name="Ink 6"/>
                <p14:cNvContentPartPr/>
                <p14:nvPr/>
              </p14:nvContentPartPr>
              <p14:xfrm>
                <a:off x="623685" y="465480"/>
                <a:ext cx="69480" cy="9900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622599" y="463687"/>
                  <a:ext cx="71651" cy="1025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8" name="Ink 7"/>
                <p14:cNvContentPartPr/>
                <p14:nvPr/>
              </p14:nvContentPartPr>
              <p14:xfrm>
                <a:off x="866325" y="440280"/>
                <a:ext cx="103680" cy="11088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865245" y="438120"/>
                  <a:ext cx="10512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9" name="Ink 8"/>
                <p14:cNvContentPartPr/>
                <p14:nvPr/>
              </p14:nvContentPartPr>
              <p14:xfrm>
                <a:off x="1000245" y="412560"/>
                <a:ext cx="4680" cy="4968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999165" y="411120"/>
                  <a:ext cx="648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0" name="Ink 9"/>
                <p14:cNvContentPartPr/>
                <p14:nvPr/>
              </p14:nvContentPartPr>
              <p14:xfrm>
                <a:off x="967485" y="406800"/>
                <a:ext cx="73080" cy="252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966405" y="404640"/>
                  <a:ext cx="7452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1" name="Ink 10"/>
                <p14:cNvContentPartPr/>
                <p14:nvPr/>
              </p14:nvContentPartPr>
              <p14:xfrm>
                <a:off x="1090245" y="437040"/>
                <a:ext cx="62280" cy="10008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089529" y="435234"/>
                  <a:ext cx="63712" cy="1040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2" name="Ink 11"/>
                <p14:cNvContentPartPr/>
                <p14:nvPr/>
              </p14:nvContentPartPr>
              <p14:xfrm>
                <a:off x="1077645" y="444600"/>
                <a:ext cx="87480" cy="9612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077285" y="443516"/>
                  <a:ext cx="88200" cy="990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3" name="Ink 12"/>
                <p14:cNvContentPartPr/>
                <p14:nvPr/>
              </p14:nvContentPartPr>
              <p14:xfrm>
                <a:off x="345765" y="736920"/>
                <a:ext cx="54720" cy="11196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344685" y="734760"/>
                  <a:ext cx="56880" cy="1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4" name="Ink 13"/>
                <p14:cNvContentPartPr/>
                <p14:nvPr/>
              </p14:nvContentPartPr>
              <p14:xfrm>
                <a:off x="448365" y="818640"/>
                <a:ext cx="3960" cy="1656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447375" y="817200"/>
                  <a:ext cx="594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5" name="Ink 14"/>
                <p14:cNvContentPartPr/>
                <p14:nvPr/>
              </p14:nvContentPartPr>
              <p14:xfrm>
                <a:off x="522165" y="695160"/>
                <a:ext cx="25200" cy="13068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521100" y="692994"/>
                  <a:ext cx="26620" cy="1353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6" name="Ink 15"/>
                <p14:cNvContentPartPr/>
                <p14:nvPr/>
              </p14:nvContentPartPr>
              <p14:xfrm>
                <a:off x="491205" y="765360"/>
                <a:ext cx="46080" cy="216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490125" y="763200"/>
                  <a:ext cx="47520" cy="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7" name="Ink 16"/>
                <p14:cNvContentPartPr/>
                <p14:nvPr/>
              </p14:nvContentPartPr>
              <p14:xfrm>
                <a:off x="602805" y="820440"/>
                <a:ext cx="6480" cy="1260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01725" y="819040"/>
                  <a:ext cx="8280" cy="161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8" name="Ink 17"/>
                <p14:cNvContentPartPr/>
                <p14:nvPr/>
              </p14:nvContentPartPr>
              <p14:xfrm>
                <a:off x="718005" y="747720"/>
                <a:ext cx="4320" cy="900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716925" y="745643"/>
                  <a:ext cx="5760" cy="117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19" name="Ink 18"/>
                <p14:cNvContentPartPr/>
                <p14:nvPr/>
              </p14:nvContentPartPr>
              <p14:xfrm>
                <a:off x="719085" y="806040"/>
                <a:ext cx="9000" cy="1224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718005" y="805320"/>
                  <a:ext cx="1116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30" name="Ink 29"/>
                <p14:cNvContentPartPr/>
                <p14:nvPr/>
              </p14:nvContentPartPr>
              <p14:xfrm>
                <a:off x="942645" y="1531433"/>
                <a:ext cx="64440" cy="10656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941565" y="1530713"/>
                  <a:ext cx="6588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31" name="Ink 30"/>
                <p14:cNvContentPartPr/>
                <p14:nvPr/>
              </p14:nvContentPartPr>
              <p14:xfrm>
                <a:off x="934365" y="1553033"/>
                <a:ext cx="74160" cy="8568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933285" y="1551587"/>
                  <a:ext cx="75960" cy="889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32" name="Ink 31"/>
                <p14:cNvContentPartPr/>
                <p14:nvPr/>
              </p14:nvContentPartPr>
              <p14:xfrm>
                <a:off x="1156125" y="1553393"/>
                <a:ext cx="57240" cy="8280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155045" y="1551233"/>
                  <a:ext cx="5940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33" name="Ink 32"/>
                <p14:cNvContentPartPr/>
                <p14:nvPr/>
              </p14:nvContentPartPr>
              <p14:xfrm>
                <a:off x="1165125" y="1610273"/>
                <a:ext cx="71280" cy="4788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164045" y="1608833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4" name="Ink 33"/>
                <p14:cNvContentPartPr/>
                <p14:nvPr/>
              </p14:nvContentPartPr>
              <p14:xfrm>
                <a:off x="1314885" y="1542953"/>
                <a:ext cx="85320" cy="11124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313805" y="1540433"/>
                  <a:ext cx="8748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5" name="Ink 34"/>
                <p14:cNvContentPartPr/>
                <p14:nvPr/>
              </p14:nvContentPartPr>
              <p14:xfrm>
                <a:off x="920040" y="742515"/>
                <a:ext cx="90000" cy="8640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918960" y="740355"/>
                  <a:ext cx="91440" cy="9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6" name="Ink 35"/>
                <p14:cNvContentPartPr/>
                <p14:nvPr/>
              </p14:nvContentPartPr>
              <p14:xfrm>
                <a:off x="1012200" y="808035"/>
                <a:ext cx="51840" cy="9000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1011120" y="805875"/>
                  <a:ext cx="52920" cy="9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7" name="Ink 36"/>
                <p14:cNvContentPartPr/>
                <p14:nvPr/>
              </p14:nvContentPartPr>
              <p14:xfrm>
                <a:off x="1044240" y="687435"/>
                <a:ext cx="85680" cy="8064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1043160" y="685635"/>
                  <a:ext cx="871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8" name="Ink 37"/>
                <p14:cNvContentPartPr/>
                <p14:nvPr/>
              </p14:nvContentPartPr>
              <p14:xfrm>
                <a:off x="1193280" y="764475"/>
                <a:ext cx="56160" cy="7848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1192200" y="762675"/>
                  <a:ext cx="5760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9" name="Ink 38"/>
                <p14:cNvContentPartPr/>
                <p14:nvPr/>
              </p14:nvContentPartPr>
              <p14:xfrm>
                <a:off x="1167360" y="763035"/>
                <a:ext cx="84240" cy="10836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1166640" y="761595"/>
                  <a:ext cx="8568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40" name="Ink 39"/>
                <p14:cNvContentPartPr/>
                <p14:nvPr/>
              </p14:nvContentPartPr>
              <p14:xfrm>
                <a:off x="1339800" y="786075"/>
                <a:ext cx="64440" cy="324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1338720" y="784275"/>
                  <a:ext cx="6624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41" name="Ink 40"/>
                <p14:cNvContentPartPr/>
                <p14:nvPr/>
              </p14:nvContentPartPr>
              <p14:xfrm>
                <a:off x="1322520" y="821355"/>
                <a:ext cx="84600" cy="1188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1322160" y="820995"/>
                  <a:ext cx="8532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42" name="Ink 41"/>
                <p14:cNvContentPartPr/>
                <p14:nvPr/>
              </p14:nvContentPartPr>
              <p14:xfrm>
                <a:off x="1463280" y="687795"/>
                <a:ext cx="64080" cy="15408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1462560" y="685995"/>
                  <a:ext cx="65880" cy="15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43" name="Ink 42"/>
                <p14:cNvContentPartPr/>
                <p14:nvPr/>
              </p14:nvContentPartPr>
              <p14:xfrm>
                <a:off x="1571280" y="805875"/>
                <a:ext cx="15120" cy="7524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1571280" y="803715"/>
                  <a:ext cx="16200" cy="7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4" name="Ink 43"/>
                <p14:cNvContentPartPr/>
                <p14:nvPr/>
              </p14:nvContentPartPr>
              <p14:xfrm>
                <a:off x="900960" y="953835"/>
                <a:ext cx="100440" cy="9720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899880" y="951675"/>
                  <a:ext cx="10152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5" name="Ink 44"/>
                <p14:cNvContentPartPr/>
                <p14:nvPr/>
              </p14:nvContentPartPr>
              <p14:xfrm>
                <a:off x="1017960" y="1034475"/>
                <a:ext cx="43200" cy="6732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016880" y="1033755"/>
                  <a:ext cx="4464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6" name="Ink 45"/>
                <p14:cNvContentPartPr/>
                <p14:nvPr/>
              </p14:nvContentPartPr>
              <p14:xfrm>
                <a:off x="1040280" y="952395"/>
                <a:ext cx="76320" cy="504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1039560" y="950235"/>
                  <a:ext cx="77400" cy="5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47" name="Ink 46"/>
                <p14:cNvContentPartPr/>
                <p14:nvPr/>
              </p14:nvContentPartPr>
              <p14:xfrm>
                <a:off x="1180320" y="986595"/>
                <a:ext cx="62640" cy="7884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1179960" y="985155"/>
                  <a:ext cx="6336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48" name="Ink 47"/>
                <p14:cNvContentPartPr/>
                <p14:nvPr/>
              </p14:nvContentPartPr>
              <p14:xfrm>
                <a:off x="1180320" y="987315"/>
                <a:ext cx="63000" cy="9216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1179600" y="985875"/>
                  <a:ext cx="6444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49" name="Ink 48"/>
                <p14:cNvContentPartPr/>
                <p14:nvPr/>
              </p14:nvContentPartPr>
              <p14:xfrm>
                <a:off x="1320720" y="1002795"/>
                <a:ext cx="48960" cy="720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1319640" y="1000995"/>
                  <a:ext cx="5112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50" name="Ink 49"/>
                <p14:cNvContentPartPr/>
                <p14:nvPr/>
              </p14:nvContentPartPr>
              <p14:xfrm>
                <a:off x="1301640" y="1030875"/>
                <a:ext cx="71640" cy="1692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300920" y="1030515"/>
                  <a:ext cx="7272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51" name="Ink 50"/>
                <p14:cNvContentPartPr/>
                <p14:nvPr/>
              </p14:nvContentPartPr>
              <p14:xfrm>
                <a:off x="1452480" y="936195"/>
                <a:ext cx="66960" cy="14544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451400" y="934395"/>
                  <a:ext cx="69120" cy="14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52" name="Ink 51"/>
                <p14:cNvContentPartPr/>
                <p14:nvPr/>
              </p14:nvContentPartPr>
              <p14:xfrm>
                <a:off x="1535280" y="1042035"/>
                <a:ext cx="57600" cy="7992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534200" y="1040235"/>
                  <a:ext cx="5904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53" name="Ink 52"/>
                <p14:cNvContentPartPr/>
                <p14:nvPr/>
              </p14:nvContentPartPr>
              <p14:xfrm>
                <a:off x="1113360" y="1206555"/>
                <a:ext cx="12600" cy="540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112640" y="1206195"/>
                  <a:ext cx="1368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54" name="Ink 53"/>
                <p14:cNvContentPartPr/>
                <p14:nvPr/>
              </p14:nvContentPartPr>
              <p14:xfrm>
                <a:off x="1174200" y="1200075"/>
                <a:ext cx="3240" cy="288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1173840" y="1198995"/>
                  <a:ext cx="4320" cy="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55" name="Ink 54"/>
                <p14:cNvContentPartPr/>
                <p14:nvPr/>
              </p14:nvContentPartPr>
              <p14:xfrm>
                <a:off x="1228920" y="1197195"/>
                <a:ext cx="7920" cy="324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1228920" y="1196475"/>
                  <a:ext cx="8280" cy="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56" name="Ink 55"/>
                <p14:cNvContentPartPr/>
                <p14:nvPr/>
              </p14:nvContentPartPr>
              <p14:xfrm>
                <a:off x="1323240" y="1189995"/>
                <a:ext cx="6120" cy="133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1322880" y="1188915"/>
                  <a:ext cx="684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57" name="Ink 56"/>
                <p14:cNvContentPartPr/>
                <p14:nvPr/>
              </p14:nvContentPartPr>
              <p14:xfrm>
                <a:off x="880440" y="1327875"/>
                <a:ext cx="107640" cy="7956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879360" y="1325715"/>
                  <a:ext cx="10908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58" name="Ink 57"/>
                <p14:cNvContentPartPr/>
                <p14:nvPr/>
              </p14:nvContentPartPr>
              <p14:xfrm>
                <a:off x="997080" y="1390155"/>
                <a:ext cx="57960" cy="9072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996720" y="1387995"/>
                  <a:ext cx="5940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59" name="Ink 58"/>
                <p14:cNvContentPartPr/>
                <p14:nvPr/>
              </p14:nvContentPartPr>
              <p14:xfrm>
                <a:off x="986640" y="1297275"/>
                <a:ext cx="85680" cy="5256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985560" y="1296195"/>
                  <a:ext cx="8712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60" name="Ink 59"/>
                <p14:cNvContentPartPr/>
                <p14:nvPr/>
              </p14:nvContentPartPr>
              <p14:xfrm>
                <a:off x="1149000" y="1337955"/>
                <a:ext cx="67680" cy="6516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1147920" y="1336515"/>
                  <a:ext cx="6912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61" name="Ink 60"/>
                <p14:cNvContentPartPr/>
                <p14:nvPr/>
              </p14:nvContentPartPr>
              <p14:xfrm>
                <a:off x="1141440" y="1335795"/>
                <a:ext cx="72360" cy="10116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1140360" y="1333995"/>
                  <a:ext cx="7380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62" name="Ink 61"/>
                <p14:cNvContentPartPr/>
                <p14:nvPr/>
              </p14:nvContentPartPr>
              <p14:xfrm>
                <a:off x="1309560" y="1357395"/>
                <a:ext cx="86400" cy="1224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1308840" y="1355595"/>
                  <a:ext cx="8820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63" name="Ink 62"/>
                <p14:cNvContentPartPr/>
                <p14:nvPr/>
              </p14:nvContentPartPr>
              <p14:xfrm>
                <a:off x="1317840" y="1378275"/>
                <a:ext cx="80640" cy="1548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1317120" y="1377915"/>
                  <a:ext cx="8172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64" name="Ink 63"/>
                <p14:cNvContentPartPr/>
                <p14:nvPr/>
              </p14:nvContentPartPr>
              <p14:xfrm>
                <a:off x="1485240" y="1266675"/>
                <a:ext cx="22320" cy="15120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1484160" y="1264875"/>
                  <a:ext cx="24120" cy="15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65" name="Ink 64"/>
                <p14:cNvContentPartPr/>
                <p14:nvPr/>
              </p14:nvContentPartPr>
              <p14:xfrm>
                <a:off x="1483440" y="1339395"/>
                <a:ext cx="55800" cy="6840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1482720" y="1337595"/>
                  <a:ext cx="576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66" name="Ink 65"/>
                <p14:cNvContentPartPr/>
                <p14:nvPr/>
              </p14:nvContentPartPr>
              <p14:xfrm>
                <a:off x="1578840" y="1384035"/>
                <a:ext cx="21960" cy="15840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1578480" y="1382595"/>
                  <a:ext cx="23040" cy="16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67" name="Ink 66"/>
                <p14:cNvContentPartPr/>
                <p14:nvPr/>
              </p14:nvContentPartPr>
              <p14:xfrm>
                <a:off x="1578480" y="1390155"/>
                <a:ext cx="55800" cy="4752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1578120" y="1387995"/>
                  <a:ext cx="57240" cy="5184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26" name="Rectangle 225"/>
            <p:cNvSpPr/>
            <p:nvPr/>
          </p:nvSpPr>
          <p:spPr>
            <a:xfrm>
              <a:off x="238125" y="338137"/>
              <a:ext cx="1472040" cy="141922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9" name="Group 228"/>
          <p:cNvGrpSpPr/>
          <p:nvPr/>
        </p:nvGrpSpPr>
        <p:grpSpPr>
          <a:xfrm>
            <a:off x="2190441" y="338138"/>
            <a:ext cx="2100572" cy="1419224"/>
            <a:chOff x="2190441" y="338138"/>
            <a:chExt cx="2100572" cy="1419224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68" name="Ink 67"/>
                <p14:cNvContentPartPr/>
                <p14:nvPr/>
              </p14:nvContentPartPr>
              <p14:xfrm>
                <a:off x="2244442" y="420480"/>
                <a:ext cx="135000" cy="9936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243362" y="418673"/>
                  <a:ext cx="137160" cy="1033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69" name="Ink 68"/>
                <p14:cNvContentPartPr/>
                <p14:nvPr/>
              </p14:nvContentPartPr>
              <p14:xfrm>
                <a:off x="2431282" y="446400"/>
                <a:ext cx="102960" cy="8136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430202" y="444240"/>
                  <a:ext cx="1044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70" name="Ink 69"/>
                <p14:cNvContentPartPr/>
                <p14:nvPr/>
              </p14:nvContentPartPr>
              <p14:xfrm>
                <a:off x="2556922" y="468000"/>
                <a:ext cx="54720" cy="5652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555835" y="466200"/>
                  <a:ext cx="56170" cy="6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71" name="Ink 70"/>
                <p14:cNvContentPartPr/>
                <p14:nvPr/>
              </p14:nvContentPartPr>
              <p14:xfrm>
                <a:off x="2536402" y="456840"/>
                <a:ext cx="69480" cy="9900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535316" y="455047"/>
                  <a:ext cx="71651" cy="1025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72" name="Ink 71"/>
                <p14:cNvContentPartPr/>
                <p14:nvPr/>
              </p14:nvContentPartPr>
              <p14:xfrm>
                <a:off x="2779042" y="431640"/>
                <a:ext cx="103680" cy="11088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777962" y="429480"/>
                  <a:ext cx="10512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73" name="Ink 72"/>
                <p14:cNvContentPartPr/>
                <p14:nvPr/>
              </p14:nvContentPartPr>
              <p14:xfrm>
                <a:off x="2912962" y="403920"/>
                <a:ext cx="4680" cy="4968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911882" y="402480"/>
                  <a:ext cx="648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74" name="Ink 73"/>
                <p14:cNvContentPartPr/>
                <p14:nvPr/>
              </p14:nvContentPartPr>
              <p14:xfrm>
                <a:off x="2880202" y="398160"/>
                <a:ext cx="73080" cy="252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879122" y="396000"/>
                  <a:ext cx="7452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75" name="Ink 74"/>
                <p14:cNvContentPartPr/>
                <p14:nvPr/>
              </p14:nvContentPartPr>
              <p14:xfrm>
                <a:off x="3002962" y="428400"/>
                <a:ext cx="62280" cy="10008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3002246" y="426594"/>
                  <a:ext cx="63712" cy="1040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76" name="Ink 75"/>
                <p14:cNvContentPartPr/>
                <p14:nvPr/>
              </p14:nvContentPartPr>
              <p14:xfrm>
                <a:off x="2990362" y="435960"/>
                <a:ext cx="87480" cy="9612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990002" y="434876"/>
                  <a:ext cx="88200" cy="990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77" name="Ink 76"/>
                <p14:cNvContentPartPr/>
                <p14:nvPr/>
              </p14:nvContentPartPr>
              <p14:xfrm>
                <a:off x="2258482" y="728280"/>
                <a:ext cx="54720" cy="11196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257402" y="726120"/>
                  <a:ext cx="56880" cy="1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78" name="Ink 77"/>
                <p14:cNvContentPartPr/>
                <p14:nvPr/>
              </p14:nvContentPartPr>
              <p14:xfrm>
                <a:off x="2361082" y="810000"/>
                <a:ext cx="3960" cy="1656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360092" y="808560"/>
                  <a:ext cx="594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79" name="Ink 78"/>
                <p14:cNvContentPartPr/>
                <p14:nvPr/>
              </p14:nvContentPartPr>
              <p14:xfrm>
                <a:off x="2434882" y="686520"/>
                <a:ext cx="25200" cy="130680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433817" y="684354"/>
                  <a:ext cx="26620" cy="1353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80" name="Ink 79"/>
                <p14:cNvContentPartPr/>
                <p14:nvPr/>
              </p14:nvContentPartPr>
              <p14:xfrm>
                <a:off x="2403922" y="756720"/>
                <a:ext cx="46080" cy="216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2402842" y="754560"/>
                  <a:ext cx="47520" cy="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81" name="Ink 80"/>
                <p14:cNvContentPartPr/>
                <p14:nvPr/>
              </p14:nvContentPartPr>
              <p14:xfrm>
                <a:off x="2515522" y="811800"/>
                <a:ext cx="6480" cy="1260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2514442" y="810400"/>
                  <a:ext cx="8280" cy="161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82" name="Ink 81"/>
                <p14:cNvContentPartPr/>
                <p14:nvPr/>
              </p14:nvContentPartPr>
              <p14:xfrm>
                <a:off x="2630722" y="739080"/>
                <a:ext cx="4320" cy="900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629642" y="737003"/>
                  <a:ext cx="5760" cy="117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83" name="Ink 82"/>
                <p14:cNvContentPartPr/>
                <p14:nvPr/>
              </p14:nvContentPartPr>
              <p14:xfrm>
                <a:off x="2631802" y="797400"/>
                <a:ext cx="9000" cy="1224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2630722" y="796680"/>
                  <a:ext cx="1116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84" name="Ink 83"/>
                <p14:cNvContentPartPr/>
                <p14:nvPr/>
              </p14:nvContentPartPr>
              <p14:xfrm>
                <a:off x="2855362" y="1522793"/>
                <a:ext cx="64440" cy="10656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2854282" y="1522073"/>
                  <a:ext cx="6588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85" name="Ink 84"/>
                <p14:cNvContentPartPr/>
                <p14:nvPr/>
              </p14:nvContentPartPr>
              <p14:xfrm>
                <a:off x="2847082" y="1544393"/>
                <a:ext cx="74160" cy="8568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2846002" y="1542947"/>
                  <a:ext cx="75960" cy="889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86" name="Ink 85"/>
                <p14:cNvContentPartPr/>
                <p14:nvPr/>
              </p14:nvContentPartPr>
              <p14:xfrm>
                <a:off x="3068842" y="1544753"/>
                <a:ext cx="57240" cy="8280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3067762" y="1542593"/>
                  <a:ext cx="5940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87" name="Ink 86"/>
                <p14:cNvContentPartPr/>
                <p14:nvPr/>
              </p14:nvContentPartPr>
              <p14:xfrm>
                <a:off x="3077842" y="1601633"/>
                <a:ext cx="71280" cy="4788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3076762" y="1600193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88" name="Ink 87"/>
                <p14:cNvContentPartPr/>
                <p14:nvPr/>
              </p14:nvContentPartPr>
              <p14:xfrm>
                <a:off x="3227602" y="1534313"/>
                <a:ext cx="85320" cy="11124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3226522" y="1531793"/>
                  <a:ext cx="8748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89" name="Ink 88"/>
                <p14:cNvContentPartPr/>
                <p14:nvPr/>
              </p14:nvContentPartPr>
              <p14:xfrm>
                <a:off x="2832757" y="733875"/>
                <a:ext cx="90000" cy="8640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831677" y="731715"/>
                  <a:ext cx="91440" cy="9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90" name="Ink 89"/>
                <p14:cNvContentPartPr/>
                <p14:nvPr/>
              </p14:nvContentPartPr>
              <p14:xfrm>
                <a:off x="2924917" y="799395"/>
                <a:ext cx="51840" cy="9000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923837" y="797235"/>
                  <a:ext cx="52920" cy="9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91" name="Ink 90"/>
                <p14:cNvContentPartPr/>
                <p14:nvPr/>
              </p14:nvContentPartPr>
              <p14:xfrm>
                <a:off x="2956957" y="678795"/>
                <a:ext cx="85680" cy="8064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2955877" y="676995"/>
                  <a:ext cx="8712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92" name="Ink 91"/>
                <p14:cNvContentPartPr/>
                <p14:nvPr/>
              </p14:nvContentPartPr>
              <p14:xfrm>
                <a:off x="3105997" y="755835"/>
                <a:ext cx="56160" cy="7848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104917" y="754035"/>
                  <a:ext cx="5760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93" name="Ink 92"/>
                <p14:cNvContentPartPr/>
                <p14:nvPr/>
              </p14:nvContentPartPr>
              <p14:xfrm>
                <a:off x="3080077" y="754395"/>
                <a:ext cx="84240" cy="10836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3079357" y="752955"/>
                  <a:ext cx="8568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94" name="Ink 93"/>
                <p14:cNvContentPartPr/>
                <p14:nvPr/>
              </p14:nvContentPartPr>
              <p14:xfrm>
                <a:off x="3252517" y="777435"/>
                <a:ext cx="64440" cy="324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3251437" y="775635"/>
                  <a:ext cx="6624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95" name="Ink 94"/>
                <p14:cNvContentPartPr/>
                <p14:nvPr/>
              </p14:nvContentPartPr>
              <p14:xfrm>
                <a:off x="3235237" y="812715"/>
                <a:ext cx="84600" cy="1188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3234877" y="812355"/>
                  <a:ext cx="8532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96" name="Ink 95"/>
                <p14:cNvContentPartPr/>
                <p14:nvPr/>
              </p14:nvContentPartPr>
              <p14:xfrm>
                <a:off x="3375997" y="679155"/>
                <a:ext cx="64080" cy="15408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3375277" y="677355"/>
                  <a:ext cx="65880" cy="15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97" name="Ink 96"/>
                <p14:cNvContentPartPr/>
                <p14:nvPr/>
              </p14:nvContentPartPr>
              <p14:xfrm>
                <a:off x="3483997" y="797235"/>
                <a:ext cx="15120" cy="7524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3483997" y="795075"/>
                  <a:ext cx="16200" cy="7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98" name="Ink 97"/>
                <p14:cNvContentPartPr/>
                <p14:nvPr/>
              </p14:nvContentPartPr>
              <p14:xfrm>
                <a:off x="2813677" y="945195"/>
                <a:ext cx="100440" cy="9720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2812597" y="943035"/>
                  <a:ext cx="10152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99" name="Ink 98"/>
                <p14:cNvContentPartPr/>
                <p14:nvPr/>
              </p14:nvContentPartPr>
              <p14:xfrm>
                <a:off x="2930677" y="1025835"/>
                <a:ext cx="43200" cy="6732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2929597" y="1025115"/>
                  <a:ext cx="4464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100" name="Ink 99"/>
                <p14:cNvContentPartPr/>
                <p14:nvPr/>
              </p14:nvContentPartPr>
              <p14:xfrm>
                <a:off x="2952997" y="943755"/>
                <a:ext cx="76320" cy="5040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2952277" y="941595"/>
                  <a:ext cx="77400" cy="5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103" name="Ink 102"/>
                <p14:cNvContentPartPr/>
                <p14:nvPr/>
              </p14:nvContentPartPr>
              <p14:xfrm>
                <a:off x="3575661" y="980475"/>
                <a:ext cx="48960" cy="720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3574581" y="978675"/>
                  <a:ext cx="5112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104" name="Ink 103"/>
                <p14:cNvContentPartPr/>
                <p14:nvPr/>
              </p14:nvContentPartPr>
              <p14:xfrm>
                <a:off x="3556581" y="1008555"/>
                <a:ext cx="71640" cy="1692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3555861" y="1008195"/>
                  <a:ext cx="7272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105" name="Ink 104"/>
                <p14:cNvContentPartPr/>
                <p14:nvPr/>
              </p14:nvContentPartPr>
              <p14:xfrm>
                <a:off x="3707421" y="913875"/>
                <a:ext cx="66960" cy="14544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3706341" y="912075"/>
                  <a:ext cx="69120" cy="14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106" name="Ink 105"/>
                <p14:cNvContentPartPr/>
                <p14:nvPr/>
              </p14:nvContentPartPr>
              <p14:xfrm>
                <a:off x="3790221" y="1019715"/>
                <a:ext cx="57600" cy="7992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3789141" y="1017915"/>
                  <a:ext cx="5904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107" name="Ink 106"/>
                <p14:cNvContentPartPr/>
                <p14:nvPr/>
              </p14:nvContentPartPr>
              <p14:xfrm>
                <a:off x="3026077" y="1197915"/>
                <a:ext cx="12600" cy="5400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3025357" y="1197555"/>
                  <a:ext cx="1368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108" name="Ink 107"/>
                <p14:cNvContentPartPr/>
                <p14:nvPr/>
              </p14:nvContentPartPr>
              <p14:xfrm>
                <a:off x="3086917" y="1191435"/>
                <a:ext cx="3240" cy="288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3086557" y="1190355"/>
                  <a:ext cx="4320" cy="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109" name="Ink 108"/>
                <p14:cNvContentPartPr/>
                <p14:nvPr/>
              </p14:nvContentPartPr>
              <p14:xfrm>
                <a:off x="3141637" y="1188555"/>
                <a:ext cx="7920" cy="324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3141637" y="1187835"/>
                  <a:ext cx="8280" cy="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110" name="Ink 109"/>
                <p14:cNvContentPartPr/>
                <p14:nvPr/>
              </p14:nvContentPartPr>
              <p14:xfrm>
                <a:off x="3235957" y="1181355"/>
                <a:ext cx="6120" cy="1332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3235597" y="1180275"/>
                  <a:ext cx="684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111" name="Ink 110"/>
                <p14:cNvContentPartPr/>
                <p14:nvPr/>
              </p14:nvContentPartPr>
              <p14:xfrm>
                <a:off x="2793157" y="1319235"/>
                <a:ext cx="107640" cy="7956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792077" y="1317075"/>
                  <a:ext cx="10908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112" name="Ink 111"/>
                <p14:cNvContentPartPr/>
                <p14:nvPr/>
              </p14:nvContentPartPr>
              <p14:xfrm>
                <a:off x="2909797" y="1381515"/>
                <a:ext cx="57960" cy="9072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909437" y="1379355"/>
                  <a:ext cx="5940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113" name="Ink 112"/>
                <p14:cNvContentPartPr/>
                <p14:nvPr/>
              </p14:nvContentPartPr>
              <p14:xfrm>
                <a:off x="2899357" y="1288635"/>
                <a:ext cx="85680" cy="5256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898277" y="1287555"/>
                  <a:ext cx="8712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114" name="Ink 113"/>
                <p14:cNvContentPartPr/>
                <p14:nvPr/>
              </p14:nvContentPartPr>
              <p14:xfrm>
                <a:off x="3061717" y="1329315"/>
                <a:ext cx="67680" cy="6516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3060637" y="1327875"/>
                  <a:ext cx="6912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115" name="Ink 114"/>
                <p14:cNvContentPartPr/>
                <p14:nvPr/>
              </p14:nvContentPartPr>
              <p14:xfrm>
                <a:off x="3054157" y="1327155"/>
                <a:ext cx="72360" cy="10116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3053077" y="1325355"/>
                  <a:ext cx="7380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116" name="Ink 115"/>
                <p14:cNvContentPartPr/>
                <p14:nvPr/>
              </p14:nvContentPartPr>
              <p14:xfrm>
                <a:off x="3222277" y="1348755"/>
                <a:ext cx="86400" cy="1224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3221557" y="1346955"/>
                  <a:ext cx="8820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117" name="Ink 116"/>
                <p14:cNvContentPartPr/>
                <p14:nvPr/>
              </p14:nvContentPartPr>
              <p14:xfrm>
                <a:off x="3230557" y="1369635"/>
                <a:ext cx="80640" cy="1548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3229837" y="1369275"/>
                  <a:ext cx="8172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118" name="Ink 117"/>
                <p14:cNvContentPartPr/>
                <p14:nvPr/>
              </p14:nvContentPartPr>
              <p14:xfrm>
                <a:off x="3397957" y="1258035"/>
                <a:ext cx="22320" cy="15120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3396877" y="1256235"/>
                  <a:ext cx="24120" cy="15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0">
              <p14:nvContentPartPr>
                <p14:cNvPr id="119" name="Ink 118"/>
                <p14:cNvContentPartPr/>
                <p14:nvPr/>
              </p14:nvContentPartPr>
              <p14:xfrm>
                <a:off x="3396157" y="1330755"/>
                <a:ext cx="55800" cy="6840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3395437" y="1328955"/>
                  <a:ext cx="576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120" name="Ink 119"/>
                <p14:cNvContentPartPr/>
                <p14:nvPr/>
              </p14:nvContentPartPr>
              <p14:xfrm>
                <a:off x="3491557" y="1375395"/>
                <a:ext cx="21960" cy="15840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3491197" y="1373955"/>
                  <a:ext cx="23040" cy="16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2">
              <p14:nvContentPartPr>
                <p14:cNvPr id="121" name="Ink 120"/>
                <p14:cNvContentPartPr/>
                <p14:nvPr/>
              </p14:nvContentPartPr>
              <p14:xfrm>
                <a:off x="3491197" y="1381515"/>
                <a:ext cx="55800" cy="4752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3490837" y="1379355"/>
                  <a:ext cx="57240" cy="5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129" name="Ink 128"/>
                <p14:cNvContentPartPr/>
                <p14:nvPr/>
              </p14:nvContentPartPr>
              <p14:xfrm>
                <a:off x="3024525" y="1014315"/>
                <a:ext cx="85680" cy="1620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3023445" y="1013955"/>
                  <a:ext cx="8748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130" name="Ink 129"/>
                <p14:cNvContentPartPr/>
                <p14:nvPr/>
              </p14:nvContentPartPr>
              <p14:xfrm>
                <a:off x="3063765" y="993075"/>
                <a:ext cx="19080" cy="6156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3063045" y="991635"/>
                  <a:ext cx="2016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131" name="Ink 130"/>
                <p14:cNvContentPartPr/>
                <p14:nvPr/>
              </p14:nvContentPartPr>
              <p14:xfrm>
                <a:off x="3113085" y="979395"/>
                <a:ext cx="86400" cy="7380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3112005" y="977955"/>
                  <a:ext cx="8820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133" name="Ink 132"/>
                <p14:cNvContentPartPr/>
                <p14:nvPr/>
              </p14:nvContentPartPr>
              <p14:xfrm>
                <a:off x="3222277" y="987675"/>
                <a:ext cx="68400" cy="6012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3221197" y="985515"/>
                  <a:ext cx="6984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134" name="Ink 133"/>
                <p14:cNvContentPartPr/>
                <p14:nvPr/>
              </p14:nvContentPartPr>
              <p14:xfrm>
                <a:off x="3307237" y="1035915"/>
                <a:ext cx="5040" cy="4140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3306157" y="1034475"/>
                  <a:ext cx="684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135" name="Ink 134"/>
                <p14:cNvContentPartPr/>
                <p14:nvPr/>
              </p14:nvContentPartPr>
              <p14:xfrm>
                <a:off x="3262957" y="929715"/>
                <a:ext cx="106560" cy="4356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3261877" y="927915"/>
                  <a:ext cx="108720" cy="4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136" name="Ink 135"/>
                <p14:cNvContentPartPr/>
                <p14:nvPr/>
              </p14:nvContentPartPr>
              <p14:xfrm>
                <a:off x="2717085" y="926475"/>
                <a:ext cx="82080" cy="17100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2716005" y="924675"/>
                  <a:ext cx="83520" cy="17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137" name="Ink 136"/>
                <p14:cNvContentPartPr/>
                <p14:nvPr/>
              </p14:nvContentPartPr>
              <p14:xfrm>
                <a:off x="3371205" y="899115"/>
                <a:ext cx="68400" cy="20844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3371205" y="898035"/>
                  <a:ext cx="69480" cy="21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138" name="Ink 137"/>
                <p14:cNvContentPartPr/>
                <p14:nvPr/>
              </p14:nvContentPartPr>
              <p14:xfrm>
                <a:off x="3483165" y="982275"/>
                <a:ext cx="46440" cy="6660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3482085" y="980115"/>
                  <a:ext cx="4752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139" name="Ink 138"/>
                <p14:cNvContentPartPr/>
                <p14:nvPr/>
              </p14:nvContentPartPr>
              <p14:xfrm>
                <a:off x="3457245" y="980835"/>
                <a:ext cx="77040" cy="8496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3456885" y="978675"/>
                  <a:ext cx="78120" cy="8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140" name="Ink 139"/>
                <p14:cNvContentPartPr/>
                <p14:nvPr/>
              </p14:nvContentPartPr>
              <p14:xfrm>
                <a:off x="3856125" y="1007475"/>
                <a:ext cx="85680" cy="1512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3855045" y="1007115"/>
                  <a:ext cx="8712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141" name="Ink 140"/>
                <p14:cNvContentPartPr/>
                <p14:nvPr/>
              </p14:nvContentPartPr>
              <p14:xfrm>
                <a:off x="3876285" y="985875"/>
                <a:ext cx="21960" cy="5976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3875205" y="984795"/>
                  <a:ext cx="2340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142" name="Ink 141"/>
                <p14:cNvContentPartPr/>
                <p14:nvPr/>
              </p14:nvContentPartPr>
              <p14:xfrm>
                <a:off x="3972045" y="978315"/>
                <a:ext cx="111240" cy="6444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3970965" y="976155"/>
                  <a:ext cx="112680" cy="6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143" name="Ink 142"/>
                <p14:cNvContentPartPr/>
                <p14:nvPr/>
              </p14:nvContentPartPr>
              <p14:xfrm>
                <a:off x="4108485" y="893715"/>
                <a:ext cx="23760" cy="15660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4107405" y="891915"/>
                  <a:ext cx="25560" cy="16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144" name="Ink 143"/>
                <p14:cNvContentPartPr/>
                <p14:nvPr/>
              </p14:nvContentPartPr>
              <p14:xfrm>
                <a:off x="4123245" y="969315"/>
                <a:ext cx="59400" cy="7236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4122165" y="967515"/>
                  <a:ext cx="6156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3">
              <p14:nvContentPartPr>
                <p14:cNvPr id="145" name="Ink 144"/>
                <p14:cNvContentPartPr/>
                <p14:nvPr/>
              </p14:nvContentPartPr>
              <p14:xfrm>
                <a:off x="4181565" y="1038795"/>
                <a:ext cx="12960" cy="6264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4181205" y="1036635"/>
                  <a:ext cx="14400" cy="6588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27" name="Rectangle 226"/>
            <p:cNvSpPr/>
            <p:nvPr/>
          </p:nvSpPr>
          <p:spPr>
            <a:xfrm>
              <a:off x="2190441" y="338138"/>
              <a:ext cx="2100572" cy="141922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190441" y="1824589"/>
            <a:ext cx="2100572" cy="1432342"/>
            <a:chOff x="2190441" y="1824589"/>
            <a:chExt cx="2100572" cy="143234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5">
              <p14:nvContentPartPr>
                <p14:cNvPr id="146" name="Ink 145"/>
                <p14:cNvContentPartPr/>
                <p14:nvPr/>
              </p14:nvContentPartPr>
              <p14:xfrm>
                <a:off x="2255571" y="1954091"/>
                <a:ext cx="135000" cy="9936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206"/>
                <a:stretch>
                  <a:fillRect/>
                </a:stretch>
              </p:blipFill>
              <p:spPr>
                <a:xfrm>
                  <a:off x="2254491" y="1952284"/>
                  <a:ext cx="137160" cy="1033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7">
              <p14:nvContentPartPr>
                <p14:cNvPr id="147" name="Ink 146"/>
                <p14:cNvContentPartPr/>
                <p14:nvPr/>
              </p14:nvContentPartPr>
              <p14:xfrm>
                <a:off x="2442411" y="1980011"/>
                <a:ext cx="102960" cy="8136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208"/>
                <a:stretch>
                  <a:fillRect/>
                </a:stretch>
              </p:blipFill>
              <p:spPr>
                <a:xfrm>
                  <a:off x="2441331" y="1977851"/>
                  <a:ext cx="1044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9">
              <p14:nvContentPartPr>
                <p14:cNvPr id="148" name="Ink 147"/>
                <p14:cNvContentPartPr/>
                <p14:nvPr/>
              </p14:nvContentPartPr>
              <p14:xfrm>
                <a:off x="2568051" y="2001611"/>
                <a:ext cx="54720" cy="5652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210"/>
                <a:stretch>
                  <a:fillRect/>
                </a:stretch>
              </p:blipFill>
              <p:spPr>
                <a:xfrm>
                  <a:off x="2566964" y="1999811"/>
                  <a:ext cx="56170" cy="6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1">
              <p14:nvContentPartPr>
                <p14:cNvPr id="149" name="Ink 148"/>
                <p14:cNvContentPartPr/>
                <p14:nvPr/>
              </p14:nvContentPartPr>
              <p14:xfrm>
                <a:off x="2547531" y="1990451"/>
                <a:ext cx="69480" cy="9900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212"/>
                <a:stretch>
                  <a:fillRect/>
                </a:stretch>
              </p:blipFill>
              <p:spPr>
                <a:xfrm>
                  <a:off x="2546445" y="1988658"/>
                  <a:ext cx="71651" cy="1025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3">
              <p14:nvContentPartPr>
                <p14:cNvPr id="150" name="Ink 149"/>
                <p14:cNvContentPartPr/>
                <p14:nvPr/>
              </p14:nvContentPartPr>
              <p14:xfrm>
                <a:off x="2790171" y="1965251"/>
                <a:ext cx="103680" cy="11088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214"/>
                <a:stretch>
                  <a:fillRect/>
                </a:stretch>
              </p:blipFill>
              <p:spPr>
                <a:xfrm>
                  <a:off x="2789091" y="1963091"/>
                  <a:ext cx="10512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5">
              <p14:nvContentPartPr>
                <p14:cNvPr id="151" name="Ink 150"/>
                <p14:cNvContentPartPr/>
                <p14:nvPr/>
              </p14:nvContentPartPr>
              <p14:xfrm>
                <a:off x="2924091" y="1937531"/>
                <a:ext cx="4680" cy="4968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2923011" y="1936091"/>
                  <a:ext cx="648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7">
              <p14:nvContentPartPr>
                <p14:cNvPr id="152" name="Ink 151"/>
                <p14:cNvContentPartPr/>
                <p14:nvPr/>
              </p14:nvContentPartPr>
              <p14:xfrm>
                <a:off x="2891331" y="1931771"/>
                <a:ext cx="73080" cy="252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2890251" y="1929611"/>
                  <a:ext cx="7452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9">
              <p14:nvContentPartPr>
                <p14:cNvPr id="155" name="Ink 154"/>
                <p14:cNvContentPartPr/>
                <p14:nvPr/>
              </p14:nvContentPartPr>
              <p14:xfrm>
                <a:off x="2269611" y="2261891"/>
                <a:ext cx="54720" cy="11196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2268531" y="2259731"/>
                  <a:ext cx="56880" cy="1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1">
              <p14:nvContentPartPr>
                <p14:cNvPr id="156" name="Ink 155"/>
                <p14:cNvContentPartPr/>
                <p14:nvPr/>
              </p14:nvContentPartPr>
              <p14:xfrm>
                <a:off x="2372211" y="2343611"/>
                <a:ext cx="3960" cy="1656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371221" y="2342171"/>
                  <a:ext cx="594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3">
              <p14:nvContentPartPr>
                <p14:cNvPr id="157" name="Ink 156"/>
                <p14:cNvContentPartPr/>
                <p14:nvPr/>
              </p14:nvContentPartPr>
              <p14:xfrm>
                <a:off x="2446011" y="2220131"/>
                <a:ext cx="25200" cy="13068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2444946" y="2217965"/>
                  <a:ext cx="26620" cy="1353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5">
              <p14:nvContentPartPr>
                <p14:cNvPr id="158" name="Ink 157"/>
                <p14:cNvContentPartPr/>
                <p14:nvPr/>
              </p14:nvContentPartPr>
              <p14:xfrm>
                <a:off x="2415051" y="2290331"/>
                <a:ext cx="46080" cy="216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2413971" y="2288171"/>
                  <a:ext cx="47520" cy="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7">
              <p14:nvContentPartPr>
                <p14:cNvPr id="159" name="Ink 158"/>
                <p14:cNvContentPartPr/>
                <p14:nvPr/>
              </p14:nvContentPartPr>
              <p14:xfrm>
                <a:off x="2526651" y="2345411"/>
                <a:ext cx="6480" cy="1260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2525571" y="2344011"/>
                  <a:ext cx="8280" cy="161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9">
              <p14:nvContentPartPr>
                <p14:cNvPr id="160" name="Ink 159"/>
                <p14:cNvContentPartPr/>
                <p14:nvPr/>
              </p14:nvContentPartPr>
              <p14:xfrm>
                <a:off x="2641851" y="2272691"/>
                <a:ext cx="4320" cy="9000"/>
              </p14:xfrm>
            </p:contentPart>
          </mc:Choice>
          <mc:Fallback xmlns="">
            <p:pic>
              <p:nvPicPr>
                <p:cNvPr id="160" name="Ink 159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2640771" y="2270614"/>
                  <a:ext cx="5760" cy="117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1">
              <p14:nvContentPartPr>
                <p14:cNvPr id="161" name="Ink 160"/>
                <p14:cNvContentPartPr/>
                <p14:nvPr/>
              </p14:nvContentPartPr>
              <p14:xfrm>
                <a:off x="2642931" y="2331011"/>
                <a:ext cx="9000" cy="1224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2641851" y="2330291"/>
                  <a:ext cx="1116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3">
              <p14:nvContentPartPr>
                <p14:cNvPr id="162" name="Ink 161"/>
                <p14:cNvContentPartPr/>
                <p14:nvPr/>
              </p14:nvContentPartPr>
              <p14:xfrm>
                <a:off x="2866491" y="3056404"/>
                <a:ext cx="64440" cy="106560"/>
              </p14:xfrm>
            </p:contentPart>
          </mc:Choice>
          <mc:Fallback xmlns="">
            <p:pic>
              <p:nvPicPr>
                <p:cNvPr id="162" name="Ink 161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2865411" y="3055684"/>
                  <a:ext cx="6588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5">
              <p14:nvContentPartPr>
                <p14:cNvPr id="163" name="Ink 162"/>
                <p14:cNvContentPartPr/>
                <p14:nvPr/>
              </p14:nvContentPartPr>
              <p14:xfrm>
                <a:off x="2858211" y="3078004"/>
                <a:ext cx="74160" cy="85680"/>
              </p14:xfrm>
            </p:contentPart>
          </mc:Choice>
          <mc:Fallback xmlns="">
            <p:pic>
              <p:nvPicPr>
                <p:cNvPr id="163" name="Ink 162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2857131" y="3076558"/>
                  <a:ext cx="75960" cy="889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7">
              <p14:nvContentPartPr>
                <p14:cNvPr id="164" name="Ink 163"/>
                <p14:cNvContentPartPr/>
                <p14:nvPr/>
              </p14:nvContentPartPr>
              <p14:xfrm>
                <a:off x="3079971" y="3078364"/>
                <a:ext cx="57240" cy="8280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3078891" y="3076204"/>
                  <a:ext cx="5940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9">
              <p14:nvContentPartPr>
                <p14:cNvPr id="165" name="Ink 164"/>
                <p14:cNvContentPartPr/>
                <p14:nvPr/>
              </p14:nvContentPartPr>
              <p14:xfrm>
                <a:off x="3088971" y="3135244"/>
                <a:ext cx="71280" cy="4788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3087891" y="3133804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1">
              <p14:nvContentPartPr>
                <p14:cNvPr id="166" name="Ink 165"/>
                <p14:cNvContentPartPr/>
                <p14:nvPr/>
              </p14:nvContentPartPr>
              <p14:xfrm>
                <a:off x="3238731" y="3067924"/>
                <a:ext cx="85320" cy="111240"/>
              </p14:xfrm>
            </p:contentPart>
          </mc:Choice>
          <mc:Fallback xmlns="">
            <p:pic>
              <p:nvPicPr>
                <p:cNvPr id="166" name="Ink 165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3237651" y="3065404"/>
                  <a:ext cx="8748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3">
              <p14:nvContentPartPr>
                <p14:cNvPr id="167" name="Ink 166"/>
                <p14:cNvContentPartPr/>
                <p14:nvPr/>
              </p14:nvContentPartPr>
              <p14:xfrm>
                <a:off x="2843886" y="2267486"/>
                <a:ext cx="90000" cy="86400"/>
              </p14:xfrm>
            </p:contentPart>
          </mc:Choice>
          <mc:Fallback xmlns="">
            <p:pic>
              <p:nvPicPr>
                <p:cNvPr id="167" name="Ink 166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2842806" y="2265693"/>
                  <a:ext cx="91440" cy="903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5">
              <p14:nvContentPartPr>
                <p14:cNvPr id="168" name="Ink 167"/>
                <p14:cNvContentPartPr/>
                <p14:nvPr/>
              </p14:nvContentPartPr>
              <p14:xfrm>
                <a:off x="2936046" y="2333006"/>
                <a:ext cx="51840" cy="9000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2934958" y="2330846"/>
                  <a:ext cx="53290" cy="9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7">
              <p14:nvContentPartPr>
                <p14:cNvPr id="169" name="Ink 168"/>
                <p14:cNvContentPartPr/>
                <p14:nvPr/>
              </p14:nvContentPartPr>
              <p14:xfrm>
                <a:off x="2968086" y="2212406"/>
                <a:ext cx="85680" cy="80640"/>
              </p14:xfrm>
            </p:contentPart>
          </mc:Choice>
          <mc:Fallback xmlns="">
            <p:pic>
              <p:nvPicPr>
                <p:cNvPr id="169" name="Ink 168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2967006" y="2210246"/>
                  <a:ext cx="8712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9">
              <p14:nvContentPartPr>
                <p14:cNvPr id="170" name="Ink 169"/>
                <p14:cNvContentPartPr/>
                <p14:nvPr/>
              </p14:nvContentPartPr>
              <p14:xfrm>
                <a:off x="3117126" y="2289446"/>
                <a:ext cx="56160" cy="78480"/>
              </p14:xfrm>
            </p:contentPart>
          </mc:Choice>
          <mc:Fallback xmlns="">
            <p:pic>
              <p:nvPicPr>
                <p:cNvPr id="170" name="Ink 169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3116046" y="2287646"/>
                  <a:ext cx="5760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1">
              <p14:nvContentPartPr>
                <p14:cNvPr id="171" name="Ink 170"/>
                <p14:cNvContentPartPr/>
                <p14:nvPr/>
              </p14:nvContentPartPr>
              <p14:xfrm>
                <a:off x="3091206" y="2288006"/>
                <a:ext cx="84240" cy="108360"/>
              </p14:xfrm>
            </p:contentPart>
          </mc:Choice>
          <mc:Fallback xmlns="">
            <p:pic>
              <p:nvPicPr>
                <p:cNvPr id="171" name="Ink 170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3090486" y="2286566"/>
                  <a:ext cx="8568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3">
              <p14:nvContentPartPr>
                <p14:cNvPr id="172" name="Ink 171"/>
                <p14:cNvContentPartPr/>
                <p14:nvPr/>
              </p14:nvContentPartPr>
              <p14:xfrm>
                <a:off x="3263646" y="2311046"/>
                <a:ext cx="64440" cy="324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3262930" y="2309021"/>
                  <a:ext cx="65872" cy="76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5">
              <p14:nvContentPartPr>
                <p14:cNvPr id="173" name="Ink 172"/>
                <p14:cNvContentPartPr/>
                <p14:nvPr/>
              </p14:nvContentPartPr>
              <p14:xfrm>
                <a:off x="3246366" y="2346326"/>
                <a:ext cx="84600" cy="1188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3246006" y="2345966"/>
                  <a:ext cx="8532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7">
              <p14:nvContentPartPr>
                <p14:cNvPr id="174" name="Ink 173"/>
                <p14:cNvContentPartPr/>
                <p14:nvPr/>
              </p14:nvContentPartPr>
              <p14:xfrm>
                <a:off x="3387126" y="2212766"/>
                <a:ext cx="64080" cy="15408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3386406" y="2210970"/>
                  <a:ext cx="65880" cy="1580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9">
              <p14:nvContentPartPr>
                <p14:cNvPr id="175" name="Ink 174"/>
                <p14:cNvContentPartPr/>
                <p14:nvPr/>
              </p14:nvContentPartPr>
              <p14:xfrm>
                <a:off x="3495126" y="2330846"/>
                <a:ext cx="15120" cy="75240"/>
              </p14:xfrm>
            </p:contentPart>
          </mc:Choice>
          <mc:Fallback xmlns="">
            <p:pic>
              <p:nvPicPr>
                <p:cNvPr id="175" name="Ink 174"/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3494757" y="2328686"/>
                  <a:ext cx="16595" cy="7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1">
              <p14:nvContentPartPr>
                <p14:cNvPr id="176" name="Ink 175"/>
                <p14:cNvContentPartPr/>
                <p14:nvPr/>
              </p14:nvContentPartPr>
              <p14:xfrm>
                <a:off x="2824806" y="2478806"/>
                <a:ext cx="100440" cy="97200"/>
              </p14:xfrm>
            </p:contentPart>
          </mc:Choice>
          <mc:Fallback xmlns="">
            <p:pic>
              <p:nvPicPr>
                <p:cNvPr id="176" name="Ink 175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2823722" y="2476646"/>
                  <a:ext cx="101885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3">
              <p14:nvContentPartPr>
                <p14:cNvPr id="177" name="Ink 176"/>
                <p14:cNvContentPartPr/>
                <p14:nvPr/>
              </p14:nvContentPartPr>
              <p14:xfrm>
                <a:off x="2941806" y="2559446"/>
                <a:ext cx="43200" cy="6732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2940726" y="2558726"/>
                  <a:ext cx="4464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5">
              <p14:nvContentPartPr>
                <p14:cNvPr id="178" name="Ink 177"/>
                <p14:cNvContentPartPr/>
                <p14:nvPr/>
              </p14:nvContentPartPr>
              <p14:xfrm>
                <a:off x="2964126" y="2477366"/>
                <a:ext cx="76320" cy="5040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2963041" y="2475206"/>
                  <a:ext cx="77767" cy="5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7">
              <p14:nvContentPartPr>
                <p14:cNvPr id="179" name="Ink 178"/>
                <p14:cNvContentPartPr/>
                <p14:nvPr/>
              </p14:nvContentPartPr>
              <p14:xfrm>
                <a:off x="3104166" y="2511566"/>
                <a:ext cx="62640" cy="7884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3103442" y="2510126"/>
                  <a:ext cx="63726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9">
              <p14:nvContentPartPr>
                <p14:cNvPr id="180" name="Ink 179"/>
                <p14:cNvContentPartPr/>
                <p14:nvPr/>
              </p14:nvContentPartPr>
              <p14:xfrm>
                <a:off x="3104166" y="2512286"/>
                <a:ext cx="63000" cy="92160"/>
              </p14:xfrm>
            </p:contentPart>
          </mc:Choice>
          <mc:Fallback xmlns="">
            <p:pic>
              <p:nvPicPr>
                <p:cNvPr id="180" name="Ink 179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3103446" y="2510846"/>
                  <a:ext cx="6444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1">
              <p14:nvContentPartPr>
                <p14:cNvPr id="181" name="Ink 180"/>
                <p14:cNvContentPartPr/>
                <p14:nvPr/>
              </p14:nvContentPartPr>
              <p14:xfrm>
                <a:off x="3244566" y="2527766"/>
                <a:ext cx="48960" cy="720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3243851" y="2525966"/>
                  <a:ext cx="50747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3">
              <p14:nvContentPartPr>
                <p14:cNvPr id="182" name="Ink 181"/>
                <p14:cNvContentPartPr/>
                <p14:nvPr/>
              </p14:nvContentPartPr>
              <p14:xfrm>
                <a:off x="3225486" y="2555846"/>
                <a:ext cx="71640" cy="1692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3224766" y="2555486"/>
                  <a:ext cx="7272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5">
              <p14:nvContentPartPr>
                <p14:cNvPr id="183" name="Ink 182"/>
                <p14:cNvContentPartPr/>
                <p14:nvPr/>
              </p14:nvContentPartPr>
              <p14:xfrm>
                <a:off x="3376326" y="2461166"/>
                <a:ext cx="66960" cy="14544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3375246" y="2459362"/>
                  <a:ext cx="69120" cy="1494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7">
              <p14:nvContentPartPr>
                <p14:cNvPr id="184" name="Ink 183"/>
                <p14:cNvContentPartPr/>
                <p14:nvPr/>
              </p14:nvContentPartPr>
              <p14:xfrm>
                <a:off x="3459126" y="2567006"/>
                <a:ext cx="57600" cy="7992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3458046" y="2565198"/>
                  <a:ext cx="59040" cy="842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9">
              <p14:nvContentPartPr>
                <p14:cNvPr id="185" name="Ink 184"/>
                <p14:cNvContentPartPr/>
                <p14:nvPr/>
              </p14:nvContentPartPr>
              <p14:xfrm>
                <a:off x="3037206" y="2731526"/>
                <a:ext cx="12600" cy="540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3036486" y="2731166"/>
                  <a:ext cx="1368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1">
              <p14:nvContentPartPr>
                <p14:cNvPr id="186" name="Ink 185"/>
                <p14:cNvContentPartPr/>
                <p14:nvPr/>
              </p14:nvContentPartPr>
              <p14:xfrm>
                <a:off x="3098046" y="2725046"/>
                <a:ext cx="3240" cy="288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3097722" y="2723966"/>
                  <a:ext cx="3888" cy="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3">
              <p14:nvContentPartPr>
                <p14:cNvPr id="187" name="Ink 186"/>
                <p14:cNvContentPartPr/>
                <p14:nvPr/>
              </p14:nvContentPartPr>
              <p14:xfrm>
                <a:off x="3152766" y="2722166"/>
                <a:ext cx="7920" cy="324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3152389" y="2721842"/>
                  <a:ext cx="8674" cy="38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5">
              <p14:nvContentPartPr>
                <p14:cNvPr id="188" name="Ink 187"/>
                <p14:cNvContentPartPr/>
                <p14:nvPr/>
              </p14:nvContentPartPr>
              <p14:xfrm>
                <a:off x="3247086" y="2714966"/>
                <a:ext cx="6120" cy="1332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3246703" y="2713886"/>
                  <a:ext cx="7268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7">
              <p14:nvContentPartPr>
                <p14:cNvPr id="189" name="Ink 188"/>
                <p14:cNvContentPartPr/>
                <p14:nvPr/>
              </p14:nvContentPartPr>
              <p14:xfrm>
                <a:off x="2804286" y="2852846"/>
                <a:ext cx="107640" cy="7956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2803206" y="2850686"/>
                  <a:ext cx="10908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9">
              <p14:nvContentPartPr>
                <p14:cNvPr id="190" name="Ink 189"/>
                <p14:cNvContentPartPr/>
                <p14:nvPr/>
              </p14:nvContentPartPr>
              <p14:xfrm>
                <a:off x="2920926" y="2915126"/>
                <a:ext cx="57960" cy="907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2920566" y="2912975"/>
                  <a:ext cx="59400" cy="950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1">
              <p14:nvContentPartPr>
                <p14:cNvPr id="191" name="Ink 190"/>
                <p14:cNvContentPartPr/>
                <p14:nvPr/>
              </p14:nvContentPartPr>
              <p14:xfrm>
                <a:off x="2910486" y="2822246"/>
                <a:ext cx="85680" cy="525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2909406" y="2821166"/>
                  <a:ext cx="8712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3">
              <p14:nvContentPartPr>
                <p14:cNvPr id="192" name="Ink 191"/>
                <p14:cNvContentPartPr/>
                <p14:nvPr/>
              </p14:nvContentPartPr>
              <p14:xfrm>
                <a:off x="3072846" y="2862926"/>
                <a:ext cx="67680" cy="6516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3071766" y="2861486"/>
                  <a:ext cx="6912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5">
              <p14:nvContentPartPr>
                <p14:cNvPr id="193" name="Ink 192"/>
                <p14:cNvContentPartPr/>
                <p14:nvPr/>
              </p14:nvContentPartPr>
              <p14:xfrm>
                <a:off x="3065286" y="2860766"/>
                <a:ext cx="72360" cy="10116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96"/>
                <a:stretch>
                  <a:fillRect/>
                </a:stretch>
              </p:blipFill>
              <p:spPr>
                <a:xfrm>
                  <a:off x="3064201" y="2858606"/>
                  <a:ext cx="74169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7">
              <p14:nvContentPartPr>
                <p14:cNvPr id="194" name="Ink 193"/>
                <p14:cNvContentPartPr/>
                <p14:nvPr/>
              </p14:nvContentPartPr>
              <p14:xfrm>
                <a:off x="3233406" y="2882366"/>
                <a:ext cx="86400" cy="1224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298"/>
                <a:stretch>
                  <a:fillRect/>
                </a:stretch>
              </p:blipFill>
              <p:spPr>
                <a:xfrm>
                  <a:off x="3232686" y="2880566"/>
                  <a:ext cx="8820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9">
              <p14:nvContentPartPr>
                <p14:cNvPr id="195" name="Ink 194"/>
                <p14:cNvContentPartPr/>
                <p14:nvPr/>
              </p14:nvContentPartPr>
              <p14:xfrm>
                <a:off x="3241686" y="2903246"/>
                <a:ext cx="80640" cy="15480"/>
              </p14:xfrm>
            </p:contentPart>
          </mc:Choice>
          <mc:Fallback xmlns="">
            <p:pic>
              <p:nvPicPr>
                <p:cNvPr id="195" name="Ink 194"/>
                <p:cNvPicPr/>
                <p:nvPr/>
              </p:nvPicPr>
              <p:blipFill>
                <a:blip r:embed="rId300"/>
                <a:stretch>
                  <a:fillRect/>
                </a:stretch>
              </p:blipFill>
              <p:spPr>
                <a:xfrm>
                  <a:off x="3240966" y="2902886"/>
                  <a:ext cx="8172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1">
              <p14:nvContentPartPr>
                <p14:cNvPr id="196" name="Ink 195"/>
                <p14:cNvContentPartPr/>
                <p14:nvPr/>
              </p14:nvContentPartPr>
              <p14:xfrm>
                <a:off x="3409086" y="2791646"/>
                <a:ext cx="22320" cy="151200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302"/>
                <a:stretch>
                  <a:fillRect/>
                </a:stretch>
              </p:blipFill>
              <p:spPr>
                <a:xfrm>
                  <a:off x="3408006" y="2790209"/>
                  <a:ext cx="24120" cy="1544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3">
              <p14:nvContentPartPr>
                <p14:cNvPr id="197" name="Ink 196"/>
                <p14:cNvContentPartPr/>
                <p14:nvPr/>
              </p14:nvContentPartPr>
              <p14:xfrm>
                <a:off x="3407286" y="2864366"/>
                <a:ext cx="55800" cy="6840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304"/>
                <a:stretch>
                  <a:fillRect/>
                </a:stretch>
              </p:blipFill>
              <p:spPr>
                <a:xfrm>
                  <a:off x="3406566" y="2862556"/>
                  <a:ext cx="57600" cy="7238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5">
              <p14:nvContentPartPr>
                <p14:cNvPr id="198" name="Ink 197"/>
                <p14:cNvContentPartPr/>
                <p14:nvPr/>
              </p14:nvContentPartPr>
              <p14:xfrm>
                <a:off x="3502686" y="2909006"/>
                <a:ext cx="21960" cy="15840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306"/>
                <a:stretch>
                  <a:fillRect/>
                </a:stretch>
              </p:blipFill>
              <p:spPr>
                <a:xfrm>
                  <a:off x="3502326" y="2907566"/>
                  <a:ext cx="23040" cy="16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7">
              <p14:nvContentPartPr>
                <p14:cNvPr id="199" name="Ink 198"/>
                <p14:cNvContentPartPr/>
                <p14:nvPr/>
              </p14:nvContentPartPr>
              <p14:xfrm>
                <a:off x="3502326" y="2915126"/>
                <a:ext cx="55800" cy="4752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308"/>
                <a:stretch>
                  <a:fillRect/>
                </a:stretch>
              </p:blipFill>
              <p:spPr>
                <a:xfrm>
                  <a:off x="3501966" y="2912950"/>
                  <a:ext cx="57240" cy="522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9">
              <p14:nvContentPartPr>
                <p14:cNvPr id="205" name="Ink 204"/>
                <p14:cNvContentPartPr/>
                <p14:nvPr/>
              </p14:nvContentPartPr>
              <p14:xfrm>
                <a:off x="3627321" y="1903841"/>
                <a:ext cx="360" cy="360"/>
              </p14:xfrm>
            </p:contentPart>
          </mc:Choice>
          <mc:Fallback xmlns="">
            <p:pic>
              <p:nvPicPr>
                <p:cNvPr id="205" name="Ink 204"/>
                <p:cNvPicPr/>
                <p:nvPr/>
              </p:nvPicPr>
              <p:blipFill>
                <a:blip r:embed="rId310"/>
                <a:stretch>
                  <a:fillRect/>
                </a:stretch>
              </p:blipFill>
              <p:spPr>
                <a:xfrm>
                  <a:off x="3626961" y="1903121"/>
                  <a:ext cx="1080" cy="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1">
              <p14:nvContentPartPr>
                <p14:cNvPr id="211" name="Ink 210"/>
                <p14:cNvContentPartPr/>
                <p14:nvPr/>
              </p14:nvContentPartPr>
              <p14:xfrm>
                <a:off x="2744241" y="1870721"/>
                <a:ext cx="54000" cy="23652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312"/>
                <a:stretch>
                  <a:fillRect/>
                </a:stretch>
              </p:blipFill>
              <p:spPr>
                <a:xfrm>
                  <a:off x="2743161" y="1868561"/>
                  <a:ext cx="55800" cy="23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3">
              <p14:nvContentPartPr>
                <p14:cNvPr id="212" name="Ink 211"/>
                <p14:cNvContentPartPr/>
                <p14:nvPr/>
              </p14:nvContentPartPr>
              <p14:xfrm>
                <a:off x="2923079" y="2008601"/>
                <a:ext cx="80280" cy="3960"/>
              </p14:xfrm>
            </p:contentPart>
          </mc:Choice>
          <mc:Fallback xmlns="">
            <p:pic>
              <p:nvPicPr>
                <p:cNvPr id="212" name="Ink 211"/>
                <p:cNvPicPr/>
                <p:nvPr/>
              </p:nvPicPr>
              <p:blipFill>
                <a:blip r:embed="rId314"/>
                <a:stretch>
                  <a:fillRect/>
                </a:stretch>
              </p:blipFill>
              <p:spPr>
                <a:xfrm>
                  <a:off x="2921999" y="2007941"/>
                  <a:ext cx="82440" cy="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5">
              <p14:nvContentPartPr>
                <p14:cNvPr id="213" name="Ink 212"/>
                <p14:cNvContentPartPr/>
                <p14:nvPr/>
              </p14:nvContentPartPr>
              <p14:xfrm>
                <a:off x="2954039" y="1970801"/>
                <a:ext cx="15480" cy="78120"/>
              </p14:xfrm>
            </p:contentPart>
          </mc:Choice>
          <mc:Fallback xmlns="">
            <p:pic>
              <p:nvPicPr>
                <p:cNvPr id="213" name="Ink 212"/>
                <p:cNvPicPr/>
                <p:nvPr/>
              </p:nvPicPr>
              <p:blipFill>
                <a:blip r:embed="rId316"/>
                <a:stretch>
                  <a:fillRect/>
                </a:stretch>
              </p:blipFill>
              <p:spPr>
                <a:xfrm>
                  <a:off x="2953319" y="1968631"/>
                  <a:ext cx="17280" cy="817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7">
              <p14:nvContentPartPr>
                <p14:cNvPr id="214" name="Ink 213"/>
                <p14:cNvContentPartPr/>
                <p14:nvPr/>
              </p14:nvContentPartPr>
              <p14:xfrm>
                <a:off x="3037587" y="1957841"/>
                <a:ext cx="109440" cy="96480"/>
              </p14:xfrm>
            </p:contentPart>
          </mc:Choice>
          <mc:Fallback xmlns="">
            <p:pic>
              <p:nvPicPr>
                <p:cNvPr id="214" name="Ink 213"/>
                <p:cNvPicPr/>
                <p:nvPr/>
              </p:nvPicPr>
              <p:blipFill>
                <a:blip r:embed="rId318"/>
                <a:stretch>
                  <a:fillRect/>
                </a:stretch>
              </p:blipFill>
              <p:spPr>
                <a:xfrm>
                  <a:off x="3036511" y="1956041"/>
                  <a:ext cx="110875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9">
              <p14:nvContentPartPr>
                <p14:cNvPr id="215" name="Ink 214"/>
                <p14:cNvContentPartPr/>
                <p14:nvPr/>
              </p14:nvContentPartPr>
              <p14:xfrm>
                <a:off x="3294542" y="2020841"/>
                <a:ext cx="7200" cy="59400"/>
              </p14:xfrm>
            </p:contentPart>
          </mc:Choice>
          <mc:Fallback xmlns="">
            <p:pic>
              <p:nvPicPr>
                <p:cNvPr id="215" name="Ink 214"/>
                <p:cNvPicPr/>
                <p:nvPr/>
              </p:nvPicPr>
              <p:blipFill>
                <a:blip r:embed="rId320"/>
                <a:stretch>
                  <a:fillRect/>
                </a:stretch>
              </p:blipFill>
              <p:spPr>
                <a:xfrm>
                  <a:off x="3293462" y="2019041"/>
                  <a:ext cx="9360" cy="6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1">
              <p14:nvContentPartPr>
                <p14:cNvPr id="216" name="Ink 215"/>
                <p14:cNvContentPartPr/>
                <p14:nvPr/>
              </p14:nvContentPartPr>
              <p14:xfrm>
                <a:off x="3296702" y="1879001"/>
                <a:ext cx="88560" cy="85680"/>
              </p14:xfrm>
            </p:contentPart>
          </mc:Choice>
          <mc:Fallback xmlns="">
            <p:pic>
              <p:nvPicPr>
                <p:cNvPr id="216" name="Ink 215"/>
                <p:cNvPicPr/>
                <p:nvPr/>
              </p:nvPicPr>
              <p:blipFill>
                <a:blip r:embed="rId322"/>
                <a:stretch>
                  <a:fillRect/>
                </a:stretch>
              </p:blipFill>
              <p:spPr>
                <a:xfrm>
                  <a:off x="3295626" y="1876841"/>
                  <a:ext cx="89994" cy="9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3">
              <p14:nvContentPartPr>
                <p14:cNvPr id="217" name="Ink 216"/>
                <p14:cNvContentPartPr/>
                <p14:nvPr/>
              </p14:nvContentPartPr>
              <p14:xfrm>
                <a:off x="3484251" y="1950641"/>
                <a:ext cx="54360" cy="94680"/>
              </p14:xfrm>
            </p:contentPart>
          </mc:Choice>
          <mc:Fallback>
            <p:pic>
              <p:nvPicPr>
                <p:cNvPr id="217" name="Ink 216"/>
                <p:cNvPicPr/>
                <p:nvPr/>
              </p:nvPicPr>
              <p:blipFill>
                <a:blip r:embed="rId324"/>
                <a:stretch>
                  <a:fillRect/>
                </a:stretch>
              </p:blipFill>
              <p:spPr>
                <a:xfrm>
                  <a:off x="3483171" y="1948473"/>
                  <a:ext cx="55800" cy="990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5">
              <p14:nvContentPartPr>
                <p14:cNvPr id="218" name="Ink 217"/>
                <p14:cNvContentPartPr/>
                <p14:nvPr/>
              </p14:nvContentPartPr>
              <p14:xfrm>
                <a:off x="3467756" y="1950641"/>
                <a:ext cx="62640" cy="106560"/>
              </p14:xfrm>
            </p:contentPart>
          </mc:Choice>
          <mc:Fallback>
            <p:pic>
              <p:nvPicPr>
                <p:cNvPr id="218" name="Ink 217"/>
                <p:cNvPicPr/>
                <p:nvPr/>
              </p:nvPicPr>
              <p:blipFill>
                <a:blip r:embed="rId326"/>
                <a:stretch>
                  <a:fillRect/>
                </a:stretch>
              </p:blipFill>
              <p:spPr>
                <a:xfrm>
                  <a:off x="3467396" y="1948841"/>
                  <a:ext cx="6408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7">
              <p14:nvContentPartPr>
                <p14:cNvPr id="219" name="Ink 218"/>
                <p14:cNvContentPartPr/>
                <p14:nvPr/>
              </p14:nvContentPartPr>
              <p14:xfrm>
                <a:off x="3390122" y="1893401"/>
                <a:ext cx="62640" cy="208080"/>
              </p14:xfrm>
            </p:contentPart>
          </mc:Choice>
          <mc:Fallback>
            <p:pic>
              <p:nvPicPr>
                <p:cNvPr id="219" name="Ink 218"/>
                <p:cNvPicPr/>
                <p:nvPr/>
              </p:nvPicPr>
              <p:blipFill>
                <a:blip r:embed="rId328"/>
                <a:stretch>
                  <a:fillRect/>
                </a:stretch>
              </p:blipFill>
              <p:spPr>
                <a:xfrm>
                  <a:off x="3389398" y="1891245"/>
                  <a:ext cx="64812" cy="2113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9">
              <p14:nvContentPartPr>
                <p14:cNvPr id="220" name="Ink 219"/>
                <p14:cNvContentPartPr/>
                <p14:nvPr/>
              </p14:nvContentPartPr>
              <p14:xfrm>
                <a:off x="3618681" y="1974761"/>
                <a:ext cx="120240" cy="12600"/>
              </p14:xfrm>
            </p:contentPart>
          </mc:Choice>
          <mc:Fallback xmlns="">
            <p:pic>
              <p:nvPicPr>
                <p:cNvPr id="220" name="Ink 219"/>
                <p:cNvPicPr/>
                <p:nvPr/>
              </p:nvPicPr>
              <p:blipFill>
                <a:blip r:embed="rId330"/>
                <a:stretch>
                  <a:fillRect/>
                </a:stretch>
              </p:blipFill>
              <p:spPr>
                <a:xfrm>
                  <a:off x="3617601" y="1974401"/>
                  <a:ext cx="12240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1">
              <p14:nvContentPartPr>
                <p14:cNvPr id="221" name="Ink 220"/>
                <p14:cNvContentPartPr/>
                <p14:nvPr/>
              </p14:nvContentPartPr>
              <p14:xfrm>
                <a:off x="3772041" y="1946681"/>
                <a:ext cx="105480" cy="82080"/>
              </p14:xfrm>
            </p:contentPart>
          </mc:Choice>
          <mc:Fallback xmlns="">
            <p:pic>
              <p:nvPicPr>
                <p:cNvPr id="221" name="Ink 220"/>
                <p:cNvPicPr/>
                <p:nvPr/>
              </p:nvPicPr>
              <p:blipFill>
                <a:blip r:embed="rId332"/>
                <a:stretch>
                  <a:fillRect/>
                </a:stretch>
              </p:blipFill>
              <p:spPr>
                <a:xfrm>
                  <a:off x="3770961" y="1945606"/>
                  <a:ext cx="106920" cy="849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3">
              <p14:nvContentPartPr>
                <p14:cNvPr id="223" name="Ink 222"/>
                <p14:cNvContentPartPr/>
                <p14:nvPr/>
              </p14:nvContentPartPr>
              <p14:xfrm>
                <a:off x="3946281" y="1868921"/>
                <a:ext cx="35640" cy="170280"/>
              </p14:xfrm>
            </p:contentPart>
          </mc:Choice>
          <mc:Fallback xmlns="">
            <p:pic>
              <p:nvPicPr>
                <p:cNvPr id="223" name="Ink 222"/>
                <p:cNvPicPr/>
                <p:nvPr/>
              </p:nvPicPr>
              <p:blipFill>
                <a:blip r:embed="rId334"/>
                <a:stretch>
                  <a:fillRect/>
                </a:stretch>
              </p:blipFill>
              <p:spPr>
                <a:xfrm>
                  <a:off x="3945201" y="1867481"/>
                  <a:ext cx="37440" cy="17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5">
              <p14:nvContentPartPr>
                <p14:cNvPr id="224" name="Ink 223"/>
                <p14:cNvContentPartPr/>
                <p14:nvPr/>
              </p14:nvContentPartPr>
              <p14:xfrm>
                <a:off x="3955641" y="1954961"/>
                <a:ext cx="59400" cy="79920"/>
              </p14:xfrm>
            </p:contentPart>
          </mc:Choice>
          <mc:Fallback xmlns="">
            <p:pic>
              <p:nvPicPr>
                <p:cNvPr id="224" name="Ink 223"/>
                <p:cNvPicPr/>
                <p:nvPr/>
              </p:nvPicPr>
              <p:blipFill>
                <a:blip r:embed="rId336"/>
                <a:stretch>
                  <a:fillRect/>
                </a:stretch>
              </p:blipFill>
              <p:spPr>
                <a:xfrm>
                  <a:off x="3954925" y="1952801"/>
                  <a:ext cx="61189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7">
              <p14:nvContentPartPr>
                <p14:cNvPr id="225" name="Ink 224"/>
                <p14:cNvContentPartPr/>
                <p14:nvPr/>
              </p14:nvContentPartPr>
              <p14:xfrm>
                <a:off x="4056441" y="1996721"/>
                <a:ext cx="9360" cy="80640"/>
              </p14:xfrm>
            </p:contentPart>
          </mc:Choice>
          <mc:Fallback xmlns="">
            <p:pic>
              <p:nvPicPr>
                <p:cNvPr id="225" name="Ink 224"/>
                <p:cNvPicPr/>
                <p:nvPr/>
              </p:nvPicPr>
              <p:blipFill>
                <a:blip r:embed="rId338"/>
                <a:stretch>
                  <a:fillRect/>
                </a:stretch>
              </p:blipFill>
              <p:spPr>
                <a:xfrm>
                  <a:off x="4056094" y="1995646"/>
                  <a:ext cx="10747" cy="8279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28" name="Rectangle 227"/>
            <p:cNvSpPr/>
            <p:nvPr/>
          </p:nvSpPr>
          <p:spPr>
            <a:xfrm>
              <a:off x="2190441" y="1824589"/>
              <a:ext cx="2100572" cy="1432342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339">
              <p14:nvContentPartPr>
                <p14:cNvPr id="202" name="Ink 201"/>
                <p14:cNvContentPartPr/>
                <p14:nvPr/>
              </p14:nvContentPartPr>
              <p14:xfrm>
                <a:off x="3177252" y="1958007"/>
                <a:ext cx="90000" cy="86400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340"/>
                <a:stretch>
                  <a:fillRect/>
                </a:stretch>
              </p:blipFill>
              <p:spPr>
                <a:xfrm>
                  <a:off x="3176172" y="1956214"/>
                  <a:ext cx="91440" cy="90344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748577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Simplex-b: Canonical form of LP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1725" y="429120"/>
              <a:ext cx="135000" cy="99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645" y="427320"/>
                <a:ext cx="13716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18565" y="455040"/>
              <a:ext cx="102960" cy="81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7485" y="452880"/>
                <a:ext cx="1044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644205" y="476640"/>
              <a:ext cx="54720" cy="565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3485" y="474840"/>
                <a:ext cx="558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623685" y="465480"/>
              <a:ext cx="69480" cy="99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2965" y="463320"/>
                <a:ext cx="712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866325" y="440280"/>
              <a:ext cx="103680" cy="1108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5245" y="438120"/>
                <a:ext cx="10512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1000245" y="412560"/>
              <a:ext cx="4680" cy="496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99165" y="410760"/>
                <a:ext cx="64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967485" y="406800"/>
              <a:ext cx="73080" cy="2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6405" y="404640"/>
                <a:ext cx="745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1090245" y="437040"/>
              <a:ext cx="62280" cy="1000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9525" y="435600"/>
                <a:ext cx="6408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1077645" y="444600"/>
              <a:ext cx="87480" cy="961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77285" y="443520"/>
                <a:ext cx="8820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/>
              <p14:cNvContentPartPr/>
              <p14:nvPr/>
            </p14:nvContentPartPr>
            <p14:xfrm>
              <a:off x="345765" y="736920"/>
              <a:ext cx="54720" cy="1119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4685" y="734760"/>
                <a:ext cx="5688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" name="Ink 13"/>
              <p14:cNvContentPartPr/>
              <p14:nvPr/>
            </p14:nvContentPartPr>
            <p14:xfrm>
              <a:off x="448365" y="818640"/>
              <a:ext cx="3960" cy="165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6925" y="817200"/>
                <a:ext cx="648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" name="Ink 14"/>
              <p14:cNvContentPartPr/>
              <p14:nvPr/>
            </p14:nvContentPartPr>
            <p14:xfrm>
              <a:off x="522165" y="695160"/>
              <a:ext cx="25200" cy="1306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0725" y="693000"/>
                <a:ext cx="2700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" name="Ink 15"/>
              <p14:cNvContentPartPr/>
              <p14:nvPr/>
            </p14:nvContentPartPr>
            <p14:xfrm>
              <a:off x="491205" y="765360"/>
              <a:ext cx="46080" cy="21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0125" y="763200"/>
                <a:ext cx="475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" name="Ink 16"/>
              <p14:cNvContentPartPr/>
              <p14:nvPr/>
            </p14:nvContentPartPr>
            <p14:xfrm>
              <a:off x="602805" y="820440"/>
              <a:ext cx="6480" cy="126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1725" y="818640"/>
                <a:ext cx="82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" name="Ink 17"/>
              <p14:cNvContentPartPr/>
              <p14:nvPr/>
            </p14:nvContentPartPr>
            <p14:xfrm>
              <a:off x="718005" y="747720"/>
              <a:ext cx="4320" cy="9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16925" y="745200"/>
                <a:ext cx="57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" name="Ink 18"/>
              <p14:cNvContentPartPr/>
              <p14:nvPr/>
            </p14:nvContentPartPr>
            <p14:xfrm>
              <a:off x="719085" y="806040"/>
              <a:ext cx="9000" cy="122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8005" y="805320"/>
                <a:ext cx="1116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" name="Ink 19"/>
              <p14:cNvContentPartPr/>
              <p14:nvPr/>
            </p14:nvContentPartPr>
            <p14:xfrm>
              <a:off x="925725" y="694440"/>
              <a:ext cx="54000" cy="1620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24645" y="692280"/>
                <a:ext cx="5580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" name="Ink 20"/>
              <p14:cNvContentPartPr/>
              <p14:nvPr/>
            </p14:nvContentPartPr>
            <p14:xfrm>
              <a:off x="985485" y="699480"/>
              <a:ext cx="24840" cy="154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84405" y="697680"/>
                <a:ext cx="2664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2" name="Ink 21"/>
              <p14:cNvContentPartPr/>
              <p14:nvPr/>
            </p14:nvContentPartPr>
            <p14:xfrm>
              <a:off x="945165" y="799200"/>
              <a:ext cx="62640" cy="39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44085" y="798480"/>
                <a:ext cx="640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3" name="Ink 22"/>
              <p14:cNvContentPartPr/>
              <p14:nvPr/>
            </p14:nvContentPartPr>
            <p14:xfrm>
              <a:off x="1116525" y="744840"/>
              <a:ext cx="64440" cy="1000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15445" y="742680"/>
                <a:ext cx="6660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4" name="Ink 23"/>
              <p14:cNvContentPartPr/>
              <p14:nvPr/>
            </p14:nvContentPartPr>
            <p14:xfrm>
              <a:off x="1109685" y="748080"/>
              <a:ext cx="71640" cy="1008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08605" y="745920"/>
                <a:ext cx="734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5" name="Ink 24"/>
              <p14:cNvContentPartPr/>
              <p14:nvPr/>
            </p14:nvContentPartPr>
            <p14:xfrm>
              <a:off x="1268805" y="758880"/>
              <a:ext cx="73440" cy="86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267725" y="756360"/>
                <a:ext cx="75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" name="Ink 25"/>
              <p14:cNvContentPartPr/>
              <p14:nvPr/>
            </p14:nvContentPartPr>
            <p14:xfrm>
              <a:off x="1275645" y="786240"/>
              <a:ext cx="76680" cy="2052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274565" y="785520"/>
                <a:ext cx="7812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7" name="Ink 26"/>
              <p14:cNvContentPartPr/>
              <p14:nvPr/>
            </p14:nvContentPartPr>
            <p14:xfrm>
              <a:off x="1435125" y="669600"/>
              <a:ext cx="33120" cy="1710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434045" y="668160"/>
                <a:ext cx="34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8" name="Ink 27"/>
              <p14:cNvContentPartPr/>
              <p14:nvPr/>
            </p14:nvContentPartPr>
            <p14:xfrm>
              <a:off x="1426125" y="748080"/>
              <a:ext cx="89640" cy="997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26125" y="745560"/>
                <a:ext cx="9108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9" name="Ink 28"/>
              <p14:cNvContentPartPr/>
              <p14:nvPr/>
            </p14:nvContentPartPr>
            <p14:xfrm>
              <a:off x="1426125" y="804240"/>
              <a:ext cx="86760" cy="435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426125" y="802080"/>
                <a:ext cx="882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0" name="Ink 29"/>
              <p14:cNvContentPartPr/>
              <p14:nvPr/>
            </p14:nvContentPartPr>
            <p14:xfrm>
              <a:off x="970005" y="1012320"/>
              <a:ext cx="64440" cy="1065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68925" y="1011600"/>
                <a:ext cx="6588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1" name="Ink 30"/>
              <p14:cNvContentPartPr/>
              <p14:nvPr/>
            </p14:nvContentPartPr>
            <p14:xfrm>
              <a:off x="961725" y="1033920"/>
              <a:ext cx="74160" cy="856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60645" y="1032840"/>
                <a:ext cx="7596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2" name="Ink 31"/>
              <p14:cNvContentPartPr/>
              <p14:nvPr/>
            </p14:nvContentPartPr>
            <p14:xfrm>
              <a:off x="1183485" y="1034280"/>
              <a:ext cx="57240" cy="828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182045" y="1032120"/>
                <a:ext cx="6012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3" name="Ink 32"/>
              <p14:cNvContentPartPr/>
              <p14:nvPr/>
            </p14:nvContentPartPr>
            <p14:xfrm>
              <a:off x="1192485" y="1091160"/>
              <a:ext cx="71280" cy="478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91405" y="1089720"/>
                <a:ext cx="730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4" name="Ink 33"/>
              <p14:cNvContentPartPr/>
              <p14:nvPr/>
            </p14:nvContentPartPr>
            <p14:xfrm>
              <a:off x="1342245" y="1023840"/>
              <a:ext cx="85320" cy="1112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341165" y="1021320"/>
                <a:ext cx="87480" cy="116280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Rectangle 34"/>
          <p:cNvSpPr/>
          <p:nvPr/>
        </p:nvSpPr>
        <p:spPr>
          <a:xfrm>
            <a:off x="238125" y="338138"/>
            <a:ext cx="1409700" cy="91916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6" name="Ink 35"/>
              <p14:cNvContentPartPr/>
              <p14:nvPr/>
            </p14:nvContentPartPr>
            <p14:xfrm>
              <a:off x="1820685" y="676800"/>
              <a:ext cx="14040" cy="16848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819605" y="675000"/>
                <a:ext cx="1584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7" name="Ink 36"/>
              <p14:cNvContentPartPr/>
              <p14:nvPr/>
            </p14:nvContentPartPr>
            <p14:xfrm>
              <a:off x="1833285" y="755280"/>
              <a:ext cx="50400" cy="7848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832205" y="753120"/>
                <a:ext cx="5292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8" name="Ink 37"/>
              <p14:cNvContentPartPr/>
              <p14:nvPr/>
            </p14:nvContentPartPr>
            <p14:xfrm>
              <a:off x="1933365" y="764640"/>
              <a:ext cx="40320" cy="565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932285" y="762840"/>
                <a:ext cx="4284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9" name="Ink 38"/>
              <p14:cNvContentPartPr/>
              <p14:nvPr/>
            </p14:nvContentPartPr>
            <p14:xfrm>
              <a:off x="1957485" y="815040"/>
              <a:ext cx="37800" cy="363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956405" y="813960"/>
                <a:ext cx="3996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0" name="Ink 39"/>
              <p14:cNvContentPartPr/>
              <p14:nvPr/>
            </p14:nvContentPartPr>
            <p14:xfrm>
              <a:off x="2021925" y="758880"/>
              <a:ext cx="76320" cy="1018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20845" y="756360"/>
                <a:ext cx="7848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3" name="Ink 72"/>
              <p14:cNvContentPartPr/>
              <p14:nvPr/>
            </p14:nvContentPartPr>
            <p14:xfrm>
              <a:off x="4951605" y="1753575"/>
              <a:ext cx="360" cy="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950525" y="1751775"/>
                <a:ext cx="216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164" name="TextBox 163"/>
          <p:cNvSpPr txBox="1"/>
          <p:nvPr/>
        </p:nvSpPr>
        <p:spPr>
          <a:xfrm>
            <a:off x="2502608" y="159447"/>
            <a:ext cx="1258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basic variables</a:t>
            </a:r>
            <a:endParaRPr lang="en-US" sz="1400" dirty="0">
              <a:solidFill>
                <a:schemeClr val="accent2"/>
              </a:solidFill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929325" y="309376"/>
            <a:ext cx="3776992" cy="1656136"/>
            <a:chOff x="929325" y="309376"/>
            <a:chExt cx="3776992" cy="165613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84" name="Ink 83"/>
                <p14:cNvContentPartPr/>
                <p14:nvPr/>
              </p14:nvContentPartPr>
              <p14:xfrm>
                <a:off x="980445" y="894975"/>
                <a:ext cx="1511280" cy="24012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979725" y="893175"/>
                  <a:ext cx="1513440" cy="24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86" name="Ink 85"/>
                <p14:cNvContentPartPr/>
                <p14:nvPr/>
              </p14:nvContentPartPr>
              <p14:xfrm>
                <a:off x="929325" y="581055"/>
                <a:ext cx="1608120" cy="17064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928605" y="578895"/>
                  <a:ext cx="1610280" cy="17532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52" name="Group 51"/>
            <p:cNvGrpSpPr/>
            <p:nvPr/>
          </p:nvGrpSpPr>
          <p:grpSpPr>
            <a:xfrm>
              <a:off x="2500669" y="309376"/>
              <a:ext cx="2205648" cy="1656136"/>
              <a:chOff x="2500669" y="309376"/>
              <a:chExt cx="2205648" cy="1656136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2600325" y="870840"/>
                <a:ext cx="1604962" cy="46236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738437" y="870840"/>
                <a:ext cx="142875" cy="46236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3024186" y="870840"/>
                <a:ext cx="142875" cy="46236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3748085" y="870840"/>
                <a:ext cx="142875" cy="46236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3255168" y="1472722"/>
                <a:ext cx="142875" cy="46236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405188" y="1472722"/>
                <a:ext cx="142875" cy="46236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555207" y="1472722"/>
                <a:ext cx="142875" cy="46236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2595562" y="577739"/>
                <a:ext cx="1604962" cy="15918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2733674" y="577739"/>
                <a:ext cx="142875" cy="15918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3019423" y="577739"/>
                <a:ext cx="142875" cy="15918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3743322" y="577739"/>
                <a:ext cx="142875" cy="159181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p14="http://schemas.microsoft.com/office/powerpoint/2010/main">
            <mc:Choice Requires="p14">
              <p:contentPart p14:bwMode="auto" r:id="rId162">
                <p14:nvContentPartPr>
                  <p14:cNvPr id="57" name="Ink 56"/>
                  <p14:cNvContentPartPr/>
                  <p14:nvPr/>
                </p14:nvContentPartPr>
                <p14:xfrm>
                  <a:off x="2775045" y="606255"/>
                  <a:ext cx="1081440" cy="128880"/>
                </p14:xfrm>
              </p:contentPart>
            </mc:Choice>
            <mc:Fallback xmlns="">
              <p:pic>
                <p:nvPicPr>
                  <p:cNvPr id="57" name="Ink 56"/>
                  <p:cNvPicPr/>
                  <p:nvPr/>
                </p:nvPicPr>
                <p:blipFill>
                  <a:blip r:embed="rId111"/>
                  <a:stretch>
                    <a:fillRect/>
                  </a:stretch>
                </p:blipFill>
                <p:spPr>
                  <a:xfrm>
                    <a:off x="2770365" y="600840"/>
                    <a:ext cx="1091160" cy="139349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3">
                <p14:nvContentPartPr>
                  <p14:cNvPr id="59" name="Ink 58"/>
                  <p14:cNvContentPartPr/>
                  <p14:nvPr/>
                </p14:nvContentPartPr>
                <p14:xfrm>
                  <a:off x="2782245" y="906135"/>
                  <a:ext cx="68400" cy="78480"/>
                </p14:xfrm>
              </p:contentPart>
            </mc:Choice>
            <mc:Fallback xmlns="">
              <p:pic>
                <p:nvPicPr>
                  <p:cNvPr id="59" name="Ink 58"/>
                  <p:cNvPicPr/>
                  <p:nvPr/>
                </p:nvPicPr>
                <p:blipFill>
                  <a:blip r:embed="rId113"/>
                  <a:stretch>
                    <a:fillRect/>
                  </a:stretch>
                </p:blipFill>
                <p:spPr>
                  <a:xfrm>
                    <a:off x="2781525" y="903975"/>
                    <a:ext cx="70200" cy="824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4">
                <p14:nvContentPartPr>
                  <p14:cNvPr id="60" name="Ink 59"/>
                  <p14:cNvContentPartPr/>
                  <p14:nvPr/>
                </p14:nvContentPartPr>
                <p14:xfrm>
                  <a:off x="2771085" y="1051935"/>
                  <a:ext cx="70560" cy="66240"/>
                </p14:xfrm>
              </p:contentPart>
            </mc:Choice>
            <mc:Fallback xmlns="">
              <p:pic>
                <p:nvPicPr>
                  <p:cNvPr id="60" name="Ink 59"/>
                  <p:cNvPicPr/>
                  <p:nvPr/>
                </p:nvPicPr>
                <p:blipFill>
                  <a:blip r:embed="rId115"/>
                  <a:stretch>
                    <a:fillRect/>
                  </a:stretch>
                </p:blipFill>
                <p:spPr>
                  <a:xfrm>
                    <a:off x="2770005" y="1049775"/>
                    <a:ext cx="72000" cy="70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5">
                <p14:nvContentPartPr>
                  <p14:cNvPr id="61" name="Ink 60"/>
                  <p14:cNvContentPartPr/>
                  <p14:nvPr/>
                </p14:nvContentPartPr>
                <p14:xfrm>
                  <a:off x="2833725" y="1098735"/>
                  <a:ext cx="14040" cy="30240"/>
                </p14:xfrm>
              </p:contentPart>
            </mc:Choice>
            <mc:Fallback xmlns="">
              <p:pic>
                <p:nvPicPr>
                  <p:cNvPr id="61" name="Ink 60"/>
                  <p:cNvPicPr/>
                  <p:nvPr/>
                </p:nvPicPr>
                <p:blipFill>
                  <a:blip r:embed="rId117"/>
                  <a:stretch>
                    <a:fillRect/>
                  </a:stretch>
                </p:blipFill>
                <p:spPr>
                  <a:xfrm>
                    <a:off x="2832645" y="1097655"/>
                    <a:ext cx="15120" cy="33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6">
                <p14:nvContentPartPr>
                  <p14:cNvPr id="62" name="Ink 61"/>
                  <p14:cNvContentPartPr/>
                  <p14:nvPr/>
                </p14:nvContentPartPr>
                <p14:xfrm>
                  <a:off x="2845965" y="1073535"/>
                  <a:ext cx="360" cy="3960"/>
                </p14:xfrm>
              </p:contentPart>
            </mc:Choice>
            <mc:Fallback xmlns="">
              <p:pic>
                <p:nvPicPr>
                  <p:cNvPr id="62" name="Ink 61"/>
                  <p:cNvPicPr/>
                  <p:nvPr/>
                </p:nvPicPr>
                <p:blipFill>
                  <a:blip r:embed="rId119"/>
                  <a:stretch>
                    <a:fillRect/>
                  </a:stretch>
                </p:blipFill>
                <p:spPr>
                  <a:xfrm>
                    <a:off x="2845245" y="1072095"/>
                    <a:ext cx="1800" cy="6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7">
                <p14:nvContentPartPr>
                  <p14:cNvPr id="63" name="Ink 62"/>
                  <p14:cNvContentPartPr/>
                  <p14:nvPr/>
                </p14:nvContentPartPr>
                <p14:xfrm>
                  <a:off x="2841645" y="1099815"/>
                  <a:ext cx="25560" cy="87840"/>
                </p14:xfrm>
              </p:contentPart>
            </mc:Choice>
            <mc:Fallback xmlns="">
              <p:pic>
                <p:nvPicPr>
                  <p:cNvPr id="63" name="Ink 62"/>
                  <p:cNvPicPr/>
                  <p:nvPr/>
                </p:nvPicPr>
                <p:blipFill>
                  <a:blip r:embed="rId121"/>
                  <a:stretch>
                    <a:fillRect/>
                  </a:stretch>
                </p:blipFill>
                <p:spPr>
                  <a:xfrm>
                    <a:off x="2840925" y="1099095"/>
                    <a:ext cx="26640" cy="90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8">
                <p14:nvContentPartPr>
                  <p14:cNvPr id="64" name="Ink 63"/>
                  <p14:cNvContentPartPr/>
                  <p14:nvPr/>
                </p14:nvContentPartPr>
                <p14:xfrm>
                  <a:off x="2872245" y="1076775"/>
                  <a:ext cx="4680" cy="6120"/>
                </p14:xfrm>
              </p:contentPart>
            </mc:Choice>
            <mc:Fallback xmlns="">
              <p:pic>
                <p:nvPicPr>
                  <p:cNvPr id="64" name="Ink 63"/>
                  <p:cNvPicPr/>
                  <p:nvPr/>
                </p:nvPicPr>
                <p:blipFill>
                  <a:blip r:embed="rId123"/>
                  <a:stretch>
                    <a:fillRect/>
                  </a:stretch>
                </p:blipFill>
                <p:spPr>
                  <a:xfrm>
                    <a:off x="2872245" y="1074975"/>
                    <a:ext cx="5400" cy="8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9">
                <p14:nvContentPartPr>
                  <p14:cNvPr id="65" name="Ink 64"/>
                  <p14:cNvContentPartPr/>
                  <p14:nvPr/>
                </p14:nvContentPartPr>
                <p14:xfrm>
                  <a:off x="2794125" y="1194855"/>
                  <a:ext cx="57600" cy="86040"/>
                </p14:xfrm>
              </p:contentPart>
            </mc:Choice>
            <mc:Fallback xmlns="">
              <p:pic>
                <p:nvPicPr>
                  <p:cNvPr id="65" name="Ink 64"/>
                  <p:cNvPicPr/>
                  <p:nvPr/>
                </p:nvPicPr>
                <p:blipFill>
                  <a:blip r:embed="rId125"/>
                  <a:stretch>
                    <a:fillRect/>
                  </a:stretch>
                </p:blipFill>
                <p:spPr>
                  <a:xfrm>
                    <a:off x="2793045" y="1192695"/>
                    <a:ext cx="59760" cy="90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0">
                <p14:nvContentPartPr>
                  <p14:cNvPr id="66" name="Ink 65"/>
                  <p14:cNvContentPartPr/>
                  <p14:nvPr/>
                </p14:nvContentPartPr>
                <p14:xfrm>
                  <a:off x="3061245" y="923415"/>
                  <a:ext cx="68760" cy="69840"/>
                </p14:xfrm>
              </p:contentPart>
            </mc:Choice>
            <mc:Fallback xmlns="">
              <p:pic>
                <p:nvPicPr>
                  <p:cNvPr id="66" name="Ink 65"/>
                  <p:cNvPicPr/>
                  <p:nvPr/>
                </p:nvPicPr>
                <p:blipFill>
                  <a:blip r:embed="rId127"/>
                  <a:stretch>
                    <a:fillRect/>
                  </a:stretch>
                </p:blipFill>
                <p:spPr>
                  <a:xfrm>
                    <a:off x="3060165" y="921255"/>
                    <a:ext cx="70200" cy="73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1">
                <p14:nvContentPartPr>
                  <p14:cNvPr id="67" name="Ink 66"/>
                  <p14:cNvContentPartPr/>
                  <p14:nvPr/>
                </p14:nvContentPartPr>
                <p14:xfrm>
                  <a:off x="3135405" y="982455"/>
                  <a:ext cx="12240" cy="25560"/>
                </p14:xfrm>
              </p:contentPart>
            </mc:Choice>
            <mc:Fallback xmlns="">
              <p:pic>
                <p:nvPicPr>
                  <p:cNvPr id="67" name="Ink 66"/>
                  <p:cNvPicPr/>
                  <p:nvPr/>
                </p:nvPicPr>
                <p:blipFill>
                  <a:blip r:embed="rId129"/>
                  <a:stretch>
                    <a:fillRect/>
                  </a:stretch>
                </p:blipFill>
                <p:spPr>
                  <a:xfrm>
                    <a:off x="3134685" y="981015"/>
                    <a:ext cx="13320" cy="29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2">
                <p14:nvContentPartPr>
                  <p14:cNvPr id="68" name="Ink 67"/>
                  <p14:cNvContentPartPr/>
                  <p14:nvPr/>
                </p14:nvContentPartPr>
                <p14:xfrm>
                  <a:off x="3141885" y="946455"/>
                  <a:ext cx="5400" cy="11880"/>
                </p14:xfrm>
              </p:contentPart>
            </mc:Choice>
            <mc:Fallback xmlns="">
              <p:pic>
                <p:nvPicPr>
                  <p:cNvPr id="68" name="Ink 67"/>
                  <p:cNvPicPr/>
                  <p:nvPr/>
                </p:nvPicPr>
                <p:blipFill>
                  <a:blip r:embed="rId131"/>
                  <a:stretch>
                    <a:fillRect/>
                  </a:stretch>
                </p:blipFill>
                <p:spPr>
                  <a:xfrm>
                    <a:off x="3141165" y="945015"/>
                    <a:ext cx="6480" cy="144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3">
                <p14:nvContentPartPr>
                  <p14:cNvPr id="69" name="Ink 68"/>
                  <p14:cNvContentPartPr/>
                  <p14:nvPr/>
                </p14:nvContentPartPr>
                <p14:xfrm>
                  <a:off x="3140085" y="984255"/>
                  <a:ext cx="21600" cy="65520"/>
                </p14:xfrm>
              </p:contentPart>
            </mc:Choice>
            <mc:Fallback xmlns="">
              <p:pic>
                <p:nvPicPr>
                  <p:cNvPr id="69" name="Ink 68"/>
                  <p:cNvPicPr/>
                  <p:nvPr/>
                </p:nvPicPr>
                <p:blipFill>
                  <a:blip r:embed="rId133"/>
                  <a:stretch>
                    <a:fillRect/>
                  </a:stretch>
                </p:blipFill>
                <p:spPr>
                  <a:xfrm>
                    <a:off x="3139365" y="983535"/>
                    <a:ext cx="22680" cy="684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4">
                <p14:nvContentPartPr>
                  <p14:cNvPr id="70" name="Ink 69"/>
                  <p14:cNvContentPartPr/>
                  <p14:nvPr/>
                </p14:nvContentPartPr>
                <p14:xfrm>
                  <a:off x="3160245" y="951855"/>
                  <a:ext cx="1080" cy="12600"/>
                </p14:xfrm>
              </p:contentPart>
            </mc:Choice>
            <mc:Fallback xmlns="">
              <p:pic>
                <p:nvPicPr>
                  <p:cNvPr id="70" name="Ink 69"/>
                  <p:cNvPicPr/>
                  <p:nvPr/>
                </p:nvPicPr>
                <p:blipFill>
                  <a:blip r:embed="rId135"/>
                  <a:stretch>
                    <a:fillRect/>
                  </a:stretch>
                </p:blipFill>
                <p:spPr>
                  <a:xfrm>
                    <a:off x="3159165" y="949695"/>
                    <a:ext cx="2880" cy="15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5">
                <p14:nvContentPartPr>
                  <p14:cNvPr id="71" name="Ink 70"/>
                  <p14:cNvContentPartPr/>
                  <p14:nvPr/>
                </p14:nvContentPartPr>
                <p14:xfrm>
                  <a:off x="3078165" y="1046535"/>
                  <a:ext cx="63360" cy="86040"/>
                </p14:xfrm>
              </p:contentPart>
            </mc:Choice>
            <mc:Fallback xmlns="">
              <p:pic>
                <p:nvPicPr>
                  <p:cNvPr id="71" name="Ink 70"/>
                  <p:cNvPicPr/>
                  <p:nvPr/>
                </p:nvPicPr>
                <p:blipFill>
                  <a:blip r:embed="rId137"/>
                  <a:stretch>
                    <a:fillRect/>
                  </a:stretch>
                </p:blipFill>
                <p:spPr>
                  <a:xfrm>
                    <a:off x="3077085" y="1044375"/>
                    <a:ext cx="65520" cy="90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6">
                <p14:nvContentPartPr>
                  <p14:cNvPr id="72" name="Ink 71"/>
                  <p14:cNvContentPartPr/>
                  <p14:nvPr/>
                </p14:nvContentPartPr>
                <p14:xfrm>
                  <a:off x="3064485" y="1180095"/>
                  <a:ext cx="61920" cy="104400"/>
                </p14:xfrm>
              </p:contentPart>
            </mc:Choice>
            <mc:Fallback xmlns="">
              <p:pic>
                <p:nvPicPr>
                  <p:cNvPr id="72" name="Ink 71"/>
                  <p:cNvPicPr/>
                  <p:nvPr/>
                </p:nvPicPr>
                <p:blipFill>
                  <a:blip r:embed="rId139"/>
                  <a:stretch>
                    <a:fillRect/>
                  </a:stretch>
                </p:blipFill>
                <p:spPr>
                  <a:xfrm>
                    <a:off x="3063405" y="1177935"/>
                    <a:ext cx="64080" cy="108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7">
                <p14:nvContentPartPr>
                  <p14:cNvPr id="74" name="Ink 73"/>
                  <p14:cNvContentPartPr/>
                  <p14:nvPr/>
                </p14:nvContentPartPr>
                <p14:xfrm>
                  <a:off x="3790605" y="916935"/>
                  <a:ext cx="70560" cy="100800"/>
                </p14:xfrm>
              </p:contentPart>
            </mc:Choice>
            <mc:Fallback xmlns="">
              <p:pic>
                <p:nvPicPr>
                  <p:cNvPr id="74" name="Ink 73"/>
                  <p:cNvPicPr/>
                  <p:nvPr/>
                </p:nvPicPr>
                <p:blipFill>
                  <a:blip r:embed="rId143"/>
                  <a:stretch>
                    <a:fillRect/>
                  </a:stretch>
                </p:blipFill>
                <p:spPr>
                  <a:xfrm>
                    <a:off x="3789525" y="914775"/>
                    <a:ext cx="72720" cy="105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8">
                <p14:nvContentPartPr>
                  <p14:cNvPr id="75" name="Ink 74"/>
                  <p14:cNvContentPartPr/>
                  <p14:nvPr/>
                </p14:nvContentPartPr>
                <p14:xfrm>
                  <a:off x="3792045" y="1057335"/>
                  <a:ext cx="77400" cy="83520"/>
                </p14:xfrm>
              </p:contentPart>
            </mc:Choice>
            <mc:Fallback xmlns="">
              <p:pic>
                <p:nvPicPr>
                  <p:cNvPr id="75" name="Ink 74"/>
                  <p:cNvPicPr/>
                  <p:nvPr/>
                </p:nvPicPr>
                <p:blipFill>
                  <a:blip r:embed="rId145"/>
                  <a:stretch>
                    <a:fillRect/>
                  </a:stretch>
                </p:blipFill>
                <p:spPr>
                  <a:xfrm>
                    <a:off x="3790965" y="1054815"/>
                    <a:ext cx="79560" cy="88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9">
                <p14:nvContentPartPr>
                  <p14:cNvPr id="76" name="Ink 75"/>
                  <p14:cNvContentPartPr/>
                  <p14:nvPr/>
                </p14:nvContentPartPr>
                <p14:xfrm>
                  <a:off x="3785565" y="1202415"/>
                  <a:ext cx="57240" cy="69120"/>
                </p14:xfrm>
              </p:contentPart>
            </mc:Choice>
            <mc:Fallback xmlns="">
              <p:pic>
                <p:nvPicPr>
                  <p:cNvPr id="76" name="Ink 75"/>
                  <p:cNvPicPr/>
                  <p:nvPr/>
                </p:nvPicPr>
                <p:blipFill>
                  <a:blip r:embed="rId147"/>
                  <a:stretch>
                    <a:fillRect/>
                  </a:stretch>
                </p:blipFill>
                <p:spPr>
                  <a:xfrm>
                    <a:off x="3784485" y="1200615"/>
                    <a:ext cx="59040" cy="73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0">
                <p14:nvContentPartPr>
                  <p14:cNvPr id="77" name="Ink 76"/>
                  <p14:cNvContentPartPr/>
                  <p14:nvPr/>
                </p14:nvContentPartPr>
                <p14:xfrm>
                  <a:off x="3851085" y="1263615"/>
                  <a:ext cx="8280" cy="15480"/>
                </p14:xfrm>
              </p:contentPart>
            </mc:Choice>
            <mc:Fallback xmlns="">
              <p:pic>
                <p:nvPicPr>
                  <p:cNvPr id="77" name="Ink 76"/>
                  <p:cNvPicPr/>
                  <p:nvPr/>
                </p:nvPicPr>
                <p:blipFill>
                  <a:blip r:embed="rId149"/>
                  <a:stretch>
                    <a:fillRect/>
                  </a:stretch>
                </p:blipFill>
                <p:spPr>
                  <a:xfrm>
                    <a:off x="3850725" y="1262175"/>
                    <a:ext cx="9000" cy="18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1">
                <p14:nvContentPartPr>
                  <p14:cNvPr id="78" name="Ink 77"/>
                  <p14:cNvContentPartPr/>
                  <p14:nvPr/>
                </p14:nvContentPartPr>
                <p14:xfrm>
                  <a:off x="3851085" y="1247055"/>
                  <a:ext cx="10080" cy="16560"/>
                </p14:xfrm>
              </p:contentPart>
            </mc:Choice>
            <mc:Fallback xmlns="">
              <p:pic>
                <p:nvPicPr>
                  <p:cNvPr id="78" name="Ink 77"/>
                  <p:cNvPicPr/>
                  <p:nvPr/>
                </p:nvPicPr>
                <p:blipFill>
                  <a:blip r:embed="rId151"/>
                  <a:stretch>
                    <a:fillRect/>
                  </a:stretch>
                </p:blipFill>
                <p:spPr>
                  <a:xfrm>
                    <a:off x="3850725" y="1246335"/>
                    <a:ext cx="11160" cy="17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2">
                <p14:nvContentPartPr>
                  <p14:cNvPr id="79" name="Ink 78"/>
                  <p14:cNvContentPartPr/>
                  <p14:nvPr/>
                </p14:nvContentPartPr>
                <p14:xfrm>
                  <a:off x="3850005" y="1275495"/>
                  <a:ext cx="26640" cy="100440"/>
                </p14:xfrm>
              </p:contentPart>
            </mc:Choice>
            <mc:Fallback xmlns="">
              <p:pic>
                <p:nvPicPr>
                  <p:cNvPr id="79" name="Ink 78"/>
                  <p:cNvPicPr/>
                  <p:nvPr/>
                </p:nvPicPr>
                <p:blipFill>
                  <a:blip r:embed="rId153"/>
                  <a:stretch>
                    <a:fillRect/>
                  </a:stretch>
                </p:blipFill>
                <p:spPr>
                  <a:xfrm>
                    <a:off x="3850005" y="1274775"/>
                    <a:ext cx="27720" cy="103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3">
                <p14:nvContentPartPr>
                  <p14:cNvPr id="80" name="Ink 79"/>
                  <p14:cNvContentPartPr/>
                  <p14:nvPr/>
                </p14:nvContentPartPr>
                <p14:xfrm>
                  <a:off x="3874125" y="1231215"/>
                  <a:ext cx="1440" cy="4680"/>
                </p14:xfrm>
              </p:contentPart>
            </mc:Choice>
            <mc:Fallback xmlns="">
              <p:pic>
                <p:nvPicPr>
                  <p:cNvPr id="80" name="Ink 79"/>
                  <p:cNvPicPr/>
                  <p:nvPr/>
                </p:nvPicPr>
                <p:blipFill>
                  <a:blip r:embed="rId155"/>
                  <a:stretch>
                    <a:fillRect/>
                  </a:stretch>
                </p:blipFill>
                <p:spPr>
                  <a:xfrm>
                    <a:off x="3873405" y="1229415"/>
                    <a:ext cx="2880" cy="7920"/>
                  </a:xfrm>
                  <a:prstGeom prst="rect">
                    <a:avLst/>
                  </a:prstGeom>
                </p:spPr>
              </p:pic>
            </mc:Fallback>
          </mc:AlternateContent>
          <p:sp>
            <p:nvSpPr>
              <p:cNvPr id="165" name="TextBox 164"/>
              <p:cNvSpPr txBox="1"/>
              <p:nvPr/>
            </p:nvSpPr>
            <p:spPr>
              <a:xfrm>
                <a:off x="3704257" y="1442292"/>
                <a:ext cx="100206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 smtClean="0">
                    <a:solidFill>
                      <a:schemeClr val="accent2"/>
                    </a:solidFill>
                  </a:rPr>
                  <a:t>permuted diagonal</a:t>
                </a:r>
                <a:endParaRPr lang="en-US" sz="1400" b="1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66" name="TextBox 165"/>
              <p:cNvSpPr txBox="1"/>
              <p:nvPr/>
            </p:nvSpPr>
            <p:spPr>
              <a:xfrm>
                <a:off x="2500669" y="309376"/>
                <a:ext cx="16033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accent5"/>
                    </a:solidFill>
                  </a:rPr>
                  <a:t>non-basic variables</a:t>
                </a:r>
                <a:endParaRPr lang="en-US" sz="1400" dirty="0">
                  <a:solidFill>
                    <a:schemeClr val="accent5"/>
                  </a:solidFill>
                </a:endParaRPr>
              </a:p>
            </p:txBody>
          </p:sp>
          <mc:AlternateContent xmlns:mc="http://schemas.openxmlformats.org/markup-compatibility/2006" xmlns:p14="http://schemas.microsoft.com/office/powerpoint/2010/main">
            <mc:Choice Requires="p14">
              <p:contentPart p14:bwMode="auto" r:id="rId184">
                <p14:nvContentPartPr>
                  <p14:cNvPr id="167" name="Ink 166"/>
                  <p14:cNvContentPartPr/>
                  <p14:nvPr/>
                </p14:nvContentPartPr>
                <p14:xfrm>
                  <a:off x="2816085" y="1346055"/>
                  <a:ext cx="372960" cy="329400"/>
                </p14:xfrm>
              </p:contentPart>
            </mc:Choice>
            <mc:Fallback xmlns="">
              <p:pic>
                <p:nvPicPr>
                  <p:cNvPr id="167" name="Ink 166"/>
                  <p:cNvPicPr/>
                  <p:nvPr/>
                </p:nvPicPr>
                <p:blipFill>
                  <a:blip r:embed="rId406"/>
                  <a:stretch>
                    <a:fillRect/>
                  </a:stretch>
                </p:blipFill>
                <p:spPr>
                  <a:xfrm>
                    <a:off x="2815005" y="1344255"/>
                    <a:ext cx="375480" cy="333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07">
                <p14:nvContentPartPr>
                  <p14:cNvPr id="168" name="Ink 167"/>
                  <p14:cNvContentPartPr/>
                  <p14:nvPr/>
                </p14:nvContentPartPr>
                <p14:xfrm>
                  <a:off x="3116685" y="1342815"/>
                  <a:ext cx="379080" cy="111960"/>
                </p14:xfrm>
              </p:contentPart>
            </mc:Choice>
            <mc:Fallback xmlns="">
              <p:pic>
                <p:nvPicPr>
                  <p:cNvPr id="168" name="Ink 167"/>
                  <p:cNvPicPr/>
                  <p:nvPr/>
                </p:nvPicPr>
                <p:blipFill>
                  <a:blip r:embed="rId408"/>
                  <a:stretch>
                    <a:fillRect/>
                  </a:stretch>
                </p:blipFill>
                <p:spPr>
                  <a:xfrm>
                    <a:off x="3115965" y="1341375"/>
                    <a:ext cx="380880" cy="115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409">
                <p14:nvContentPartPr>
                  <p14:cNvPr id="169" name="Ink 168"/>
                  <p14:cNvContentPartPr/>
                  <p14:nvPr/>
                </p14:nvContentPartPr>
                <p14:xfrm>
                  <a:off x="3724005" y="1356135"/>
                  <a:ext cx="104040" cy="247320"/>
                </p14:xfrm>
              </p:contentPart>
            </mc:Choice>
            <mc:Fallback xmlns="">
              <p:pic>
                <p:nvPicPr>
                  <p:cNvPr id="169" name="Ink 168"/>
                  <p:cNvPicPr/>
                  <p:nvPr/>
                </p:nvPicPr>
                <p:blipFill>
                  <a:blip r:embed="rId410"/>
                  <a:stretch>
                    <a:fillRect/>
                  </a:stretch>
                </p:blipFill>
                <p:spPr>
                  <a:xfrm>
                    <a:off x="3722925" y="1354335"/>
                    <a:ext cx="106200" cy="25092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411">
            <p14:nvContentPartPr>
              <p14:cNvPr id="223" name="Ink 222"/>
              <p14:cNvContentPartPr/>
              <p14:nvPr/>
            </p14:nvContentPartPr>
            <p14:xfrm>
              <a:off x="1246125" y="490515"/>
              <a:ext cx="79920" cy="1044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670"/>
              <a:stretch>
                <a:fillRect/>
              </a:stretch>
            </p:blipFill>
            <p:spPr>
              <a:xfrm>
                <a:off x="1245405" y="489795"/>
                <a:ext cx="8208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1">
            <p14:nvContentPartPr>
              <p14:cNvPr id="224" name="Ink 223"/>
              <p14:cNvContentPartPr/>
              <p14:nvPr/>
            </p14:nvContentPartPr>
            <p14:xfrm>
              <a:off x="1283925" y="455955"/>
              <a:ext cx="9720" cy="8496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672"/>
              <a:stretch>
                <a:fillRect/>
              </a:stretch>
            </p:blipFill>
            <p:spPr>
              <a:xfrm>
                <a:off x="1282845" y="454875"/>
                <a:ext cx="1152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3">
            <p14:nvContentPartPr>
              <p14:cNvPr id="225" name="Ink 224"/>
              <p14:cNvContentPartPr/>
              <p14:nvPr/>
            </p14:nvContentPartPr>
            <p14:xfrm>
              <a:off x="1373925" y="441195"/>
              <a:ext cx="69840" cy="9936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674"/>
              <a:stretch>
                <a:fillRect/>
              </a:stretch>
            </p:blipFill>
            <p:spPr>
              <a:xfrm>
                <a:off x="1372485" y="439035"/>
                <a:ext cx="7236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5">
            <p14:nvContentPartPr>
              <p14:cNvPr id="226" name="Ink 225"/>
              <p14:cNvContentPartPr/>
              <p14:nvPr/>
            </p14:nvContentPartPr>
            <p14:xfrm>
              <a:off x="1460685" y="496995"/>
              <a:ext cx="50760" cy="5436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676"/>
              <a:stretch>
                <a:fillRect/>
              </a:stretch>
            </p:blipFill>
            <p:spPr>
              <a:xfrm>
                <a:off x="1459965" y="494835"/>
                <a:ext cx="52560" cy="58680"/>
              </a:xfrm>
              <a:prstGeom prst="rect">
                <a:avLst/>
              </a:prstGeom>
            </p:spPr>
          </p:pic>
        </mc:Fallback>
      </mc:AlternateContent>
      <p:grpSp>
        <p:nvGrpSpPr>
          <p:cNvPr id="55" name="Group 54"/>
          <p:cNvGrpSpPr/>
          <p:nvPr/>
        </p:nvGrpSpPr>
        <p:grpSpPr>
          <a:xfrm>
            <a:off x="3214607" y="1936649"/>
            <a:ext cx="1302478" cy="1362670"/>
            <a:chOff x="3214607" y="1936649"/>
            <a:chExt cx="1302478" cy="136267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77">
              <p14:nvContentPartPr>
                <p14:cNvPr id="81" name="Ink 80"/>
                <p14:cNvContentPartPr/>
                <p14:nvPr/>
              </p14:nvContentPartPr>
              <p14:xfrm>
                <a:off x="4396485" y="3034179"/>
                <a:ext cx="360" cy="36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4395765" y="3032739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8">
              <p14:nvContentPartPr>
                <p14:cNvPr id="102" name="Ink 101"/>
                <p14:cNvContentPartPr/>
                <p14:nvPr/>
              </p14:nvContentPartPr>
              <p14:xfrm>
                <a:off x="3636525" y="3091419"/>
                <a:ext cx="360" cy="3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3635805" y="3089979"/>
                  <a:ext cx="180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9">
              <p14:nvContentPartPr>
                <p14:cNvPr id="142" name="Ink 141"/>
                <p14:cNvContentPartPr/>
                <p14:nvPr/>
              </p14:nvContentPartPr>
              <p14:xfrm>
                <a:off x="3872685" y="3208419"/>
                <a:ext cx="360" cy="36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368"/>
                <a:stretch>
                  <a:fillRect/>
                </a:stretch>
              </p:blipFill>
              <p:spPr>
                <a:xfrm>
                  <a:off x="3871605" y="3206979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80" name="TextBox 179"/>
            <p:cNvSpPr txBox="1"/>
            <p:nvPr/>
          </p:nvSpPr>
          <p:spPr>
            <a:xfrm>
              <a:off x="3214607" y="1936649"/>
              <a:ext cx="12707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/>
                <a:t>Basic feasible solution:</a:t>
              </a:r>
              <a:endParaRPr lang="en-US" sz="1400" b="1" dirty="0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680">
              <p14:nvContentPartPr>
                <p14:cNvPr id="181" name="Ink 180"/>
                <p14:cNvContentPartPr/>
                <p14:nvPr/>
              </p14:nvContentPartPr>
              <p14:xfrm>
                <a:off x="3341325" y="2467899"/>
                <a:ext cx="82080" cy="10296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430"/>
                <a:stretch>
                  <a:fillRect/>
                </a:stretch>
              </p:blipFill>
              <p:spPr>
                <a:xfrm>
                  <a:off x="3340245" y="2465379"/>
                  <a:ext cx="84600" cy="10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1">
              <p14:nvContentPartPr>
                <p14:cNvPr id="182" name="Ink 181"/>
                <p14:cNvContentPartPr/>
                <p14:nvPr/>
              </p14:nvContentPartPr>
              <p14:xfrm>
                <a:off x="3331245" y="2471859"/>
                <a:ext cx="107640" cy="12204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432"/>
                <a:stretch>
                  <a:fillRect/>
                </a:stretch>
              </p:blipFill>
              <p:spPr>
                <a:xfrm>
                  <a:off x="3329805" y="2469339"/>
                  <a:ext cx="110160" cy="12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2">
              <p14:nvContentPartPr>
                <p14:cNvPr id="183" name="Ink 182"/>
                <p14:cNvContentPartPr/>
                <p14:nvPr/>
              </p14:nvContentPartPr>
              <p14:xfrm>
                <a:off x="3454365" y="2558619"/>
                <a:ext cx="81360" cy="7596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434"/>
                <a:stretch>
                  <a:fillRect/>
                </a:stretch>
              </p:blipFill>
              <p:spPr>
                <a:xfrm>
                  <a:off x="3452925" y="2556099"/>
                  <a:ext cx="8316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3">
              <p14:nvContentPartPr>
                <p14:cNvPr id="184" name="Ink 183"/>
                <p14:cNvContentPartPr/>
                <p14:nvPr/>
              </p14:nvContentPartPr>
              <p14:xfrm>
                <a:off x="3560565" y="2491299"/>
                <a:ext cx="57240" cy="684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436"/>
                <a:stretch>
                  <a:fillRect/>
                </a:stretch>
              </p:blipFill>
              <p:spPr>
                <a:xfrm>
                  <a:off x="3559485" y="2488779"/>
                  <a:ext cx="5940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4">
              <p14:nvContentPartPr>
                <p14:cNvPr id="185" name="Ink 184"/>
                <p14:cNvContentPartPr/>
                <p14:nvPr/>
              </p14:nvContentPartPr>
              <p14:xfrm>
                <a:off x="3563085" y="2526939"/>
                <a:ext cx="61200" cy="1296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438"/>
                <a:stretch>
                  <a:fillRect/>
                </a:stretch>
              </p:blipFill>
              <p:spPr>
                <a:xfrm>
                  <a:off x="3561645" y="2526219"/>
                  <a:ext cx="6300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5">
              <p14:nvContentPartPr>
                <p14:cNvPr id="186" name="Ink 185"/>
                <p14:cNvContentPartPr/>
                <p14:nvPr/>
              </p14:nvContentPartPr>
              <p14:xfrm>
                <a:off x="3706005" y="2462859"/>
                <a:ext cx="67680" cy="8856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440"/>
                <a:stretch>
                  <a:fillRect/>
                </a:stretch>
              </p:blipFill>
              <p:spPr>
                <a:xfrm>
                  <a:off x="3704925" y="2460339"/>
                  <a:ext cx="70200" cy="9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6">
              <p14:nvContentPartPr>
                <p14:cNvPr id="187" name="Ink 186"/>
                <p14:cNvContentPartPr/>
                <p14:nvPr/>
              </p14:nvContentPartPr>
              <p14:xfrm>
                <a:off x="3694485" y="2459259"/>
                <a:ext cx="92520" cy="11016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442"/>
                <a:stretch>
                  <a:fillRect/>
                </a:stretch>
              </p:blipFill>
              <p:spPr>
                <a:xfrm>
                  <a:off x="3693045" y="2456739"/>
                  <a:ext cx="9468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7">
              <p14:nvContentPartPr>
                <p14:cNvPr id="188" name="Ink 187"/>
                <p14:cNvContentPartPr/>
                <p14:nvPr/>
              </p14:nvContentPartPr>
              <p14:xfrm>
                <a:off x="3808245" y="2530539"/>
                <a:ext cx="62640" cy="9576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444"/>
                <a:stretch>
                  <a:fillRect/>
                </a:stretch>
              </p:blipFill>
              <p:spPr>
                <a:xfrm>
                  <a:off x="3806805" y="2528019"/>
                  <a:ext cx="6552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8">
              <p14:nvContentPartPr>
                <p14:cNvPr id="189" name="Ink 188"/>
                <p14:cNvContentPartPr/>
                <p14:nvPr/>
              </p14:nvContentPartPr>
              <p14:xfrm>
                <a:off x="3927045" y="2495259"/>
                <a:ext cx="72360" cy="360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446"/>
                <a:stretch>
                  <a:fillRect/>
                </a:stretch>
              </p:blipFill>
              <p:spPr>
                <a:xfrm>
                  <a:off x="3925965" y="2492739"/>
                  <a:ext cx="7452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9">
              <p14:nvContentPartPr>
                <p14:cNvPr id="190" name="Ink 189"/>
                <p14:cNvContentPartPr/>
                <p14:nvPr/>
              </p14:nvContentPartPr>
              <p14:xfrm>
                <a:off x="3938205" y="2531979"/>
                <a:ext cx="68040" cy="97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448"/>
                <a:stretch>
                  <a:fillRect/>
                </a:stretch>
              </p:blipFill>
              <p:spPr>
                <a:xfrm>
                  <a:off x="3937125" y="2530899"/>
                  <a:ext cx="6984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0">
              <p14:nvContentPartPr>
                <p14:cNvPr id="191" name="Ink 190"/>
                <p14:cNvContentPartPr/>
                <p14:nvPr/>
              </p14:nvContentPartPr>
              <p14:xfrm>
                <a:off x="4086525" y="2453499"/>
                <a:ext cx="82080" cy="9144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450"/>
                <a:stretch>
                  <a:fillRect/>
                </a:stretch>
              </p:blipFill>
              <p:spPr>
                <a:xfrm>
                  <a:off x="4085445" y="2450979"/>
                  <a:ext cx="8460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1">
              <p14:nvContentPartPr>
                <p14:cNvPr id="192" name="Ink 191"/>
                <p14:cNvContentPartPr/>
                <p14:nvPr/>
              </p14:nvContentPartPr>
              <p14:xfrm>
                <a:off x="4100565" y="2467899"/>
                <a:ext cx="65880" cy="8496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452"/>
                <a:stretch>
                  <a:fillRect/>
                </a:stretch>
              </p:blipFill>
              <p:spPr>
                <a:xfrm>
                  <a:off x="4099125" y="2465739"/>
                  <a:ext cx="6804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2">
              <p14:nvContentPartPr>
                <p14:cNvPr id="193" name="Ink 192"/>
                <p14:cNvContentPartPr/>
                <p14:nvPr/>
              </p14:nvContentPartPr>
              <p14:xfrm>
                <a:off x="4177245" y="2531979"/>
                <a:ext cx="54000" cy="7488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454"/>
                <a:stretch>
                  <a:fillRect/>
                </a:stretch>
              </p:blipFill>
              <p:spPr>
                <a:xfrm>
                  <a:off x="4176165" y="2529459"/>
                  <a:ext cx="5652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3">
              <p14:nvContentPartPr>
                <p14:cNvPr id="194" name="Ink 193"/>
                <p14:cNvContentPartPr/>
                <p14:nvPr/>
              </p14:nvContentPartPr>
              <p14:xfrm>
                <a:off x="4210365" y="2519019"/>
                <a:ext cx="57600" cy="147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456"/>
                <a:stretch>
                  <a:fillRect/>
                </a:stretch>
              </p:blipFill>
              <p:spPr>
                <a:xfrm>
                  <a:off x="4208925" y="2518659"/>
                  <a:ext cx="59040" cy="1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4">
              <p14:nvContentPartPr>
                <p14:cNvPr id="195" name="Ink 194"/>
                <p14:cNvContentPartPr/>
                <p14:nvPr/>
              </p14:nvContentPartPr>
              <p14:xfrm>
                <a:off x="4305765" y="2474379"/>
                <a:ext cx="64440" cy="7560"/>
              </p14:xfrm>
            </p:contentPart>
          </mc:Choice>
          <mc:Fallback xmlns="">
            <p:pic>
              <p:nvPicPr>
                <p:cNvPr id="195" name="Ink 194"/>
                <p:cNvPicPr/>
                <p:nvPr/>
              </p:nvPicPr>
              <p:blipFill>
                <a:blip r:embed="rId458"/>
                <a:stretch>
                  <a:fillRect/>
                </a:stretch>
              </p:blipFill>
              <p:spPr>
                <a:xfrm>
                  <a:off x="4304325" y="2471499"/>
                  <a:ext cx="6732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5">
              <p14:nvContentPartPr>
                <p14:cNvPr id="196" name="Ink 195"/>
                <p14:cNvContentPartPr/>
                <p14:nvPr/>
              </p14:nvContentPartPr>
              <p14:xfrm>
                <a:off x="4322325" y="2515059"/>
                <a:ext cx="64440" cy="6120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460"/>
                <a:stretch>
                  <a:fillRect/>
                </a:stretch>
              </p:blipFill>
              <p:spPr>
                <a:xfrm>
                  <a:off x="4321245" y="2513259"/>
                  <a:ext cx="6588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6">
              <p14:nvContentPartPr>
                <p14:cNvPr id="197" name="Ink 196"/>
                <p14:cNvContentPartPr/>
                <p14:nvPr/>
              </p14:nvContentPartPr>
              <p14:xfrm>
                <a:off x="4425285" y="2450619"/>
                <a:ext cx="91800" cy="9324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462"/>
                <a:stretch>
                  <a:fillRect/>
                </a:stretch>
              </p:blipFill>
              <p:spPr>
                <a:xfrm>
                  <a:off x="4423845" y="2447739"/>
                  <a:ext cx="9468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7">
              <p14:nvContentPartPr>
                <p14:cNvPr id="198" name="Ink 197"/>
                <p14:cNvContentPartPr/>
                <p14:nvPr/>
              </p14:nvContentPartPr>
              <p14:xfrm>
                <a:off x="3354645" y="2709459"/>
                <a:ext cx="97200" cy="12276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464"/>
                <a:stretch>
                  <a:fillRect/>
                </a:stretch>
              </p:blipFill>
              <p:spPr>
                <a:xfrm>
                  <a:off x="3353565" y="2707299"/>
                  <a:ext cx="9972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8">
              <p14:nvContentPartPr>
                <p14:cNvPr id="199" name="Ink 198"/>
                <p14:cNvContentPartPr/>
                <p14:nvPr/>
              </p14:nvContentPartPr>
              <p14:xfrm>
                <a:off x="3363285" y="2714859"/>
                <a:ext cx="101520" cy="13716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466"/>
                <a:stretch>
                  <a:fillRect/>
                </a:stretch>
              </p:blipFill>
              <p:spPr>
                <a:xfrm>
                  <a:off x="3361845" y="2712339"/>
                  <a:ext cx="104040" cy="14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9">
              <p14:nvContentPartPr>
                <p14:cNvPr id="200" name="Ink 199"/>
                <p14:cNvContentPartPr/>
                <p14:nvPr/>
              </p14:nvContentPartPr>
              <p14:xfrm>
                <a:off x="3483885" y="2812419"/>
                <a:ext cx="69480" cy="78120"/>
              </p14:xfrm>
            </p:contentPart>
          </mc:Choice>
          <mc:Fallback xmlns="">
            <p:pic>
              <p:nvPicPr>
                <p:cNvPr id="200" name="Ink 199"/>
                <p:cNvPicPr/>
                <p:nvPr/>
              </p:nvPicPr>
              <p:blipFill>
                <a:blip r:embed="rId468"/>
                <a:stretch>
                  <a:fillRect/>
                </a:stretch>
              </p:blipFill>
              <p:spPr>
                <a:xfrm>
                  <a:off x="3482445" y="2809899"/>
                  <a:ext cx="7164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0">
              <p14:nvContentPartPr>
                <p14:cNvPr id="201" name="Ink 200"/>
                <p14:cNvContentPartPr/>
                <p14:nvPr/>
              </p14:nvContentPartPr>
              <p14:xfrm>
                <a:off x="3635445" y="2745099"/>
                <a:ext cx="59040" cy="5760"/>
              </p14:xfrm>
            </p:contentPart>
          </mc:Choice>
          <mc:Fallback xmlns="">
            <p:pic>
              <p:nvPicPr>
                <p:cNvPr id="201" name="Ink 200"/>
                <p:cNvPicPr/>
                <p:nvPr/>
              </p:nvPicPr>
              <p:blipFill>
                <a:blip r:embed="rId470"/>
                <a:stretch>
                  <a:fillRect/>
                </a:stretch>
              </p:blipFill>
              <p:spPr>
                <a:xfrm>
                  <a:off x="3634725" y="2742939"/>
                  <a:ext cx="6084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1">
              <p14:nvContentPartPr>
                <p14:cNvPr id="202" name="Ink 201"/>
                <p14:cNvContentPartPr/>
                <p14:nvPr/>
              </p14:nvContentPartPr>
              <p14:xfrm>
                <a:off x="3638685" y="2790459"/>
                <a:ext cx="67680" cy="3960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472"/>
                <a:stretch>
                  <a:fillRect/>
                </a:stretch>
              </p:blipFill>
              <p:spPr>
                <a:xfrm>
                  <a:off x="3637605" y="2788659"/>
                  <a:ext cx="6876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2">
              <p14:nvContentPartPr>
                <p14:cNvPr id="203" name="Ink 202"/>
                <p14:cNvContentPartPr/>
                <p14:nvPr/>
              </p14:nvContentPartPr>
              <p14:xfrm>
                <a:off x="3780885" y="2690739"/>
                <a:ext cx="63000" cy="105120"/>
              </p14:xfrm>
            </p:contentPart>
          </mc:Choice>
          <mc:Fallback xmlns="">
            <p:pic>
              <p:nvPicPr>
                <p:cNvPr id="203" name="Ink 202"/>
                <p:cNvPicPr/>
                <p:nvPr/>
              </p:nvPicPr>
              <p:blipFill>
                <a:blip r:embed="rId474"/>
                <a:stretch>
                  <a:fillRect/>
                </a:stretch>
              </p:blipFill>
              <p:spPr>
                <a:xfrm>
                  <a:off x="3779445" y="2687859"/>
                  <a:ext cx="6552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3">
              <p14:nvContentPartPr>
                <p14:cNvPr id="204" name="Ink 203"/>
                <p14:cNvContentPartPr/>
                <p14:nvPr/>
              </p14:nvContentPartPr>
              <p14:xfrm>
                <a:off x="3897525" y="2687499"/>
                <a:ext cx="70920" cy="86760"/>
              </p14:xfrm>
            </p:contentPart>
          </mc:Choice>
          <mc:Fallback xmlns="">
            <p:pic>
              <p:nvPicPr>
                <p:cNvPr id="204" name="Ink 203"/>
                <p:cNvPicPr/>
                <p:nvPr/>
              </p:nvPicPr>
              <p:blipFill>
                <a:blip r:embed="rId476"/>
                <a:stretch>
                  <a:fillRect/>
                </a:stretch>
              </p:blipFill>
              <p:spPr>
                <a:xfrm>
                  <a:off x="3896805" y="2684979"/>
                  <a:ext cx="73080" cy="9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4">
              <p14:nvContentPartPr>
                <p14:cNvPr id="205" name="Ink 204"/>
                <p14:cNvContentPartPr/>
                <p14:nvPr/>
              </p14:nvContentPartPr>
              <p14:xfrm>
                <a:off x="3972045" y="2688219"/>
                <a:ext cx="88560" cy="117360"/>
              </p14:xfrm>
            </p:contentPart>
          </mc:Choice>
          <mc:Fallback xmlns="">
            <p:pic>
              <p:nvPicPr>
                <p:cNvPr id="205" name="Ink 204"/>
                <p:cNvPicPr/>
                <p:nvPr/>
              </p:nvPicPr>
              <p:blipFill>
                <a:blip r:embed="rId478"/>
                <a:stretch>
                  <a:fillRect/>
                </a:stretch>
              </p:blipFill>
              <p:spPr>
                <a:xfrm>
                  <a:off x="3970605" y="2685699"/>
                  <a:ext cx="9108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5">
              <p14:nvContentPartPr>
                <p14:cNvPr id="206" name="Ink 205"/>
                <p14:cNvContentPartPr/>
                <p14:nvPr/>
              </p14:nvContentPartPr>
              <p14:xfrm>
                <a:off x="4053045" y="2731779"/>
                <a:ext cx="76320" cy="54360"/>
              </p14:xfrm>
            </p:contentPart>
          </mc:Choice>
          <mc:Fallback xmlns="">
            <p:pic>
              <p:nvPicPr>
                <p:cNvPr id="206" name="Ink 205"/>
                <p:cNvPicPr/>
                <p:nvPr/>
              </p:nvPicPr>
              <p:blipFill>
                <a:blip r:embed="rId480"/>
                <a:stretch>
                  <a:fillRect/>
                </a:stretch>
              </p:blipFill>
              <p:spPr>
                <a:xfrm>
                  <a:off x="4051605" y="2729619"/>
                  <a:ext cx="78120" cy="5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6">
              <p14:nvContentPartPr>
                <p14:cNvPr id="207" name="Ink 206"/>
                <p14:cNvContentPartPr/>
                <p14:nvPr/>
              </p14:nvContentPartPr>
              <p14:xfrm>
                <a:off x="4108845" y="2732859"/>
                <a:ext cx="32760" cy="94680"/>
              </p14:xfrm>
            </p:contentPart>
          </mc:Choice>
          <mc:Fallback xmlns="">
            <p:pic>
              <p:nvPicPr>
                <p:cNvPr id="207" name="Ink 206"/>
                <p:cNvPicPr/>
                <p:nvPr/>
              </p:nvPicPr>
              <p:blipFill>
                <a:blip r:embed="rId482"/>
                <a:stretch>
                  <a:fillRect/>
                </a:stretch>
              </p:blipFill>
              <p:spPr>
                <a:xfrm>
                  <a:off x="4107405" y="2730339"/>
                  <a:ext cx="35280" cy="9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7">
              <p14:nvContentPartPr>
                <p14:cNvPr id="208" name="Ink 207"/>
                <p14:cNvContentPartPr/>
                <p14:nvPr/>
              </p14:nvContentPartPr>
              <p14:xfrm>
                <a:off x="3361845" y="2931579"/>
                <a:ext cx="76680" cy="118080"/>
              </p14:xfrm>
            </p:contentPart>
          </mc:Choice>
          <mc:Fallback xmlns="">
            <p:pic>
              <p:nvPicPr>
                <p:cNvPr id="208" name="Ink 207"/>
                <p:cNvPicPr/>
                <p:nvPr/>
              </p:nvPicPr>
              <p:blipFill>
                <a:blip r:embed="rId484"/>
                <a:stretch>
                  <a:fillRect/>
                </a:stretch>
              </p:blipFill>
              <p:spPr>
                <a:xfrm>
                  <a:off x="3360765" y="2929419"/>
                  <a:ext cx="78480" cy="12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8">
              <p14:nvContentPartPr>
                <p14:cNvPr id="209" name="Ink 208"/>
                <p14:cNvContentPartPr/>
                <p14:nvPr/>
              </p14:nvContentPartPr>
              <p14:xfrm>
                <a:off x="3380925" y="2927619"/>
                <a:ext cx="79560" cy="118440"/>
              </p14:xfrm>
            </p:contentPart>
          </mc:Choice>
          <mc:Fallback xmlns="">
            <p:pic>
              <p:nvPicPr>
                <p:cNvPr id="209" name="Ink 208"/>
                <p:cNvPicPr/>
                <p:nvPr/>
              </p:nvPicPr>
              <p:blipFill>
                <a:blip r:embed="rId486"/>
                <a:stretch>
                  <a:fillRect/>
                </a:stretch>
              </p:blipFill>
              <p:spPr>
                <a:xfrm>
                  <a:off x="3380205" y="2925459"/>
                  <a:ext cx="8136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9">
              <p14:nvContentPartPr>
                <p14:cNvPr id="217" name="Ink 216"/>
                <p14:cNvContentPartPr/>
                <p14:nvPr/>
              </p14:nvContentPartPr>
              <p14:xfrm>
                <a:off x="3491085" y="3014019"/>
                <a:ext cx="47520" cy="102240"/>
              </p14:xfrm>
            </p:contentPart>
          </mc:Choice>
          <mc:Fallback xmlns="">
            <p:pic>
              <p:nvPicPr>
                <p:cNvPr id="217" name="Ink 216"/>
                <p:cNvPicPr/>
                <p:nvPr/>
              </p:nvPicPr>
              <p:blipFill>
                <a:blip r:embed="rId658"/>
                <a:stretch>
                  <a:fillRect/>
                </a:stretch>
              </p:blipFill>
              <p:spPr>
                <a:xfrm>
                  <a:off x="3489645" y="3011499"/>
                  <a:ext cx="5040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0">
              <p14:nvContentPartPr>
                <p14:cNvPr id="218" name="Ink 217"/>
                <p14:cNvContentPartPr/>
                <p14:nvPr/>
              </p14:nvContentPartPr>
              <p14:xfrm>
                <a:off x="3643005" y="2964339"/>
                <a:ext cx="66240" cy="11160"/>
              </p14:xfrm>
            </p:contentPart>
          </mc:Choice>
          <mc:Fallback xmlns="">
            <p:pic>
              <p:nvPicPr>
                <p:cNvPr id="218" name="Ink 217"/>
                <p:cNvPicPr/>
                <p:nvPr/>
              </p:nvPicPr>
              <p:blipFill>
                <a:blip r:embed="rId660"/>
                <a:stretch>
                  <a:fillRect/>
                </a:stretch>
              </p:blipFill>
              <p:spPr>
                <a:xfrm>
                  <a:off x="3641925" y="2962179"/>
                  <a:ext cx="6840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1">
              <p14:nvContentPartPr>
                <p14:cNvPr id="219" name="Ink 218"/>
                <p14:cNvContentPartPr/>
                <p14:nvPr/>
              </p14:nvContentPartPr>
              <p14:xfrm>
                <a:off x="3632565" y="3018699"/>
                <a:ext cx="57240" cy="11520"/>
              </p14:xfrm>
            </p:contentPart>
          </mc:Choice>
          <mc:Fallback xmlns="">
            <p:pic>
              <p:nvPicPr>
                <p:cNvPr id="219" name="Ink 218"/>
                <p:cNvPicPr/>
                <p:nvPr/>
              </p:nvPicPr>
              <p:blipFill>
                <a:blip r:embed="rId662"/>
                <a:stretch>
                  <a:fillRect/>
                </a:stretch>
              </p:blipFill>
              <p:spPr>
                <a:xfrm>
                  <a:off x="3631125" y="3016179"/>
                  <a:ext cx="59760" cy="1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2">
              <p14:nvContentPartPr>
                <p14:cNvPr id="220" name="Ink 219"/>
                <p14:cNvContentPartPr/>
                <p14:nvPr/>
              </p14:nvContentPartPr>
              <p14:xfrm>
                <a:off x="3786645" y="2913219"/>
                <a:ext cx="57960" cy="108720"/>
              </p14:xfrm>
            </p:contentPart>
          </mc:Choice>
          <mc:Fallback xmlns="">
            <p:pic>
              <p:nvPicPr>
                <p:cNvPr id="220" name="Ink 219"/>
                <p:cNvPicPr/>
                <p:nvPr/>
              </p:nvPicPr>
              <p:blipFill>
                <a:blip r:embed="rId664"/>
                <a:stretch>
                  <a:fillRect/>
                </a:stretch>
              </p:blipFill>
              <p:spPr>
                <a:xfrm>
                  <a:off x="3785925" y="2910699"/>
                  <a:ext cx="6012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3">
              <p14:nvContentPartPr>
                <p14:cNvPr id="221" name="Ink 220"/>
                <p14:cNvContentPartPr/>
                <p14:nvPr/>
              </p14:nvContentPartPr>
              <p14:xfrm>
                <a:off x="3896805" y="2898099"/>
                <a:ext cx="87480" cy="144720"/>
              </p14:xfrm>
            </p:contentPart>
          </mc:Choice>
          <mc:Fallback xmlns="">
            <p:pic>
              <p:nvPicPr>
                <p:cNvPr id="221" name="Ink 220"/>
                <p:cNvPicPr/>
                <p:nvPr/>
              </p:nvPicPr>
              <p:blipFill>
                <a:blip r:embed="rId666"/>
                <a:stretch>
                  <a:fillRect/>
                </a:stretch>
              </p:blipFill>
              <p:spPr>
                <a:xfrm>
                  <a:off x="3895365" y="2895579"/>
                  <a:ext cx="90000" cy="14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4">
              <p14:nvContentPartPr>
                <p14:cNvPr id="222" name="Ink 221"/>
                <p14:cNvContentPartPr/>
                <p14:nvPr/>
              </p14:nvContentPartPr>
              <p14:xfrm>
                <a:off x="3989685" y="2934459"/>
                <a:ext cx="66240" cy="131760"/>
              </p14:xfrm>
            </p:contentPart>
          </mc:Choice>
          <mc:Fallback xmlns="">
            <p:pic>
              <p:nvPicPr>
                <p:cNvPr id="222" name="Ink 221"/>
                <p:cNvPicPr/>
                <p:nvPr/>
              </p:nvPicPr>
              <p:blipFill>
                <a:blip r:embed="rId668"/>
                <a:stretch>
                  <a:fillRect/>
                </a:stretch>
              </p:blipFill>
              <p:spPr>
                <a:xfrm>
                  <a:off x="3988245" y="2931939"/>
                  <a:ext cx="69120" cy="13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5">
              <p14:nvContentPartPr>
                <p14:cNvPr id="231" name="Ink 230"/>
                <p14:cNvContentPartPr/>
                <p14:nvPr/>
              </p14:nvContentPartPr>
              <p14:xfrm>
                <a:off x="3378405" y="3144879"/>
                <a:ext cx="78120" cy="103680"/>
              </p14:xfrm>
            </p:contentPart>
          </mc:Choice>
          <mc:Fallback xmlns="">
            <p:pic>
              <p:nvPicPr>
                <p:cNvPr id="231" name="Ink 230"/>
                <p:cNvPicPr/>
                <p:nvPr/>
              </p:nvPicPr>
              <p:blipFill>
                <a:blip r:embed="rId716"/>
                <a:stretch>
                  <a:fillRect/>
                </a:stretch>
              </p:blipFill>
              <p:spPr>
                <a:xfrm>
                  <a:off x="3377325" y="3143079"/>
                  <a:ext cx="8064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7">
              <p14:nvContentPartPr>
                <p14:cNvPr id="232" name="Ink 231"/>
                <p14:cNvContentPartPr/>
                <p14:nvPr/>
              </p14:nvContentPartPr>
              <p14:xfrm>
                <a:off x="3371565" y="3146319"/>
                <a:ext cx="89280" cy="119880"/>
              </p14:xfrm>
            </p:contentPart>
          </mc:Choice>
          <mc:Fallback xmlns="">
            <p:pic>
              <p:nvPicPr>
                <p:cNvPr id="232" name="Ink 231"/>
                <p:cNvPicPr/>
                <p:nvPr/>
              </p:nvPicPr>
              <p:blipFill>
                <a:blip r:embed="rId718"/>
                <a:stretch>
                  <a:fillRect/>
                </a:stretch>
              </p:blipFill>
              <p:spPr>
                <a:xfrm>
                  <a:off x="3370125" y="3144159"/>
                  <a:ext cx="92160" cy="12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9">
              <p14:nvContentPartPr>
                <p14:cNvPr id="233" name="Ink 232"/>
                <p14:cNvContentPartPr/>
                <p14:nvPr/>
              </p14:nvContentPartPr>
              <p14:xfrm>
                <a:off x="3493605" y="3198519"/>
                <a:ext cx="56880" cy="100800"/>
              </p14:xfrm>
            </p:contentPart>
          </mc:Choice>
          <mc:Fallback xmlns="">
            <p:pic>
              <p:nvPicPr>
                <p:cNvPr id="233" name="Ink 232"/>
                <p:cNvPicPr/>
                <p:nvPr/>
              </p:nvPicPr>
              <p:blipFill>
                <a:blip r:embed="rId720"/>
                <a:stretch>
                  <a:fillRect/>
                </a:stretch>
              </p:blipFill>
              <p:spPr>
                <a:xfrm>
                  <a:off x="3492525" y="3195999"/>
                  <a:ext cx="5940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1">
              <p14:nvContentPartPr>
                <p14:cNvPr id="234" name="Ink 233"/>
                <p14:cNvContentPartPr/>
                <p14:nvPr/>
              </p14:nvContentPartPr>
              <p14:xfrm>
                <a:off x="3645885" y="3174039"/>
                <a:ext cx="58680" cy="1800"/>
              </p14:xfrm>
            </p:contentPart>
          </mc:Choice>
          <mc:Fallback xmlns="">
            <p:pic>
              <p:nvPicPr>
                <p:cNvPr id="234" name="Ink 233"/>
                <p:cNvPicPr/>
                <p:nvPr/>
              </p:nvPicPr>
              <p:blipFill>
                <a:blip r:embed="rId722"/>
                <a:stretch>
                  <a:fillRect/>
                </a:stretch>
              </p:blipFill>
              <p:spPr>
                <a:xfrm>
                  <a:off x="3644805" y="3171519"/>
                  <a:ext cx="6084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3">
              <p14:nvContentPartPr>
                <p14:cNvPr id="235" name="Ink 234"/>
                <p14:cNvContentPartPr/>
                <p14:nvPr/>
              </p14:nvContentPartPr>
              <p14:xfrm>
                <a:off x="3641205" y="3207519"/>
                <a:ext cx="76680" cy="8640"/>
              </p14:xfrm>
            </p:contentPart>
          </mc:Choice>
          <mc:Fallback xmlns="">
            <p:pic>
              <p:nvPicPr>
                <p:cNvPr id="235" name="Ink 234"/>
                <p:cNvPicPr/>
                <p:nvPr/>
              </p:nvPicPr>
              <p:blipFill>
                <a:blip r:embed="rId724"/>
                <a:stretch>
                  <a:fillRect/>
                </a:stretch>
              </p:blipFill>
              <p:spPr>
                <a:xfrm>
                  <a:off x="3640845" y="3206079"/>
                  <a:ext cx="7740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5">
              <p14:nvContentPartPr>
                <p14:cNvPr id="236" name="Ink 235"/>
                <p14:cNvContentPartPr/>
                <p14:nvPr/>
              </p14:nvContentPartPr>
              <p14:xfrm>
                <a:off x="3775125" y="3115359"/>
                <a:ext cx="69480" cy="108000"/>
              </p14:xfrm>
            </p:contentPart>
          </mc:Choice>
          <mc:Fallback xmlns="">
            <p:pic>
              <p:nvPicPr>
                <p:cNvPr id="236" name="Ink 235"/>
                <p:cNvPicPr/>
                <p:nvPr/>
              </p:nvPicPr>
              <p:blipFill>
                <a:blip r:embed="rId726"/>
                <a:stretch>
                  <a:fillRect/>
                </a:stretch>
              </p:blipFill>
              <p:spPr>
                <a:xfrm>
                  <a:off x="3774045" y="3112839"/>
                  <a:ext cx="71640" cy="11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7">
              <p14:nvContentPartPr>
                <p14:cNvPr id="237" name="Ink 236"/>
                <p14:cNvContentPartPr/>
                <p14:nvPr/>
              </p14:nvContentPartPr>
              <p14:xfrm>
                <a:off x="3882405" y="3134439"/>
                <a:ext cx="97560" cy="101880"/>
              </p14:xfrm>
            </p:contentPart>
          </mc:Choice>
          <mc:Fallback xmlns="">
            <p:pic>
              <p:nvPicPr>
                <p:cNvPr id="237" name="Ink 236"/>
                <p:cNvPicPr/>
                <p:nvPr/>
              </p:nvPicPr>
              <p:blipFill>
                <a:blip r:embed="rId728"/>
                <a:stretch>
                  <a:fillRect/>
                </a:stretch>
              </p:blipFill>
              <p:spPr>
                <a:xfrm>
                  <a:off x="3881325" y="3131919"/>
                  <a:ext cx="10008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9">
              <p14:nvContentPartPr>
                <p14:cNvPr id="238" name="Ink 237"/>
                <p14:cNvContentPartPr/>
                <p14:nvPr/>
              </p14:nvContentPartPr>
              <p14:xfrm>
                <a:off x="4008765" y="3129759"/>
                <a:ext cx="78480" cy="124200"/>
              </p14:xfrm>
            </p:contentPart>
          </mc:Choice>
          <mc:Fallback xmlns="">
            <p:pic>
              <p:nvPicPr>
                <p:cNvPr id="238" name="Ink 237"/>
                <p:cNvPicPr/>
                <p:nvPr/>
              </p:nvPicPr>
              <p:blipFill>
                <a:blip r:embed="rId730"/>
                <a:stretch>
                  <a:fillRect/>
                </a:stretch>
              </p:blipFill>
              <p:spPr>
                <a:xfrm>
                  <a:off x="4007685" y="3127599"/>
                  <a:ext cx="80640" cy="12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1">
              <p14:nvContentPartPr>
                <p14:cNvPr id="239" name="Ink 238"/>
                <p14:cNvContentPartPr/>
                <p14:nvPr/>
              </p14:nvContentPartPr>
              <p14:xfrm>
                <a:off x="4126485" y="3141999"/>
                <a:ext cx="119520" cy="90000"/>
              </p14:xfrm>
            </p:contentPart>
          </mc:Choice>
          <mc:Fallback xmlns="">
            <p:pic>
              <p:nvPicPr>
                <p:cNvPr id="239" name="Ink 238"/>
                <p:cNvPicPr/>
                <p:nvPr/>
              </p:nvPicPr>
              <p:blipFill>
                <a:blip r:embed="rId732"/>
                <a:stretch>
                  <a:fillRect/>
                </a:stretch>
              </p:blipFill>
              <p:spPr>
                <a:xfrm>
                  <a:off x="4125405" y="3139479"/>
                  <a:ext cx="120960" cy="954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40" name="TextBox 239"/>
          <p:cNvSpPr txBox="1"/>
          <p:nvPr/>
        </p:nvSpPr>
        <p:spPr>
          <a:xfrm>
            <a:off x="251065" y="2943543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basis: {1,3,6}</a:t>
            </a:r>
            <a:endParaRPr lang="en-US" b="1" dirty="0">
              <a:solidFill>
                <a:schemeClr val="accent2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33">
            <p14:nvContentPartPr>
              <p14:cNvPr id="252" name="Ink 251"/>
              <p14:cNvContentPartPr/>
              <p14:nvPr/>
            </p14:nvContentPartPr>
            <p14:xfrm>
              <a:off x="2879085" y="3218415"/>
              <a:ext cx="360" cy="36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1289"/>
              <a:stretch>
                <a:fillRect/>
              </a:stretch>
            </p:blipFill>
            <p:spPr>
              <a:xfrm>
                <a:off x="2878365" y="3216975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54" name="Group 53"/>
          <p:cNvGrpSpPr/>
          <p:nvPr/>
        </p:nvGrpSpPr>
        <p:grpSpPr>
          <a:xfrm>
            <a:off x="135200" y="1342387"/>
            <a:ext cx="2944375" cy="1654214"/>
            <a:chOff x="135200" y="1342387"/>
            <a:chExt cx="2944375" cy="1654214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90">
              <p14:nvContentPartPr>
                <p14:cNvPr id="87" name="Ink 86"/>
                <p14:cNvContentPartPr/>
                <p14:nvPr/>
              </p14:nvContentPartPr>
              <p14:xfrm>
                <a:off x="1784835" y="2821281"/>
                <a:ext cx="360" cy="36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291"/>
                <a:stretch>
                  <a:fillRect/>
                </a:stretch>
              </p:blipFill>
              <p:spPr>
                <a:xfrm>
                  <a:off x="1783755" y="2819481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2">
              <p14:nvContentPartPr>
                <p14:cNvPr id="94" name="Ink 93"/>
                <p14:cNvContentPartPr/>
                <p14:nvPr/>
              </p14:nvContentPartPr>
              <p14:xfrm>
                <a:off x="2961622" y="2750721"/>
                <a:ext cx="360" cy="36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1293"/>
                <a:stretch>
                  <a:fillRect/>
                </a:stretch>
              </p:blipFill>
              <p:spPr>
                <a:xfrm>
                  <a:off x="2960542" y="2749281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4">
              <p14:nvContentPartPr>
                <p14:cNvPr id="105" name="Ink 104"/>
                <p14:cNvContentPartPr/>
                <p14:nvPr/>
              </p14:nvContentPartPr>
              <p14:xfrm>
                <a:off x="583515" y="2013801"/>
                <a:ext cx="57960" cy="70632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582435" y="2011641"/>
                  <a:ext cx="60120" cy="71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5">
              <p14:nvContentPartPr>
                <p14:cNvPr id="106" name="Ink 105"/>
                <p14:cNvContentPartPr/>
                <p14:nvPr/>
              </p14:nvContentPartPr>
              <p14:xfrm>
                <a:off x="2298142" y="2009121"/>
                <a:ext cx="80280" cy="63792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2297062" y="2006961"/>
                  <a:ext cx="82800" cy="64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6">
              <p14:nvContentPartPr>
                <p14:cNvPr id="107" name="Ink 106"/>
                <p14:cNvContentPartPr/>
                <p14:nvPr/>
              </p14:nvContentPartPr>
              <p14:xfrm>
                <a:off x="678555" y="2045841"/>
                <a:ext cx="70560" cy="118080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677475" y="2043321"/>
                  <a:ext cx="7308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7">
              <p14:nvContentPartPr>
                <p14:cNvPr id="108" name="Ink 107"/>
                <p14:cNvContentPartPr/>
                <p14:nvPr/>
              </p14:nvContentPartPr>
              <p14:xfrm>
                <a:off x="895635" y="2093721"/>
                <a:ext cx="63720" cy="828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894555" y="2093361"/>
                  <a:ext cx="6516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8">
              <p14:nvContentPartPr>
                <p14:cNvPr id="111" name="Ink 110"/>
                <p14:cNvContentPartPr/>
                <p14:nvPr/>
              </p14:nvContentPartPr>
              <p14:xfrm>
                <a:off x="993915" y="2038641"/>
                <a:ext cx="68040" cy="11376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992835" y="2036121"/>
                  <a:ext cx="7020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9">
              <p14:nvContentPartPr>
                <p14:cNvPr id="112" name="Ink 111"/>
                <p14:cNvContentPartPr/>
                <p14:nvPr/>
              </p14:nvContentPartPr>
              <p14:xfrm>
                <a:off x="1260675" y="2027841"/>
                <a:ext cx="60120" cy="13356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1259595" y="2025681"/>
                  <a:ext cx="61560" cy="13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0">
              <p14:nvContentPartPr>
                <p14:cNvPr id="113" name="Ink 112"/>
                <p14:cNvContentPartPr/>
                <p14:nvPr/>
              </p14:nvContentPartPr>
              <p14:xfrm>
                <a:off x="1514115" y="2035401"/>
                <a:ext cx="85680" cy="11484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1513035" y="2032881"/>
                  <a:ext cx="8748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1">
              <p14:nvContentPartPr>
                <p14:cNvPr id="114" name="Ink 113"/>
                <p14:cNvContentPartPr/>
                <p14:nvPr/>
              </p14:nvContentPartPr>
              <p14:xfrm>
                <a:off x="1801395" y="2043321"/>
                <a:ext cx="69480" cy="11088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1800675" y="2041161"/>
                  <a:ext cx="716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2">
              <p14:nvContentPartPr>
                <p14:cNvPr id="115" name="Ink 114"/>
                <p14:cNvContentPartPr/>
                <p14:nvPr/>
              </p14:nvContentPartPr>
              <p14:xfrm>
                <a:off x="2121906" y="2034321"/>
                <a:ext cx="62280" cy="10512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2120826" y="2032161"/>
                  <a:ext cx="6480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3">
              <p14:nvContentPartPr>
                <p14:cNvPr id="117" name="Ink 116"/>
                <p14:cNvContentPartPr/>
                <p14:nvPr/>
              </p14:nvContentPartPr>
              <p14:xfrm>
                <a:off x="679275" y="2280201"/>
                <a:ext cx="72720" cy="13680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678195" y="2278401"/>
                  <a:ext cx="75240" cy="14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4">
              <p14:nvContentPartPr>
                <p14:cNvPr id="118" name="Ink 117"/>
                <p14:cNvContentPartPr/>
                <p14:nvPr/>
              </p14:nvContentPartPr>
              <p14:xfrm>
                <a:off x="964395" y="2276241"/>
                <a:ext cx="78840" cy="11196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963315" y="2273721"/>
                  <a:ext cx="80280" cy="11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5">
              <p14:nvContentPartPr>
                <p14:cNvPr id="119" name="Ink 118"/>
                <p14:cNvContentPartPr/>
                <p14:nvPr/>
              </p14:nvContentPartPr>
              <p14:xfrm>
                <a:off x="1239435" y="2291001"/>
                <a:ext cx="69480" cy="8748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1237995" y="2288481"/>
                  <a:ext cx="72000" cy="9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6">
              <p14:nvContentPartPr>
                <p14:cNvPr id="120" name="Ink 119"/>
                <p14:cNvContentPartPr/>
                <p14:nvPr/>
              </p14:nvContentPartPr>
              <p14:xfrm>
                <a:off x="1511235" y="2286321"/>
                <a:ext cx="66960" cy="9612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1510155" y="2283801"/>
                  <a:ext cx="6912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7">
              <p14:nvContentPartPr>
                <p14:cNvPr id="122" name="Ink 121"/>
                <p14:cNvContentPartPr/>
                <p14:nvPr/>
              </p14:nvContentPartPr>
              <p14:xfrm>
                <a:off x="2105955" y="2284161"/>
                <a:ext cx="82800" cy="9180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2104875" y="2281641"/>
                  <a:ext cx="8532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8">
              <p14:nvContentPartPr>
                <p14:cNvPr id="124" name="Ink 123"/>
                <p14:cNvContentPartPr/>
                <p14:nvPr/>
              </p14:nvContentPartPr>
              <p14:xfrm>
                <a:off x="683235" y="2536161"/>
                <a:ext cx="71640" cy="11376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682155" y="2533281"/>
                  <a:ext cx="7416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9">
              <p14:nvContentPartPr>
                <p14:cNvPr id="125" name="Ink 124"/>
                <p14:cNvContentPartPr/>
                <p14:nvPr/>
              </p14:nvContentPartPr>
              <p14:xfrm>
                <a:off x="960075" y="2526441"/>
                <a:ext cx="87120" cy="11340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959355" y="2523921"/>
                  <a:ext cx="8820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0">
              <p14:nvContentPartPr>
                <p14:cNvPr id="126" name="Ink 125"/>
                <p14:cNvContentPartPr/>
                <p14:nvPr/>
              </p14:nvContentPartPr>
              <p14:xfrm>
                <a:off x="1211715" y="2542281"/>
                <a:ext cx="103320" cy="11592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1210635" y="2539761"/>
                  <a:ext cx="105840" cy="12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1">
              <p14:nvContentPartPr>
                <p14:cNvPr id="127" name="Ink 126"/>
                <p14:cNvContentPartPr/>
                <p14:nvPr/>
              </p14:nvContentPartPr>
              <p14:xfrm>
                <a:off x="1440675" y="2584761"/>
                <a:ext cx="41760" cy="900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1439595" y="2582241"/>
                  <a:ext cx="4392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2">
              <p14:nvContentPartPr>
                <p14:cNvPr id="128" name="Ink 127"/>
                <p14:cNvContentPartPr/>
                <p14:nvPr/>
              </p14:nvContentPartPr>
              <p14:xfrm>
                <a:off x="1486755" y="2534001"/>
                <a:ext cx="55800" cy="12240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1485675" y="2531481"/>
                  <a:ext cx="5760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3">
              <p14:nvContentPartPr>
                <p14:cNvPr id="129" name="Ink 128"/>
                <p14:cNvContentPartPr/>
                <p14:nvPr/>
              </p14:nvContentPartPr>
              <p14:xfrm>
                <a:off x="1568420" y="2550201"/>
                <a:ext cx="83160" cy="10548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1568060" y="2547681"/>
                  <a:ext cx="8496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4">
              <p14:nvContentPartPr>
                <p14:cNvPr id="130" name="Ink 129"/>
                <p14:cNvContentPartPr/>
                <p14:nvPr/>
              </p14:nvContentPartPr>
              <p14:xfrm>
                <a:off x="1799235" y="2527881"/>
                <a:ext cx="82080" cy="12960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1798155" y="2525361"/>
                  <a:ext cx="84600" cy="13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5">
              <p14:nvContentPartPr>
                <p14:cNvPr id="131" name="Ink 130"/>
                <p14:cNvContentPartPr/>
                <p14:nvPr/>
              </p14:nvContentPartPr>
              <p14:xfrm>
                <a:off x="2099807" y="2530041"/>
                <a:ext cx="87120" cy="11808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2098727" y="2527881"/>
                  <a:ext cx="8892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6">
              <p14:nvContentPartPr>
                <p14:cNvPr id="133" name="Ink 132"/>
                <p14:cNvContentPartPr/>
                <p14:nvPr/>
              </p14:nvContentPartPr>
              <p14:xfrm>
                <a:off x="2475982" y="2265441"/>
                <a:ext cx="81360" cy="10332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2474902" y="2263281"/>
                  <a:ext cx="8388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7">
              <p14:nvContentPartPr>
                <p14:cNvPr id="134" name="Ink 133"/>
                <p14:cNvContentPartPr/>
                <p14:nvPr/>
              </p14:nvContentPartPr>
              <p14:xfrm>
                <a:off x="2465542" y="2284161"/>
                <a:ext cx="95040" cy="9324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2464102" y="2281641"/>
                  <a:ext cx="9756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8">
              <p14:nvContentPartPr>
                <p14:cNvPr id="135" name="Ink 134"/>
                <p14:cNvContentPartPr/>
                <p14:nvPr/>
              </p14:nvContentPartPr>
              <p14:xfrm>
                <a:off x="2668222" y="2293881"/>
                <a:ext cx="58320" cy="540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2667142" y="2291361"/>
                  <a:ext cx="6048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9">
              <p14:nvContentPartPr>
                <p14:cNvPr id="136" name="Ink 135"/>
                <p14:cNvContentPartPr/>
                <p14:nvPr/>
              </p14:nvContentPartPr>
              <p14:xfrm>
                <a:off x="2661742" y="2325921"/>
                <a:ext cx="63360" cy="1224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2661022" y="2325561"/>
                  <a:ext cx="6408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0">
              <p14:nvContentPartPr>
                <p14:cNvPr id="137" name="Ink 136"/>
                <p14:cNvContentPartPr/>
                <p14:nvPr/>
              </p14:nvContentPartPr>
              <p14:xfrm>
                <a:off x="2882062" y="2037921"/>
                <a:ext cx="72720" cy="12168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358"/>
                <a:stretch>
                  <a:fillRect/>
                </a:stretch>
              </p:blipFill>
              <p:spPr>
                <a:xfrm>
                  <a:off x="2881702" y="2035401"/>
                  <a:ext cx="74520" cy="12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1">
              <p14:nvContentPartPr>
                <p14:cNvPr id="138" name="Ink 137"/>
                <p14:cNvContentPartPr/>
                <p14:nvPr/>
              </p14:nvContentPartPr>
              <p14:xfrm>
                <a:off x="2864422" y="2263281"/>
                <a:ext cx="3600" cy="8892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360"/>
                <a:stretch>
                  <a:fillRect/>
                </a:stretch>
              </p:blipFill>
              <p:spPr>
                <a:xfrm>
                  <a:off x="2862982" y="2260761"/>
                  <a:ext cx="648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2">
              <p14:nvContentPartPr>
                <p14:cNvPr id="139" name="Ink 138"/>
                <p14:cNvContentPartPr/>
                <p14:nvPr/>
              </p14:nvContentPartPr>
              <p14:xfrm>
                <a:off x="2917342" y="2268321"/>
                <a:ext cx="87480" cy="8388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362"/>
                <a:stretch>
                  <a:fillRect/>
                </a:stretch>
              </p:blipFill>
              <p:spPr>
                <a:xfrm>
                  <a:off x="2916982" y="2265801"/>
                  <a:ext cx="89280" cy="8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3">
              <p14:nvContentPartPr>
                <p14:cNvPr id="140" name="Ink 139"/>
                <p14:cNvContentPartPr/>
                <p14:nvPr/>
              </p14:nvContentPartPr>
              <p14:xfrm>
                <a:off x="2839222" y="2498001"/>
                <a:ext cx="9000" cy="11808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364"/>
                <a:stretch>
                  <a:fillRect/>
                </a:stretch>
              </p:blipFill>
              <p:spPr>
                <a:xfrm>
                  <a:off x="2837782" y="2495481"/>
                  <a:ext cx="1080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4">
              <p14:nvContentPartPr>
                <p14:cNvPr id="141" name="Ink 140"/>
                <p14:cNvContentPartPr/>
                <p14:nvPr/>
              </p14:nvContentPartPr>
              <p14:xfrm>
                <a:off x="2896822" y="2488641"/>
                <a:ext cx="93960" cy="12024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366"/>
                <a:stretch>
                  <a:fillRect/>
                </a:stretch>
              </p:blipFill>
              <p:spPr>
                <a:xfrm>
                  <a:off x="2896462" y="2486121"/>
                  <a:ext cx="95760" cy="12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5">
              <p14:nvContentPartPr>
                <p14:cNvPr id="143" name="Ink 142"/>
                <p14:cNvContentPartPr/>
                <p14:nvPr/>
              </p14:nvContentPartPr>
              <p14:xfrm>
                <a:off x="2743695" y="2006241"/>
                <a:ext cx="97920" cy="64764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370"/>
                <a:stretch>
                  <a:fillRect/>
                </a:stretch>
              </p:blipFill>
              <p:spPr>
                <a:xfrm>
                  <a:off x="2742255" y="2004081"/>
                  <a:ext cx="100440" cy="65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6">
              <p14:nvContentPartPr>
                <p14:cNvPr id="144" name="Ink 143"/>
                <p14:cNvContentPartPr/>
                <p14:nvPr/>
              </p14:nvContentPartPr>
              <p14:xfrm>
                <a:off x="3001815" y="1993641"/>
                <a:ext cx="77760" cy="64944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372"/>
                <a:stretch>
                  <a:fillRect/>
                </a:stretch>
              </p:blipFill>
              <p:spPr>
                <a:xfrm>
                  <a:off x="3001455" y="1991481"/>
                  <a:ext cx="79200" cy="65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7">
              <p14:nvContentPartPr>
                <p14:cNvPr id="145" name="Ink 144"/>
                <p14:cNvContentPartPr/>
                <p14:nvPr/>
              </p14:nvContentPartPr>
              <p14:xfrm>
                <a:off x="2381565" y="2855841"/>
                <a:ext cx="82080" cy="11880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374"/>
                <a:stretch>
                  <a:fillRect/>
                </a:stretch>
              </p:blipFill>
              <p:spPr>
                <a:xfrm>
                  <a:off x="2380485" y="2853681"/>
                  <a:ext cx="8460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8">
              <p14:nvContentPartPr>
                <p14:cNvPr id="146" name="Ink 145"/>
                <p14:cNvContentPartPr/>
                <p14:nvPr/>
              </p14:nvContentPartPr>
              <p14:xfrm>
                <a:off x="2367885" y="2869521"/>
                <a:ext cx="95760" cy="972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376"/>
                <a:stretch>
                  <a:fillRect/>
                </a:stretch>
              </p:blipFill>
              <p:spPr>
                <a:xfrm>
                  <a:off x="2366805" y="2867361"/>
                  <a:ext cx="97560" cy="10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9">
              <p14:nvContentPartPr>
                <p14:cNvPr id="147" name="Ink 146"/>
                <p14:cNvContentPartPr/>
                <p14:nvPr/>
              </p14:nvContentPartPr>
              <p14:xfrm>
                <a:off x="2560485" y="2853681"/>
                <a:ext cx="75240" cy="9720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378"/>
                <a:stretch>
                  <a:fillRect/>
                </a:stretch>
              </p:blipFill>
              <p:spPr>
                <a:xfrm>
                  <a:off x="2559045" y="2851881"/>
                  <a:ext cx="77760" cy="10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0">
              <p14:nvContentPartPr>
                <p14:cNvPr id="148" name="Ink 147"/>
                <p14:cNvContentPartPr/>
                <p14:nvPr/>
              </p14:nvContentPartPr>
              <p14:xfrm>
                <a:off x="2582805" y="2933961"/>
                <a:ext cx="64800" cy="5292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380"/>
                <a:stretch>
                  <a:fillRect/>
                </a:stretch>
              </p:blipFill>
              <p:spPr>
                <a:xfrm>
                  <a:off x="2581725" y="2932161"/>
                  <a:ext cx="66600" cy="5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1">
              <p14:nvContentPartPr>
                <p14:cNvPr id="149" name="Ink 148"/>
                <p14:cNvContentPartPr/>
                <p14:nvPr/>
              </p14:nvContentPartPr>
              <p14:xfrm>
                <a:off x="2717445" y="2861601"/>
                <a:ext cx="101160" cy="10512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382"/>
                <a:stretch>
                  <a:fillRect/>
                </a:stretch>
              </p:blipFill>
              <p:spPr>
                <a:xfrm>
                  <a:off x="2716005" y="2859081"/>
                  <a:ext cx="10404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2">
              <p14:nvContentPartPr>
                <p14:cNvPr id="154" name="Ink 153"/>
                <p14:cNvContentPartPr/>
                <p14:nvPr/>
              </p14:nvContentPartPr>
              <p14:xfrm>
                <a:off x="153885" y="2069601"/>
                <a:ext cx="53640" cy="10188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392"/>
                <a:stretch>
                  <a:fillRect/>
                </a:stretch>
              </p:blipFill>
              <p:spPr>
                <a:xfrm>
                  <a:off x="152805" y="2067081"/>
                  <a:ext cx="5580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3">
              <p14:nvContentPartPr>
                <p14:cNvPr id="155" name="Ink 154"/>
                <p14:cNvContentPartPr/>
                <p14:nvPr/>
              </p14:nvContentPartPr>
              <p14:xfrm>
                <a:off x="258285" y="2146281"/>
                <a:ext cx="19080" cy="2592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394"/>
                <a:stretch>
                  <a:fillRect/>
                </a:stretch>
              </p:blipFill>
              <p:spPr>
                <a:xfrm>
                  <a:off x="257565" y="2145561"/>
                  <a:ext cx="20160" cy="2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4">
              <p14:nvContentPartPr>
                <p14:cNvPr id="156" name="Ink 155"/>
                <p14:cNvContentPartPr/>
                <p14:nvPr/>
              </p14:nvContentPartPr>
              <p14:xfrm>
                <a:off x="345765" y="2033961"/>
                <a:ext cx="46440" cy="12420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396"/>
                <a:stretch>
                  <a:fillRect/>
                </a:stretch>
              </p:blipFill>
              <p:spPr>
                <a:xfrm>
                  <a:off x="344685" y="2031801"/>
                  <a:ext cx="47880" cy="12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5">
              <p14:nvContentPartPr>
                <p14:cNvPr id="157" name="Ink 156"/>
                <p14:cNvContentPartPr/>
                <p14:nvPr/>
              </p14:nvContentPartPr>
              <p14:xfrm>
                <a:off x="311565" y="2077881"/>
                <a:ext cx="72000" cy="972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398"/>
                <a:stretch>
                  <a:fillRect/>
                </a:stretch>
              </p:blipFill>
              <p:spPr>
                <a:xfrm>
                  <a:off x="310485" y="2077161"/>
                  <a:ext cx="7344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6">
              <p14:nvContentPartPr>
                <p14:cNvPr id="158" name="Ink 157"/>
                <p14:cNvContentPartPr/>
                <p14:nvPr/>
              </p14:nvContentPartPr>
              <p14:xfrm>
                <a:off x="433605" y="2162481"/>
                <a:ext cx="4320" cy="720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400"/>
                <a:stretch>
                  <a:fillRect/>
                </a:stretch>
              </p:blipFill>
              <p:spPr>
                <a:xfrm>
                  <a:off x="432525" y="2161761"/>
                  <a:ext cx="576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7">
              <p14:nvContentPartPr>
                <p14:cNvPr id="159" name="Ink 158"/>
                <p14:cNvContentPartPr/>
                <p14:nvPr/>
              </p14:nvContentPartPr>
              <p14:xfrm>
                <a:off x="487605" y="2059881"/>
                <a:ext cx="10080" cy="1224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402"/>
                <a:stretch>
                  <a:fillRect/>
                </a:stretch>
              </p:blipFill>
              <p:spPr>
                <a:xfrm>
                  <a:off x="486885" y="2057721"/>
                  <a:ext cx="1188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8">
              <p14:nvContentPartPr>
                <p14:cNvPr id="160" name="Ink 159"/>
                <p14:cNvContentPartPr/>
                <p14:nvPr/>
              </p14:nvContentPartPr>
              <p14:xfrm>
                <a:off x="496605" y="2139441"/>
                <a:ext cx="5400" cy="5760"/>
              </p14:xfrm>
            </p:contentPart>
          </mc:Choice>
          <mc:Fallback xmlns="">
            <p:pic>
              <p:nvPicPr>
                <p:cNvPr id="160" name="Ink 159"/>
                <p:cNvPicPr/>
                <p:nvPr/>
              </p:nvPicPr>
              <p:blipFill>
                <a:blip r:embed="rId404"/>
                <a:stretch>
                  <a:fillRect/>
                </a:stretch>
              </p:blipFill>
              <p:spPr>
                <a:xfrm>
                  <a:off x="495885" y="2138361"/>
                  <a:ext cx="6480" cy="90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61" name="Rectangle 160"/>
            <p:cNvSpPr/>
            <p:nvPr/>
          </p:nvSpPr>
          <p:spPr>
            <a:xfrm>
              <a:off x="642397" y="1991301"/>
              <a:ext cx="142875" cy="72882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1183486" y="1993641"/>
              <a:ext cx="168840" cy="72648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2040977" y="2006241"/>
              <a:ext cx="196867" cy="71388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135200" y="1342387"/>
              <a:ext cx="9765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 smtClean="0"/>
                <a:t>Example:</a:t>
              </a:r>
              <a:endParaRPr lang="en-US" sz="1600" i="1" dirty="0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1339">
              <p14:nvContentPartPr>
                <p14:cNvPr id="171" name="Ink 170"/>
                <p14:cNvContentPartPr/>
                <p14:nvPr/>
              </p14:nvContentPartPr>
              <p14:xfrm>
                <a:off x="663645" y="2816961"/>
                <a:ext cx="69840" cy="108360"/>
              </p14:xfrm>
            </p:contentPart>
          </mc:Choice>
          <mc:Fallback xmlns="">
            <p:pic>
              <p:nvPicPr>
                <p:cNvPr id="171" name="Ink 170"/>
                <p:cNvPicPr/>
                <p:nvPr/>
              </p:nvPicPr>
              <p:blipFill>
                <a:blip r:embed="rId412"/>
                <a:stretch>
                  <a:fillRect/>
                </a:stretch>
              </p:blipFill>
              <p:spPr>
                <a:xfrm>
                  <a:off x="662565" y="2815161"/>
                  <a:ext cx="72000" cy="11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0">
              <p14:nvContentPartPr>
                <p14:cNvPr id="172" name="Ink 171"/>
                <p14:cNvContentPartPr/>
                <p14:nvPr/>
              </p14:nvContentPartPr>
              <p14:xfrm>
                <a:off x="649245" y="2823801"/>
                <a:ext cx="107640" cy="10584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414"/>
                <a:stretch>
                  <a:fillRect/>
                </a:stretch>
              </p:blipFill>
              <p:spPr>
                <a:xfrm>
                  <a:off x="648165" y="2822361"/>
                  <a:ext cx="10908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1">
              <p14:nvContentPartPr>
                <p14:cNvPr id="173" name="Ink 172"/>
                <p14:cNvContentPartPr/>
                <p14:nvPr/>
              </p14:nvContentPartPr>
              <p14:xfrm>
                <a:off x="778485" y="2894361"/>
                <a:ext cx="38520" cy="9108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416"/>
                <a:stretch>
                  <a:fillRect/>
                </a:stretch>
              </p:blipFill>
              <p:spPr>
                <a:xfrm>
                  <a:off x="777405" y="2891841"/>
                  <a:ext cx="39960" cy="9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2">
              <p14:nvContentPartPr>
                <p14:cNvPr id="174" name="Ink 173"/>
                <p14:cNvContentPartPr/>
                <p14:nvPr/>
              </p14:nvContentPartPr>
              <p14:xfrm>
                <a:off x="1215525" y="2828481"/>
                <a:ext cx="88200" cy="10728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418"/>
                <a:stretch>
                  <a:fillRect/>
                </a:stretch>
              </p:blipFill>
              <p:spPr>
                <a:xfrm>
                  <a:off x="1214445" y="2826681"/>
                  <a:ext cx="8928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3">
              <p14:nvContentPartPr>
                <p14:cNvPr id="175" name="Ink 174"/>
                <p14:cNvContentPartPr/>
                <p14:nvPr/>
              </p14:nvContentPartPr>
              <p14:xfrm>
                <a:off x="1223085" y="2835681"/>
                <a:ext cx="83520" cy="97920"/>
              </p14:xfrm>
            </p:contentPart>
          </mc:Choice>
          <mc:Fallback xmlns="">
            <p:pic>
              <p:nvPicPr>
                <p:cNvPr id="175" name="Ink 174"/>
                <p:cNvPicPr/>
                <p:nvPr/>
              </p:nvPicPr>
              <p:blipFill>
                <a:blip r:embed="rId420"/>
                <a:stretch>
                  <a:fillRect/>
                </a:stretch>
              </p:blipFill>
              <p:spPr>
                <a:xfrm>
                  <a:off x="1222365" y="2834241"/>
                  <a:ext cx="8496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4">
              <p14:nvContentPartPr>
                <p14:cNvPr id="176" name="Ink 175"/>
                <p14:cNvContentPartPr/>
                <p14:nvPr/>
              </p14:nvContentPartPr>
              <p14:xfrm>
                <a:off x="1336125" y="2896881"/>
                <a:ext cx="52200" cy="99720"/>
              </p14:xfrm>
            </p:contentPart>
          </mc:Choice>
          <mc:Fallback xmlns="">
            <p:pic>
              <p:nvPicPr>
                <p:cNvPr id="176" name="Ink 175"/>
                <p:cNvPicPr/>
                <p:nvPr/>
              </p:nvPicPr>
              <p:blipFill>
                <a:blip r:embed="rId422"/>
                <a:stretch>
                  <a:fillRect/>
                </a:stretch>
              </p:blipFill>
              <p:spPr>
                <a:xfrm>
                  <a:off x="1335405" y="2894721"/>
                  <a:ext cx="5400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5">
              <p14:nvContentPartPr>
                <p14:cNvPr id="177" name="Ink 176"/>
                <p14:cNvContentPartPr/>
                <p14:nvPr/>
              </p14:nvContentPartPr>
              <p14:xfrm>
                <a:off x="2066925" y="2812641"/>
                <a:ext cx="73440" cy="11736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424"/>
                <a:stretch>
                  <a:fillRect/>
                </a:stretch>
              </p:blipFill>
              <p:spPr>
                <a:xfrm>
                  <a:off x="2065845" y="2810841"/>
                  <a:ext cx="75600" cy="12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6">
              <p14:nvContentPartPr>
                <p14:cNvPr id="178" name="Ink 177"/>
                <p14:cNvContentPartPr/>
                <p14:nvPr/>
              </p14:nvContentPartPr>
              <p14:xfrm>
                <a:off x="2074845" y="2811921"/>
                <a:ext cx="58680" cy="10296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426"/>
                <a:stretch>
                  <a:fillRect/>
                </a:stretch>
              </p:blipFill>
              <p:spPr>
                <a:xfrm>
                  <a:off x="2073405" y="2810121"/>
                  <a:ext cx="6084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7">
              <p14:nvContentPartPr>
                <p14:cNvPr id="179" name="Ink 178"/>
                <p14:cNvContentPartPr/>
                <p14:nvPr/>
              </p14:nvContentPartPr>
              <p14:xfrm>
                <a:off x="2175285" y="2859801"/>
                <a:ext cx="60120" cy="12240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428"/>
                <a:stretch>
                  <a:fillRect/>
                </a:stretch>
              </p:blipFill>
              <p:spPr>
                <a:xfrm>
                  <a:off x="2174205" y="2857281"/>
                  <a:ext cx="6228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8">
              <p14:nvContentPartPr>
                <p14:cNvPr id="243" name="Ink 242"/>
                <p14:cNvContentPartPr/>
                <p14:nvPr/>
              </p14:nvContentPartPr>
              <p14:xfrm>
                <a:off x="2619885" y="2801535"/>
                <a:ext cx="41760" cy="33120"/>
              </p14:xfrm>
            </p:contentPart>
          </mc:Choice>
          <mc:Fallback xmlns="">
            <p:pic>
              <p:nvPicPr>
                <p:cNvPr id="243" name="Ink 242"/>
                <p:cNvPicPr/>
                <p:nvPr/>
              </p:nvPicPr>
              <p:blipFill>
                <a:blip r:embed="rId1082"/>
                <a:stretch>
                  <a:fillRect/>
                </a:stretch>
              </p:blipFill>
              <p:spPr>
                <a:xfrm>
                  <a:off x="2619165" y="2799735"/>
                  <a:ext cx="4320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9">
              <p14:nvContentPartPr>
                <p14:cNvPr id="246" name="Ink 245"/>
                <p14:cNvContentPartPr/>
                <p14:nvPr/>
              </p14:nvContentPartPr>
              <p14:xfrm>
                <a:off x="2749485" y="2736375"/>
                <a:ext cx="360" cy="360"/>
              </p14:xfrm>
            </p:contentPart>
          </mc:Choice>
          <mc:Fallback xmlns="">
            <p:pic>
              <p:nvPicPr>
                <p:cNvPr id="246" name="Ink 245"/>
                <p:cNvPicPr/>
                <p:nvPr/>
              </p:nvPicPr>
              <p:blipFill>
                <a:blip r:embed="rId1084"/>
                <a:stretch>
                  <a:fillRect/>
                </a:stretch>
              </p:blipFill>
              <p:spPr>
                <a:xfrm>
                  <a:off x="2748765" y="2734575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0">
              <p14:nvContentPartPr>
                <p14:cNvPr id="250" name="Ink 249"/>
                <p14:cNvContentPartPr/>
                <p14:nvPr/>
              </p14:nvContentPartPr>
              <p14:xfrm>
                <a:off x="1854885" y="2642775"/>
                <a:ext cx="360" cy="360"/>
              </p14:xfrm>
            </p:contentPart>
          </mc:Choice>
          <mc:Fallback xmlns="">
            <p:pic>
              <p:nvPicPr>
                <p:cNvPr id="250" name="Ink 249"/>
                <p:cNvPicPr/>
                <p:nvPr/>
              </p:nvPicPr>
              <p:blipFill>
                <a:blip r:embed="rId1293"/>
                <a:stretch>
                  <a:fillRect/>
                </a:stretch>
              </p:blipFill>
              <p:spPr>
                <a:xfrm>
                  <a:off x="1853805" y="2641335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3" name="Group 2"/>
            <p:cNvGrpSpPr/>
            <p:nvPr/>
          </p:nvGrpSpPr>
          <p:grpSpPr>
            <a:xfrm>
              <a:off x="177285" y="1626441"/>
              <a:ext cx="2787480" cy="286200"/>
              <a:chOff x="177285" y="1626441"/>
              <a:chExt cx="2787480" cy="2862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351">
                <p14:nvContentPartPr>
                  <p14:cNvPr id="88" name="Ink 87"/>
                  <p14:cNvContentPartPr/>
                  <p14:nvPr/>
                </p14:nvContentPartPr>
                <p14:xfrm>
                  <a:off x="679635" y="1721841"/>
                  <a:ext cx="74160" cy="118440"/>
                </p14:xfrm>
              </p:contentPart>
            </mc:Choice>
            <mc:Fallback xmlns="">
              <p:pic>
                <p:nvPicPr>
                  <p:cNvPr id="88" name="Ink 87"/>
                  <p:cNvPicPr/>
                  <p:nvPr/>
                </p:nvPicPr>
                <p:blipFill>
                  <a:blip r:embed="rId1352"/>
                  <a:stretch>
                    <a:fillRect/>
                  </a:stretch>
                </p:blipFill>
                <p:spPr>
                  <a:xfrm>
                    <a:off x="678555" y="1718961"/>
                    <a:ext cx="76680" cy="123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53">
                <p14:nvContentPartPr>
                  <p14:cNvPr id="89" name="Ink 88"/>
                  <p14:cNvContentPartPr/>
                  <p14:nvPr/>
                </p14:nvContentPartPr>
                <p14:xfrm>
                  <a:off x="926235" y="1722561"/>
                  <a:ext cx="91080" cy="121320"/>
                </p14:xfrm>
              </p:contentPart>
            </mc:Choice>
            <mc:Fallback xmlns="">
              <p:pic>
                <p:nvPicPr>
                  <p:cNvPr id="89" name="Ink 88"/>
                  <p:cNvPicPr/>
                  <p:nvPr/>
                </p:nvPicPr>
                <p:blipFill>
                  <a:blip r:embed="rId1354"/>
                  <a:stretch>
                    <a:fillRect/>
                  </a:stretch>
                </p:blipFill>
                <p:spPr>
                  <a:xfrm>
                    <a:off x="925515" y="1720401"/>
                    <a:ext cx="93240" cy="126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55">
                <p14:nvContentPartPr>
                  <p14:cNvPr id="90" name="Ink 89"/>
                  <p14:cNvContentPartPr/>
                  <p14:nvPr/>
                </p14:nvContentPartPr>
                <p14:xfrm>
                  <a:off x="1231515" y="1726521"/>
                  <a:ext cx="73440" cy="104760"/>
                </p14:xfrm>
              </p:contentPart>
            </mc:Choice>
            <mc:Fallback xmlns="">
              <p:pic>
                <p:nvPicPr>
                  <p:cNvPr id="90" name="Ink 89"/>
                  <p:cNvPicPr/>
                  <p:nvPr/>
                </p:nvPicPr>
                <p:blipFill>
                  <a:blip r:embed="rId1356"/>
                  <a:stretch>
                    <a:fillRect/>
                  </a:stretch>
                </p:blipFill>
                <p:spPr>
                  <a:xfrm>
                    <a:off x="1230435" y="1724001"/>
                    <a:ext cx="75960" cy="109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57">
                <p14:nvContentPartPr>
                  <p14:cNvPr id="95" name="Ink 94"/>
                  <p14:cNvContentPartPr/>
                  <p14:nvPr/>
                </p14:nvContentPartPr>
                <p14:xfrm>
                  <a:off x="2118860" y="1734441"/>
                  <a:ext cx="68040" cy="104040"/>
                </p14:xfrm>
              </p:contentPart>
            </mc:Choice>
            <mc:Fallback xmlns="">
              <p:pic>
                <p:nvPicPr>
                  <p:cNvPr id="95" name="Ink 94"/>
                  <p:cNvPicPr/>
                  <p:nvPr/>
                </p:nvPicPr>
                <p:blipFill>
                  <a:blip r:embed="rId1358"/>
                  <a:stretch>
                    <a:fillRect/>
                  </a:stretch>
                </p:blipFill>
                <p:spPr>
                  <a:xfrm>
                    <a:off x="2117780" y="1731921"/>
                    <a:ext cx="70200" cy="109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59">
                <p14:nvContentPartPr>
                  <p14:cNvPr id="98" name="Ink 97"/>
                  <p14:cNvContentPartPr/>
                  <p14:nvPr/>
                </p14:nvContentPartPr>
                <p14:xfrm>
                  <a:off x="580995" y="1665321"/>
                  <a:ext cx="79920" cy="247320"/>
                </p14:xfrm>
              </p:contentPart>
            </mc:Choice>
            <mc:Fallback xmlns="">
              <p:pic>
                <p:nvPicPr>
                  <p:cNvPr id="98" name="Ink 97"/>
                  <p:cNvPicPr/>
                  <p:nvPr/>
                </p:nvPicPr>
                <p:blipFill>
                  <a:blip r:embed="rId185"/>
                  <a:stretch>
                    <a:fillRect/>
                  </a:stretch>
                </p:blipFill>
                <p:spPr>
                  <a:xfrm>
                    <a:off x="579915" y="1663161"/>
                    <a:ext cx="82080" cy="25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0">
                <p14:nvContentPartPr>
                  <p14:cNvPr id="99" name="Ink 98"/>
                  <p14:cNvContentPartPr/>
                  <p14:nvPr/>
                </p14:nvContentPartPr>
                <p14:xfrm>
                  <a:off x="2284822" y="1626441"/>
                  <a:ext cx="87840" cy="257400"/>
                </p14:xfrm>
              </p:contentPart>
            </mc:Choice>
            <mc:Fallback xmlns="">
              <p:pic>
                <p:nvPicPr>
                  <p:cNvPr id="99" name="Ink 98"/>
                  <p:cNvPicPr/>
                  <p:nvPr/>
                </p:nvPicPr>
                <p:blipFill>
                  <a:blip r:embed="rId187"/>
                  <a:stretch>
                    <a:fillRect/>
                  </a:stretch>
                </p:blipFill>
                <p:spPr>
                  <a:xfrm>
                    <a:off x="2284102" y="1624281"/>
                    <a:ext cx="89640" cy="262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1">
                <p14:nvContentPartPr>
                  <p14:cNvPr id="103" name="Ink 102"/>
                  <p14:cNvContentPartPr/>
                  <p14:nvPr/>
                </p14:nvContentPartPr>
                <p14:xfrm>
                  <a:off x="2517382" y="1711401"/>
                  <a:ext cx="60840" cy="120600"/>
                </p14:xfrm>
              </p:contentPart>
            </mc:Choice>
            <mc:Fallback xmlns="">
              <p:pic>
                <p:nvPicPr>
                  <p:cNvPr id="103" name="Ink 102"/>
                  <p:cNvPicPr/>
                  <p:nvPr/>
                </p:nvPicPr>
                <p:blipFill>
                  <a:blip r:embed="rId191"/>
                  <a:stretch>
                    <a:fillRect/>
                  </a:stretch>
                </p:blipFill>
                <p:spPr>
                  <a:xfrm>
                    <a:off x="2516302" y="1709241"/>
                    <a:ext cx="63000" cy="124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2">
                <p14:nvContentPartPr>
                  <p14:cNvPr id="104" name="Ink 103"/>
                  <p14:cNvContentPartPr/>
                  <p14:nvPr/>
                </p14:nvContentPartPr>
                <p14:xfrm>
                  <a:off x="2482102" y="1730481"/>
                  <a:ext cx="115200" cy="101160"/>
                </p14:xfrm>
              </p:contentPart>
            </mc:Choice>
            <mc:Fallback xmlns="">
              <p:pic>
                <p:nvPicPr>
                  <p:cNvPr id="104" name="Ink 103"/>
                  <p:cNvPicPr/>
                  <p:nvPr/>
                </p:nvPicPr>
                <p:blipFill>
                  <a:blip r:embed="rId193"/>
                  <a:stretch>
                    <a:fillRect/>
                  </a:stretch>
                </p:blipFill>
                <p:spPr>
                  <a:xfrm>
                    <a:off x="2481382" y="1728321"/>
                    <a:ext cx="116640" cy="1044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3">
                <p14:nvContentPartPr>
                  <p14:cNvPr id="150" name="Ink 149"/>
                  <p14:cNvContentPartPr/>
                  <p14:nvPr/>
                </p14:nvContentPartPr>
                <p14:xfrm>
                  <a:off x="177285" y="1765041"/>
                  <a:ext cx="154440" cy="122040"/>
                </p14:xfrm>
              </p:contentPart>
            </mc:Choice>
            <mc:Fallback xmlns="">
              <p:pic>
                <p:nvPicPr>
                  <p:cNvPr id="150" name="Ink 149"/>
                  <p:cNvPicPr/>
                  <p:nvPr/>
                </p:nvPicPr>
                <p:blipFill>
                  <a:blip r:embed="rId384"/>
                  <a:stretch>
                    <a:fillRect/>
                  </a:stretch>
                </p:blipFill>
                <p:spPr>
                  <a:xfrm>
                    <a:off x="175845" y="1763241"/>
                    <a:ext cx="156240" cy="126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4">
                <p14:nvContentPartPr>
                  <p14:cNvPr id="151" name="Ink 150"/>
                  <p14:cNvContentPartPr/>
                  <p14:nvPr/>
                </p14:nvContentPartPr>
                <p14:xfrm>
                  <a:off x="355125" y="1785921"/>
                  <a:ext cx="77040" cy="71280"/>
                </p14:xfrm>
              </p:contentPart>
            </mc:Choice>
            <mc:Fallback xmlns="">
              <p:pic>
                <p:nvPicPr>
                  <p:cNvPr id="151" name="Ink 150"/>
                  <p:cNvPicPr/>
                  <p:nvPr/>
                </p:nvPicPr>
                <p:blipFill>
                  <a:blip r:embed="rId386"/>
                  <a:stretch>
                    <a:fillRect/>
                  </a:stretch>
                </p:blipFill>
                <p:spPr>
                  <a:xfrm>
                    <a:off x="354045" y="1783761"/>
                    <a:ext cx="78480" cy="759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5">
                <p14:nvContentPartPr>
                  <p14:cNvPr id="152" name="Ink 151"/>
                  <p14:cNvContentPartPr/>
                  <p14:nvPr/>
                </p14:nvContentPartPr>
                <p14:xfrm>
                  <a:off x="449445" y="1802121"/>
                  <a:ext cx="61920" cy="55080"/>
                </p14:xfrm>
              </p:contentPart>
            </mc:Choice>
            <mc:Fallback xmlns="">
              <p:pic>
                <p:nvPicPr>
                  <p:cNvPr id="152" name="Ink 151"/>
                  <p:cNvPicPr/>
                  <p:nvPr/>
                </p:nvPicPr>
                <p:blipFill>
                  <a:blip r:embed="rId388"/>
                  <a:stretch>
                    <a:fillRect/>
                  </a:stretch>
                </p:blipFill>
                <p:spPr>
                  <a:xfrm>
                    <a:off x="448365" y="1800681"/>
                    <a:ext cx="63360" cy="58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6">
                <p14:nvContentPartPr>
                  <p14:cNvPr id="153" name="Ink 152"/>
                  <p14:cNvContentPartPr/>
                  <p14:nvPr/>
                </p14:nvContentPartPr>
                <p14:xfrm>
                  <a:off x="428205" y="1800321"/>
                  <a:ext cx="77040" cy="90360"/>
                </p14:xfrm>
              </p:contentPart>
            </mc:Choice>
            <mc:Fallback xmlns="">
              <p:pic>
                <p:nvPicPr>
                  <p:cNvPr id="153" name="Ink 152"/>
                  <p:cNvPicPr/>
                  <p:nvPr/>
                </p:nvPicPr>
                <p:blipFill>
                  <a:blip r:embed="rId390"/>
                  <a:stretch>
                    <a:fillRect/>
                  </a:stretch>
                </p:blipFill>
                <p:spPr>
                  <a:xfrm>
                    <a:off x="427845" y="1798881"/>
                    <a:ext cx="78120" cy="92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7">
                <p14:nvContentPartPr>
                  <p14:cNvPr id="227" name="Ink 226"/>
                  <p14:cNvContentPartPr/>
                  <p14:nvPr/>
                </p14:nvContentPartPr>
                <p14:xfrm>
                  <a:off x="2675325" y="1759461"/>
                  <a:ext cx="78120" cy="10080"/>
                </p14:xfrm>
              </p:contentPart>
            </mc:Choice>
            <mc:Fallback xmlns="">
              <p:pic>
                <p:nvPicPr>
                  <p:cNvPr id="227" name="Ink 226"/>
                  <p:cNvPicPr/>
                  <p:nvPr/>
                </p:nvPicPr>
                <p:blipFill>
                  <a:blip r:embed="rId1368"/>
                  <a:stretch>
                    <a:fillRect/>
                  </a:stretch>
                </p:blipFill>
                <p:spPr>
                  <a:xfrm>
                    <a:off x="2674605" y="1758741"/>
                    <a:ext cx="79920" cy="12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9">
                <p14:nvContentPartPr>
                  <p14:cNvPr id="228" name="Ink 227"/>
                  <p14:cNvContentPartPr/>
                  <p14:nvPr/>
                </p14:nvContentPartPr>
                <p14:xfrm>
                  <a:off x="2706645" y="1700421"/>
                  <a:ext cx="18720" cy="109440"/>
                </p14:xfrm>
              </p:contentPart>
            </mc:Choice>
            <mc:Fallback xmlns="">
              <p:pic>
                <p:nvPicPr>
                  <p:cNvPr id="228" name="Ink 227"/>
                  <p:cNvPicPr/>
                  <p:nvPr/>
                </p:nvPicPr>
                <p:blipFill>
                  <a:blip r:embed="rId1370"/>
                  <a:stretch>
                    <a:fillRect/>
                  </a:stretch>
                </p:blipFill>
                <p:spPr>
                  <a:xfrm>
                    <a:off x="2705565" y="1698981"/>
                    <a:ext cx="20160" cy="112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71">
                <p14:nvContentPartPr>
                  <p14:cNvPr id="229" name="Ink 228"/>
                  <p14:cNvContentPartPr/>
                  <p14:nvPr/>
                </p14:nvContentPartPr>
                <p14:xfrm>
                  <a:off x="2852805" y="1695021"/>
                  <a:ext cx="111960" cy="137160"/>
                </p14:xfrm>
              </p:contentPart>
            </mc:Choice>
            <mc:Fallback xmlns="">
              <p:pic>
                <p:nvPicPr>
                  <p:cNvPr id="229" name="Ink 228"/>
                  <p:cNvPicPr/>
                  <p:nvPr/>
                </p:nvPicPr>
                <p:blipFill>
                  <a:blip r:embed="rId1372"/>
                  <a:stretch>
                    <a:fillRect/>
                  </a:stretch>
                </p:blipFill>
                <p:spPr>
                  <a:xfrm>
                    <a:off x="2851725" y="1693221"/>
                    <a:ext cx="113400" cy="141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73">
                <p14:nvContentPartPr>
                  <p14:cNvPr id="242" name="Ink 241"/>
                  <p14:cNvContentPartPr/>
                  <p14:nvPr/>
                </p14:nvContentPartPr>
                <p14:xfrm>
                  <a:off x="1528365" y="1711800"/>
                  <a:ext cx="78120" cy="138960"/>
                </p14:xfrm>
              </p:contentPart>
            </mc:Choice>
            <mc:Fallback xmlns="">
              <p:pic>
                <p:nvPicPr>
                  <p:cNvPr id="242" name="Ink 241"/>
                  <p:cNvPicPr/>
                  <p:nvPr/>
                </p:nvPicPr>
                <p:blipFill>
                  <a:blip r:embed="rId892"/>
                  <a:stretch>
                    <a:fillRect/>
                  </a:stretch>
                </p:blipFill>
                <p:spPr>
                  <a:xfrm>
                    <a:off x="1527285" y="1709280"/>
                    <a:ext cx="80280" cy="144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74">
                <p14:nvContentPartPr>
                  <p14:cNvPr id="247" name="Ink 246"/>
                  <p14:cNvContentPartPr/>
                  <p14:nvPr/>
                </p14:nvContentPartPr>
                <p14:xfrm>
                  <a:off x="1859565" y="1737735"/>
                  <a:ext cx="59760" cy="35280"/>
                </p14:xfrm>
              </p:contentPart>
            </mc:Choice>
            <mc:Fallback xmlns="">
              <p:pic>
                <p:nvPicPr>
                  <p:cNvPr id="247" name="Ink 246"/>
                  <p:cNvPicPr/>
                  <p:nvPr/>
                </p:nvPicPr>
                <p:blipFill>
                  <a:blip r:embed="rId1086"/>
                  <a:stretch>
                    <a:fillRect/>
                  </a:stretch>
                </p:blipFill>
                <p:spPr>
                  <a:xfrm>
                    <a:off x="1858485" y="1735575"/>
                    <a:ext cx="61560" cy="39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75">
                <p14:nvContentPartPr>
                  <p14:cNvPr id="248" name="Ink 247"/>
                  <p14:cNvContentPartPr/>
                  <p14:nvPr/>
                </p14:nvContentPartPr>
                <p14:xfrm>
                  <a:off x="1841205" y="1737735"/>
                  <a:ext cx="78480" cy="115200"/>
                </p14:xfrm>
              </p:contentPart>
            </mc:Choice>
            <mc:Fallback xmlns="">
              <p:pic>
                <p:nvPicPr>
                  <p:cNvPr id="248" name="Ink 247"/>
                  <p:cNvPicPr/>
                  <p:nvPr/>
                </p:nvPicPr>
                <p:blipFill>
                  <a:blip r:embed="rId1088"/>
                  <a:stretch>
                    <a:fillRect/>
                  </a:stretch>
                </p:blipFill>
                <p:spPr>
                  <a:xfrm>
                    <a:off x="1840125" y="1735575"/>
                    <a:ext cx="80280" cy="119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76">
                <p14:nvContentPartPr>
                  <p14:cNvPr id="249" name="Ink 248"/>
                  <p14:cNvContentPartPr/>
                  <p14:nvPr/>
                </p14:nvContentPartPr>
                <p14:xfrm>
                  <a:off x="1859205" y="1807575"/>
                  <a:ext cx="54720" cy="11880"/>
                </p14:xfrm>
              </p:contentPart>
            </mc:Choice>
            <mc:Fallback xmlns="">
              <p:pic>
                <p:nvPicPr>
                  <p:cNvPr id="249" name="Ink 248"/>
                  <p:cNvPicPr/>
                  <p:nvPr/>
                </p:nvPicPr>
                <p:blipFill>
                  <a:blip r:embed="rId1090"/>
                  <a:stretch>
                    <a:fillRect/>
                  </a:stretch>
                </p:blipFill>
                <p:spPr>
                  <a:xfrm>
                    <a:off x="1858485" y="1805775"/>
                    <a:ext cx="56160" cy="15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77">
                <p14:nvContentPartPr>
                  <p14:cNvPr id="251" name="Ink 250"/>
                  <p14:cNvContentPartPr/>
                  <p14:nvPr/>
                </p14:nvContentPartPr>
                <p14:xfrm>
                  <a:off x="867045" y="1790655"/>
                  <a:ext cx="70920" cy="6120"/>
                </p14:xfrm>
              </p:contentPart>
            </mc:Choice>
            <mc:Fallback xmlns="">
              <p:pic>
                <p:nvPicPr>
                  <p:cNvPr id="251" name="Ink 250"/>
                  <p:cNvPicPr/>
                  <p:nvPr/>
                </p:nvPicPr>
                <p:blipFill>
                  <a:blip r:embed="rId1093"/>
                  <a:stretch>
                    <a:fillRect/>
                  </a:stretch>
                </p:blipFill>
                <p:spPr>
                  <a:xfrm>
                    <a:off x="865965" y="1788495"/>
                    <a:ext cx="72360" cy="1044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1378">
              <p14:nvContentPartPr>
                <p14:cNvPr id="253" name="Ink 252"/>
                <p14:cNvContentPartPr/>
                <p14:nvPr/>
              </p14:nvContentPartPr>
              <p14:xfrm>
                <a:off x="1818165" y="2267655"/>
                <a:ext cx="67320" cy="141840"/>
              </p14:xfrm>
            </p:contentPart>
          </mc:Choice>
          <mc:Fallback xmlns="">
            <p:pic>
              <p:nvPicPr>
                <p:cNvPr id="253" name="Ink 252"/>
                <p:cNvPicPr/>
                <p:nvPr/>
              </p:nvPicPr>
              <p:blipFill>
                <a:blip r:embed="rId1379"/>
                <a:stretch>
                  <a:fillRect/>
                </a:stretch>
              </p:blipFill>
              <p:spPr>
                <a:xfrm>
                  <a:off x="1817085" y="2265495"/>
                  <a:ext cx="69480" cy="1465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10" name="Group 209"/>
          <p:cNvGrpSpPr/>
          <p:nvPr/>
        </p:nvGrpSpPr>
        <p:grpSpPr>
          <a:xfrm>
            <a:off x="2887440" y="933300"/>
            <a:ext cx="1191960" cy="355320"/>
            <a:chOff x="2887440" y="933300"/>
            <a:chExt cx="1191960" cy="355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80">
              <p14:nvContentPartPr>
                <p14:cNvPr id="97" name="Ink 96"/>
                <p14:cNvContentPartPr/>
                <p14:nvPr/>
              </p14:nvContentPartPr>
              <p14:xfrm>
                <a:off x="2887440" y="1064700"/>
                <a:ext cx="50400" cy="5328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381"/>
                <a:stretch>
                  <a:fillRect/>
                </a:stretch>
              </p:blipFill>
              <p:spPr>
                <a:xfrm>
                  <a:off x="2886360" y="1062900"/>
                  <a:ext cx="52560" cy="5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2">
              <p14:nvContentPartPr>
                <p14:cNvPr id="100" name="Ink 99"/>
                <p14:cNvContentPartPr/>
                <p14:nvPr/>
              </p14:nvContentPartPr>
              <p14:xfrm>
                <a:off x="2897880" y="1114380"/>
                <a:ext cx="28080" cy="2844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383"/>
                <a:stretch>
                  <a:fillRect/>
                </a:stretch>
              </p:blipFill>
              <p:spPr>
                <a:xfrm>
                  <a:off x="2896800" y="1112940"/>
                  <a:ext cx="29880" cy="3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4">
              <p14:nvContentPartPr>
                <p14:cNvPr id="101" name="Ink 100"/>
                <p14:cNvContentPartPr/>
                <p14:nvPr/>
              </p14:nvContentPartPr>
              <p14:xfrm>
                <a:off x="2943240" y="1072620"/>
                <a:ext cx="45360" cy="4716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1385"/>
                <a:stretch>
                  <a:fillRect/>
                </a:stretch>
              </p:blipFill>
              <p:spPr>
                <a:xfrm>
                  <a:off x="2942520" y="1070460"/>
                  <a:ext cx="4716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6">
              <p14:nvContentPartPr>
                <p14:cNvPr id="109" name="Ink 108"/>
                <p14:cNvContentPartPr/>
                <p14:nvPr/>
              </p14:nvContentPartPr>
              <p14:xfrm>
                <a:off x="3195240" y="948780"/>
                <a:ext cx="48960" cy="5328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387"/>
                <a:stretch>
                  <a:fillRect/>
                </a:stretch>
              </p:blipFill>
              <p:spPr>
                <a:xfrm>
                  <a:off x="3194160" y="946620"/>
                  <a:ext cx="51120" cy="5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8">
              <p14:nvContentPartPr>
                <p14:cNvPr id="110" name="Ink 109"/>
                <p14:cNvContentPartPr/>
                <p14:nvPr/>
              </p14:nvContentPartPr>
              <p14:xfrm>
                <a:off x="3184080" y="977940"/>
                <a:ext cx="55080" cy="5832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1389"/>
                <a:stretch>
                  <a:fillRect/>
                </a:stretch>
              </p:blipFill>
              <p:spPr>
                <a:xfrm>
                  <a:off x="3183360" y="976860"/>
                  <a:ext cx="56160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0">
              <p14:nvContentPartPr>
                <p14:cNvPr id="116" name="Ink 115"/>
                <p14:cNvContentPartPr/>
                <p14:nvPr/>
              </p14:nvContentPartPr>
              <p14:xfrm>
                <a:off x="3272280" y="933300"/>
                <a:ext cx="58680" cy="7056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1391"/>
                <a:stretch>
                  <a:fillRect/>
                </a:stretch>
              </p:blipFill>
              <p:spPr>
                <a:xfrm>
                  <a:off x="3271200" y="930780"/>
                  <a:ext cx="6084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2">
              <p14:nvContentPartPr>
                <p14:cNvPr id="121" name="Ink 120"/>
                <p14:cNvContentPartPr/>
                <p14:nvPr/>
              </p14:nvContentPartPr>
              <p14:xfrm>
                <a:off x="3934680" y="1211940"/>
                <a:ext cx="53280" cy="5184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1393"/>
                <a:stretch>
                  <a:fillRect/>
                </a:stretch>
              </p:blipFill>
              <p:spPr>
                <a:xfrm>
                  <a:off x="3933960" y="1210140"/>
                  <a:ext cx="55080" cy="5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4">
              <p14:nvContentPartPr>
                <p14:cNvPr id="123" name="Ink 122"/>
                <p14:cNvContentPartPr/>
                <p14:nvPr/>
              </p14:nvContentPartPr>
              <p14:xfrm>
                <a:off x="3941880" y="1256580"/>
                <a:ext cx="62280" cy="3204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1395"/>
                <a:stretch>
                  <a:fillRect/>
                </a:stretch>
              </p:blipFill>
              <p:spPr>
                <a:xfrm>
                  <a:off x="3940800" y="1254780"/>
                  <a:ext cx="6408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6">
              <p14:nvContentPartPr>
                <p14:cNvPr id="132" name="Ink 131"/>
                <p14:cNvContentPartPr/>
                <p14:nvPr/>
              </p14:nvContentPartPr>
              <p14:xfrm>
                <a:off x="4008120" y="1222380"/>
                <a:ext cx="71280" cy="5940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1397"/>
                <a:stretch>
                  <a:fillRect/>
                </a:stretch>
              </p:blipFill>
              <p:spPr>
                <a:xfrm>
                  <a:off x="4007760" y="1219860"/>
                  <a:ext cx="72720" cy="640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37562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  <p:bldP spid="24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Simplex-b: changing basis (pivoting</a:t>
            </a:r>
            <a:r>
              <a:rPr lang="en-US" dirty="0"/>
              <a:t>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3" name="Ink 72"/>
              <p14:cNvContentPartPr/>
              <p14:nvPr/>
            </p14:nvContentPartPr>
            <p14:xfrm>
              <a:off x="4951605" y="1753575"/>
              <a:ext cx="360" cy="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0525" y="175177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8" name="Ink 87"/>
              <p14:cNvContentPartPr/>
              <p14:nvPr/>
            </p14:nvContentPartPr>
            <p14:xfrm>
              <a:off x="632264" y="410885"/>
              <a:ext cx="74160" cy="11844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184" y="408005"/>
                <a:ext cx="7668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9" name="Ink 88"/>
              <p14:cNvContentPartPr/>
              <p14:nvPr/>
            </p14:nvContentPartPr>
            <p14:xfrm>
              <a:off x="878864" y="411605"/>
              <a:ext cx="91080" cy="1213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8144" y="409445"/>
                <a:ext cx="932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0" name="Ink 89"/>
              <p14:cNvContentPartPr/>
              <p14:nvPr/>
            </p14:nvContentPartPr>
            <p14:xfrm>
              <a:off x="1184144" y="415565"/>
              <a:ext cx="73440" cy="1047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83064" y="413045"/>
                <a:ext cx="7596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4" name="Ink 93"/>
              <p14:cNvContentPartPr/>
              <p14:nvPr/>
            </p14:nvContentPartPr>
            <p14:xfrm>
              <a:off x="2914251" y="1439765"/>
              <a:ext cx="360" cy="36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13171" y="143832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5" name="Ink 94"/>
              <p14:cNvContentPartPr/>
              <p14:nvPr/>
            </p14:nvContentPartPr>
            <p14:xfrm>
              <a:off x="2071489" y="423485"/>
              <a:ext cx="68040" cy="10404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70409" y="420965"/>
                <a:ext cx="7020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8" name="Ink 97"/>
              <p14:cNvContentPartPr/>
              <p14:nvPr/>
            </p14:nvContentPartPr>
            <p14:xfrm>
              <a:off x="533624" y="354365"/>
              <a:ext cx="79920" cy="2473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2544" y="352205"/>
                <a:ext cx="8208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9" name="Ink 98"/>
              <p14:cNvContentPartPr/>
              <p14:nvPr/>
            </p14:nvContentPartPr>
            <p14:xfrm>
              <a:off x="2237451" y="315485"/>
              <a:ext cx="87840" cy="25740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236731" y="313325"/>
                <a:ext cx="89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3" name="Ink 102"/>
              <p14:cNvContentPartPr/>
              <p14:nvPr/>
            </p14:nvContentPartPr>
            <p14:xfrm>
              <a:off x="2470011" y="400445"/>
              <a:ext cx="60840" cy="1206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468931" y="398285"/>
                <a:ext cx="6300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4" name="Ink 103"/>
              <p14:cNvContentPartPr/>
              <p14:nvPr/>
            </p14:nvContentPartPr>
            <p14:xfrm>
              <a:off x="2434731" y="419525"/>
              <a:ext cx="115200" cy="10116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34011" y="417365"/>
                <a:ext cx="11664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5" name="Ink 104"/>
              <p14:cNvContentPartPr/>
              <p14:nvPr/>
            </p14:nvContentPartPr>
            <p14:xfrm>
              <a:off x="536144" y="702845"/>
              <a:ext cx="57960" cy="7063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35064" y="700685"/>
                <a:ext cx="60120" cy="71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6" name="Ink 105"/>
              <p14:cNvContentPartPr/>
              <p14:nvPr/>
            </p14:nvContentPartPr>
            <p14:xfrm>
              <a:off x="2250771" y="698165"/>
              <a:ext cx="80280" cy="6379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49691" y="696005"/>
                <a:ext cx="82800" cy="64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7" name="Ink 106"/>
              <p14:cNvContentPartPr/>
              <p14:nvPr/>
            </p14:nvContentPartPr>
            <p14:xfrm>
              <a:off x="631184" y="734885"/>
              <a:ext cx="70560" cy="11808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0104" y="732365"/>
                <a:ext cx="7308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8" name="Ink 107"/>
              <p14:cNvContentPartPr/>
              <p14:nvPr/>
            </p14:nvContentPartPr>
            <p14:xfrm>
              <a:off x="848264" y="782765"/>
              <a:ext cx="63720" cy="828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47184" y="782405"/>
                <a:ext cx="651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1" name="Ink 110"/>
              <p14:cNvContentPartPr/>
              <p14:nvPr/>
            </p14:nvContentPartPr>
            <p14:xfrm>
              <a:off x="946544" y="727685"/>
              <a:ext cx="68040" cy="11376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45464" y="725165"/>
                <a:ext cx="7020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12" name="Ink 111"/>
              <p14:cNvContentPartPr/>
              <p14:nvPr/>
            </p14:nvContentPartPr>
            <p14:xfrm>
              <a:off x="1213304" y="716885"/>
              <a:ext cx="60120" cy="1335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12224" y="714725"/>
                <a:ext cx="6156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13" name="Ink 112"/>
              <p14:cNvContentPartPr/>
              <p14:nvPr/>
            </p14:nvContentPartPr>
            <p14:xfrm>
              <a:off x="1466744" y="724445"/>
              <a:ext cx="85680" cy="11484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465664" y="721925"/>
                <a:ext cx="874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14" name="Ink 113"/>
              <p14:cNvContentPartPr/>
              <p14:nvPr/>
            </p14:nvContentPartPr>
            <p14:xfrm>
              <a:off x="1754024" y="732365"/>
              <a:ext cx="69480" cy="11088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753304" y="730205"/>
                <a:ext cx="7164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5" name="Ink 114"/>
              <p14:cNvContentPartPr/>
              <p14:nvPr/>
            </p14:nvContentPartPr>
            <p14:xfrm>
              <a:off x="2074535" y="723365"/>
              <a:ext cx="62280" cy="1051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73455" y="721205"/>
                <a:ext cx="6480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7" name="Ink 116"/>
              <p14:cNvContentPartPr/>
              <p14:nvPr/>
            </p14:nvContentPartPr>
            <p14:xfrm>
              <a:off x="631904" y="969245"/>
              <a:ext cx="72720" cy="13680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30824" y="967445"/>
                <a:ext cx="7524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8" name="Ink 117"/>
              <p14:cNvContentPartPr/>
              <p14:nvPr/>
            </p14:nvContentPartPr>
            <p14:xfrm>
              <a:off x="917024" y="965285"/>
              <a:ext cx="78840" cy="1119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15944" y="962765"/>
                <a:ext cx="8028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19" name="Ink 118"/>
              <p14:cNvContentPartPr/>
              <p14:nvPr/>
            </p14:nvContentPartPr>
            <p14:xfrm>
              <a:off x="1192064" y="980045"/>
              <a:ext cx="69480" cy="874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90624" y="977525"/>
                <a:ext cx="7200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0" name="Ink 119"/>
              <p14:cNvContentPartPr/>
              <p14:nvPr/>
            </p14:nvContentPartPr>
            <p14:xfrm>
              <a:off x="1463864" y="975365"/>
              <a:ext cx="66960" cy="961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62784" y="972845"/>
                <a:ext cx="6912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22" name="Ink 121"/>
              <p14:cNvContentPartPr/>
              <p14:nvPr/>
            </p14:nvContentPartPr>
            <p14:xfrm>
              <a:off x="2058584" y="973205"/>
              <a:ext cx="82800" cy="918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057504" y="970685"/>
                <a:ext cx="8532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4" name="Ink 123"/>
              <p14:cNvContentPartPr/>
              <p14:nvPr/>
            </p14:nvContentPartPr>
            <p14:xfrm>
              <a:off x="635864" y="1225205"/>
              <a:ext cx="71640" cy="11376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34784" y="1222325"/>
                <a:ext cx="7416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5" name="Ink 124"/>
              <p14:cNvContentPartPr/>
              <p14:nvPr/>
            </p14:nvContentPartPr>
            <p14:xfrm>
              <a:off x="912704" y="1215485"/>
              <a:ext cx="87120" cy="11340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11984" y="1212965"/>
                <a:ext cx="8820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6" name="Ink 125"/>
              <p14:cNvContentPartPr/>
              <p14:nvPr/>
            </p14:nvContentPartPr>
            <p14:xfrm>
              <a:off x="1164344" y="1231325"/>
              <a:ext cx="103320" cy="1159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63264" y="1228805"/>
                <a:ext cx="10584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7" name="Ink 126"/>
              <p14:cNvContentPartPr/>
              <p14:nvPr/>
            </p14:nvContentPartPr>
            <p14:xfrm>
              <a:off x="1393304" y="1273805"/>
              <a:ext cx="41760" cy="900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392224" y="1271285"/>
                <a:ext cx="4392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8" name="Ink 127"/>
              <p14:cNvContentPartPr/>
              <p14:nvPr/>
            </p14:nvContentPartPr>
            <p14:xfrm>
              <a:off x="1439384" y="1223045"/>
              <a:ext cx="55800" cy="1224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438304" y="1220525"/>
                <a:ext cx="5760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9" name="Ink 128"/>
              <p14:cNvContentPartPr/>
              <p14:nvPr/>
            </p14:nvContentPartPr>
            <p14:xfrm>
              <a:off x="1521049" y="1239245"/>
              <a:ext cx="83160" cy="10548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520689" y="1236725"/>
                <a:ext cx="8496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30" name="Ink 129"/>
              <p14:cNvContentPartPr/>
              <p14:nvPr/>
            </p14:nvContentPartPr>
            <p14:xfrm>
              <a:off x="1751864" y="1216925"/>
              <a:ext cx="82080" cy="12960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750784" y="1214405"/>
                <a:ext cx="8460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31" name="Ink 130"/>
              <p14:cNvContentPartPr/>
              <p14:nvPr/>
            </p14:nvContentPartPr>
            <p14:xfrm>
              <a:off x="2052436" y="1219085"/>
              <a:ext cx="87120" cy="1180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051356" y="1216925"/>
                <a:ext cx="8892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33" name="Ink 132"/>
              <p14:cNvContentPartPr/>
              <p14:nvPr/>
            </p14:nvContentPartPr>
            <p14:xfrm>
              <a:off x="2428611" y="954485"/>
              <a:ext cx="81360" cy="10332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427531" y="952325"/>
                <a:ext cx="8388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34" name="Ink 133"/>
              <p14:cNvContentPartPr/>
              <p14:nvPr/>
            </p14:nvContentPartPr>
            <p14:xfrm>
              <a:off x="2418171" y="973205"/>
              <a:ext cx="95040" cy="932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16731" y="970685"/>
                <a:ext cx="9756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35" name="Ink 134"/>
              <p14:cNvContentPartPr/>
              <p14:nvPr/>
            </p14:nvContentPartPr>
            <p14:xfrm>
              <a:off x="2620851" y="982925"/>
              <a:ext cx="58320" cy="540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619771" y="980405"/>
                <a:ext cx="6048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6" name="Ink 135"/>
              <p14:cNvContentPartPr/>
              <p14:nvPr/>
            </p14:nvContentPartPr>
            <p14:xfrm>
              <a:off x="2614371" y="1014965"/>
              <a:ext cx="63360" cy="1224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613651" y="1014605"/>
                <a:ext cx="6408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37" name="Ink 136"/>
              <p14:cNvContentPartPr/>
              <p14:nvPr/>
            </p14:nvContentPartPr>
            <p14:xfrm>
              <a:off x="2834691" y="726965"/>
              <a:ext cx="72720" cy="12168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34331" y="724445"/>
                <a:ext cx="7452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38" name="Ink 137"/>
              <p14:cNvContentPartPr/>
              <p14:nvPr/>
            </p14:nvContentPartPr>
            <p14:xfrm>
              <a:off x="2817051" y="952325"/>
              <a:ext cx="3600" cy="88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815611" y="949805"/>
                <a:ext cx="648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39" name="Ink 138"/>
              <p14:cNvContentPartPr/>
              <p14:nvPr/>
            </p14:nvContentPartPr>
            <p14:xfrm>
              <a:off x="2869971" y="957365"/>
              <a:ext cx="87480" cy="838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869611" y="954845"/>
                <a:ext cx="892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40" name="Ink 139"/>
              <p14:cNvContentPartPr/>
              <p14:nvPr/>
            </p14:nvContentPartPr>
            <p14:xfrm>
              <a:off x="2791851" y="1187045"/>
              <a:ext cx="9000" cy="1180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790411" y="1184525"/>
                <a:ext cx="1080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41" name="Ink 140"/>
              <p14:cNvContentPartPr/>
              <p14:nvPr/>
            </p14:nvContentPartPr>
            <p14:xfrm>
              <a:off x="2849451" y="1177685"/>
              <a:ext cx="93960" cy="1202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849091" y="1175165"/>
                <a:ext cx="9576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43" name="Ink 142"/>
              <p14:cNvContentPartPr/>
              <p14:nvPr/>
            </p14:nvContentPartPr>
            <p14:xfrm>
              <a:off x="2696324" y="695285"/>
              <a:ext cx="97920" cy="64764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694884" y="693125"/>
                <a:ext cx="100440" cy="65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44" name="Ink 143"/>
              <p14:cNvContentPartPr/>
              <p14:nvPr/>
            </p14:nvContentPartPr>
            <p14:xfrm>
              <a:off x="2954444" y="682685"/>
              <a:ext cx="77760" cy="64944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954084" y="680525"/>
                <a:ext cx="79200" cy="65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45" name="Ink 144"/>
              <p14:cNvContentPartPr/>
              <p14:nvPr/>
            </p14:nvContentPartPr>
            <p14:xfrm>
              <a:off x="2334194" y="1516307"/>
              <a:ext cx="82080" cy="11880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333114" y="1514147"/>
                <a:ext cx="8460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46" name="Ink 145"/>
              <p14:cNvContentPartPr/>
              <p14:nvPr/>
            </p14:nvContentPartPr>
            <p14:xfrm>
              <a:off x="2320514" y="1529987"/>
              <a:ext cx="95760" cy="972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319434" y="1527827"/>
                <a:ext cx="9756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47" name="Ink 146"/>
              <p14:cNvContentPartPr/>
              <p14:nvPr/>
            </p14:nvContentPartPr>
            <p14:xfrm>
              <a:off x="2513114" y="1514147"/>
              <a:ext cx="75240" cy="9720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511674" y="1512347"/>
                <a:ext cx="7776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48" name="Ink 147"/>
              <p14:cNvContentPartPr/>
              <p14:nvPr/>
            </p14:nvContentPartPr>
            <p14:xfrm>
              <a:off x="2535434" y="1594427"/>
              <a:ext cx="64800" cy="5292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534354" y="1592627"/>
                <a:ext cx="666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49" name="Ink 148"/>
              <p14:cNvContentPartPr/>
              <p14:nvPr/>
            </p14:nvContentPartPr>
            <p14:xfrm>
              <a:off x="2670074" y="1522067"/>
              <a:ext cx="101160" cy="10512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668634" y="1519547"/>
                <a:ext cx="10404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50" name="Ink 149"/>
              <p14:cNvContentPartPr/>
              <p14:nvPr/>
            </p14:nvContentPartPr>
            <p14:xfrm>
              <a:off x="129914" y="454085"/>
              <a:ext cx="154440" cy="1220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28474" y="452285"/>
                <a:ext cx="1562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51" name="Ink 150"/>
              <p14:cNvContentPartPr/>
              <p14:nvPr/>
            </p14:nvContentPartPr>
            <p14:xfrm>
              <a:off x="307754" y="474965"/>
              <a:ext cx="77040" cy="712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06674" y="472805"/>
                <a:ext cx="7848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52" name="Ink 151"/>
              <p14:cNvContentPartPr/>
              <p14:nvPr/>
            </p14:nvContentPartPr>
            <p14:xfrm>
              <a:off x="402074" y="491165"/>
              <a:ext cx="61920" cy="5508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00994" y="489725"/>
                <a:ext cx="633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53" name="Ink 152"/>
              <p14:cNvContentPartPr/>
              <p14:nvPr/>
            </p14:nvContentPartPr>
            <p14:xfrm>
              <a:off x="380834" y="489365"/>
              <a:ext cx="77040" cy="9036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80474" y="487925"/>
                <a:ext cx="7812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54" name="Ink 153"/>
              <p14:cNvContentPartPr/>
              <p14:nvPr/>
            </p14:nvContentPartPr>
            <p14:xfrm>
              <a:off x="106514" y="758645"/>
              <a:ext cx="53640" cy="10188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05434" y="756125"/>
                <a:ext cx="5580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5" name="Ink 154"/>
              <p14:cNvContentPartPr/>
              <p14:nvPr/>
            </p14:nvContentPartPr>
            <p14:xfrm>
              <a:off x="210914" y="835325"/>
              <a:ext cx="19080" cy="2592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10194" y="834605"/>
                <a:ext cx="2016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6" name="Ink 155"/>
              <p14:cNvContentPartPr/>
              <p14:nvPr/>
            </p14:nvContentPartPr>
            <p14:xfrm>
              <a:off x="298394" y="723005"/>
              <a:ext cx="46440" cy="12420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97314" y="720845"/>
                <a:ext cx="478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7" name="Ink 156"/>
              <p14:cNvContentPartPr/>
              <p14:nvPr/>
            </p14:nvContentPartPr>
            <p14:xfrm>
              <a:off x="264194" y="766925"/>
              <a:ext cx="72000" cy="972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63114" y="766205"/>
                <a:ext cx="734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8" name="Ink 157"/>
              <p14:cNvContentPartPr/>
              <p14:nvPr/>
            </p14:nvContentPartPr>
            <p14:xfrm>
              <a:off x="386234" y="851525"/>
              <a:ext cx="4320" cy="720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85154" y="850805"/>
                <a:ext cx="57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9" name="Ink 158"/>
              <p14:cNvContentPartPr/>
              <p14:nvPr/>
            </p14:nvContentPartPr>
            <p14:xfrm>
              <a:off x="440234" y="748925"/>
              <a:ext cx="10080" cy="1224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39514" y="746765"/>
                <a:ext cx="1188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60" name="Ink 159"/>
              <p14:cNvContentPartPr/>
              <p14:nvPr/>
            </p14:nvContentPartPr>
            <p14:xfrm>
              <a:off x="449234" y="828485"/>
              <a:ext cx="5400" cy="57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48514" y="827405"/>
                <a:ext cx="648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61" name="Rectangle 160"/>
          <p:cNvSpPr/>
          <p:nvPr/>
        </p:nvSpPr>
        <p:spPr>
          <a:xfrm>
            <a:off x="595026" y="680345"/>
            <a:ext cx="142875" cy="728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/>
          <p:cNvSpPr/>
          <p:nvPr/>
        </p:nvSpPr>
        <p:spPr>
          <a:xfrm>
            <a:off x="1136115" y="682685"/>
            <a:ext cx="168840" cy="7264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/>
        </p:nvSpPr>
        <p:spPr>
          <a:xfrm>
            <a:off x="1993606" y="695285"/>
            <a:ext cx="196867" cy="7138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27" name="Ink 226"/>
              <p14:cNvContentPartPr/>
              <p14:nvPr/>
            </p14:nvContentPartPr>
            <p14:xfrm>
              <a:off x="2627954" y="448505"/>
              <a:ext cx="78120" cy="10080"/>
            </p14:xfrm>
          </p:contentPart>
        </mc:Choice>
        <mc:Fallback xmlns="">
          <p:pic>
            <p:nvPicPr>
              <p:cNvPr id="227" name="Ink 226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627234" y="447785"/>
                <a:ext cx="799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28" name="Ink 227"/>
              <p14:cNvContentPartPr/>
              <p14:nvPr/>
            </p14:nvContentPartPr>
            <p14:xfrm>
              <a:off x="2659274" y="389465"/>
              <a:ext cx="18720" cy="10944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658194" y="388025"/>
                <a:ext cx="2016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29" name="Ink 228"/>
              <p14:cNvContentPartPr/>
              <p14:nvPr/>
            </p14:nvContentPartPr>
            <p14:xfrm>
              <a:off x="2805434" y="384065"/>
              <a:ext cx="111960" cy="13716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804354" y="382265"/>
                <a:ext cx="113400" cy="141120"/>
              </a:xfrm>
              <a:prstGeom prst="rect">
                <a:avLst/>
              </a:prstGeom>
            </p:spPr>
          </p:pic>
        </mc:Fallback>
      </mc:AlternateContent>
      <p:sp>
        <p:nvSpPr>
          <p:cNvPr id="240" name="TextBox 239"/>
          <p:cNvSpPr txBox="1"/>
          <p:nvPr/>
        </p:nvSpPr>
        <p:spPr>
          <a:xfrm>
            <a:off x="3144992" y="263839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basis: {1,3,6}</a:t>
            </a:r>
            <a:endParaRPr lang="en-US" b="1" dirty="0">
              <a:solidFill>
                <a:schemeClr val="accent2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42" name="Ink 241"/>
              <p14:cNvContentPartPr/>
              <p14:nvPr/>
            </p14:nvContentPartPr>
            <p14:xfrm>
              <a:off x="1480994" y="400844"/>
              <a:ext cx="78120" cy="138960"/>
            </p14:xfrm>
          </p:contentPart>
        </mc:Choice>
        <mc:Fallback xmlns="">
          <p:pic>
            <p:nvPicPr>
              <p:cNvPr id="242" name="Ink 241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479914" y="398324"/>
                <a:ext cx="8028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53" name="Ink 52"/>
              <p14:cNvContentPartPr/>
              <p14:nvPr/>
            </p14:nvContentPartPr>
            <p14:xfrm>
              <a:off x="1768125" y="433815"/>
              <a:ext cx="68040" cy="11736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1768125" y="431655"/>
                <a:ext cx="694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55" name="Ink 54"/>
              <p14:cNvContentPartPr/>
              <p14:nvPr/>
            </p14:nvContentPartPr>
            <p14:xfrm>
              <a:off x="823125" y="471615"/>
              <a:ext cx="55800" cy="86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822405" y="471255"/>
                <a:ext cx="568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58" name="Ink 57"/>
              <p14:cNvContentPartPr/>
              <p14:nvPr/>
            </p14:nvContentPartPr>
            <p14:xfrm>
              <a:off x="1740045" y="957975"/>
              <a:ext cx="87120" cy="1386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302"/>
              <a:stretch>
                <a:fillRect/>
              </a:stretch>
            </p:blipFill>
            <p:spPr>
              <a:xfrm>
                <a:off x="1738605" y="955815"/>
                <a:ext cx="89640" cy="143280"/>
              </a:xfrm>
              <a:prstGeom prst="rect">
                <a:avLst/>
              </a:prstGeom>
            </p:spPr>
          </p:pic>
        </mc:Fallback>
      </mc:AlternateContent>
      <p:sp>
        <p:nvSpPr>
          <p:cNvPr id="82" name="Rounded Rectangle 81"/>
          <p:cNvSpPr/>
          <p:nvPr/>
        </p:nvSpPr>
        <p:spPr>
          <a:xfrm>
            <a:off x="1695450" y="354365"/>
            <a:ext cx="209550" cy="110113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62314" y="1795677"/>
            <a:ext cx="4366981" cy="1388672"/>
            <a:chOff x="162314" y="1795677"/>
            <a:chExt cx="4366981" cy="138867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03">
              <p14:nvContentPartPr>
                <p14:cNvPr id="56" name="Ink 55"/>
                <p14:cNvContentPartPr/>
                <p14:nvPr/>
              </p14:nvContentPartPr>
              <p14:xfrm>
                <a:off x="3171075" y="2697329"/>
                <a:ext cx="360" cy="36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300"/>
                <a:stretch>
                  <a:fillRect/>
                </a:stretch>
              </p:blipFill>
              <p:spPr>
                <a:xfrm>
                  <a:off x="3170355" y="2695529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4">
              <p14:nvContentPartPr>
                <p14:cNvPr id="324" name="Ink 323"/>
                <p14:cNvContentPartPr/>
                <p14:nvPr/>
              </p14:nvContentPartPr>
              <p14:xfrm>
                <a:off x="688064" y="1957413"/>
                <a:ext cx="74160" cy="118440"/>
              </p14:xfrm>
            </p:contentPart>
          </mc:Choice>
          <mc:Fallback xmlns="">
            <p:pic>
              <p:nvPicPr>
                <p:cNvPr id="324" name="Ink 323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86984" y="1954533"/>
                  <a:ext cx="76680" cy="12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5">
              <p14:nvContentPartPr>
                <p14:cNvPr id="327" name="Ink 326"/>
                <p14:cNvContentPartPr/>
                <p14:nvPr/>
              </p14:nvContentPartPr>
              <p14:xfrm>
                <a:off x="2970051" y="2986293"/>
                <a:ext cx="360" cy="360"/>
              </p14:xfrm>
            </p:contentPart>
          </mc:Choice>
          <mc:Fallback xmlns="">
            <p:pic>
              <p:nvPicPr>
                <p:cNvPr id="327" name="Ink 326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968971" y="2984853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6">
              <p14:nvContentPartPr>
                <p14:cNvPr id="328" name="Ink 327"/>
                <p14:cNvContentPartPr/>
                <p14:nvPr/>
              </p14:nvContentPartPr>
              <p14:xfrm>
                <a:off x="2127289" y="1970013"/>
                <a:ext cx="68040" cy="104040"/>
              </p14:xfrm>
            </p:contentPart>
          </mc:Choice>
          <mc:Fallback xmlns="">
            <p:pic>
              <p:nvPicPr>
                <p:cNvPr id="328" name="Ink 327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126209" y="1967493"/>
                  <a:ext cx="70200" cy="10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7">
              <p14:nvContentPartPr>
                <p14:cNvPr id="329" name="Ink 328"/>
                <p14:cNvContentPartPr/>
                <p14:nvPr/>
              </p14:nvContentPartPr>
              <p14:xfrm>
                <a:off x="589424" y="1900893"/>
                <a:ext cx="79920" cy="247320"/>
              </p14:xfrm>
            </p:contentPart>
          </mc:Choice>
          <mc:Fallback xmlns="">
            <p:pic>
              <p:nvPicPr>
                <p:cNvPr id="329" name="Ink 328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588344" y="1898733"/>
                  <a:ext cx="82080" cy="25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8">
              <p14:nvContentPartPr>
                <p14:cNvPr id="330" name="Ink 329"/>
                <p14:cNvContentPartPr/>
                <p14:nvPr/>
              </p14:nvContentPartPr>
              <p14:xfrm>
                <a:off x="2293251" y="1862013"/>
                <a:ext cx="87840" cy="257400"/>
              </p14:xfrm>
            </p:contentPart>
          </mc:Choice>
          <mc:Fallback xmlns="">
            <p:pic>
              <p:nvPicPr>
                <p:cNvPr id="330" name="Ink 329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292531" y="1859853"/>
                  <a:ext cx="89640" cy="26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9">
              <p14:nvContentPartPr>
                <p14:cNvPr id="331" name="Ink 330"/>
                <p14:cNvContentPartPr/>
                <p14:nvPr/>
              </p14:nvContentPartPr>
              <p14:xfrm>
                <a:off x="2525811" y="1946973"/>
                <a:ext cx="60840" cy="120600"/>
              </p14:xfrm>
            </p:contentPart>
          </mc:Choice>
          <mc:Fallback xmlns="">
            <p:pic>
              <p:nvPicPr>
                <p:cNvPr id="331" name="Ink 330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524731" y="1944813"/>
                  <a:ext cx="63000" cy="12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0">
              <p14:nvContentPartPr>
                <p14:cNvPr id="332" name="Ink 331"/>
                <p14:cNvContentPartPr/>
                <p14:nvPr/>
              </p14:nvContentPartPr>
              <p14:xfrm>
                <a:off x="2490531" y="1966053"/>
                <a:ext cx="115200" cy="101160"/>
              </p14:xfrm>
            </p:contentPart>
          </mc:Choice>
          <mc:Fallback xmlns="">
            <p:pic>
              <p:nvPicPr>
                <p:cNvPr id="332" name="Ink 331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489811" y="1963893"/>
                  <a:ext cx="116640" cy="10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1">
              <p14:nvContentPartPr>
                <p14:cNvPr id="333" name="Ink 332"/>
                <p14:cNvContentPartPr/>
                <p14:nvPr/>
              </p14:nvContentPartPr>
              <p14:xfrm>
                <a:off x="591944" y="2249373"/>
                <a:ext cx="57960" cy="706320"/>
              </p14:xfrm>
            </p:contentPart>
          </mc:Choice>
          <mc:Fallback xmlns="">
            <p:pic>
              <p:nvPicPr>
                <p:cNvPr id="333" name="Ink 332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590864" y="2247213"/>
                  <a:ext cx="60120" cy="71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2">
              <p14:nvContentPartPr>
                <p14:cNvPr id="334" name="Ink 333"/>
                <p14:cNvContentPartPr/>
                <p14:nvPr/>
              </p14:nvContentPartPr>
              <p14:xfrm>
                <a:off x="2306571" y="2244693"/>
                <a:ext cx="80280" cy="637920"/>
              </p14:xfrm>
            </p:contentPart>
          </mc:Choice>
          <mc:Fallback xmlns="">
            <p:pic>
              <p:nvPicPr>
                <p:cNvPr id="334" name="Ink 333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305491" y="2242533"/>
                  <a:ext cx="82800" cy="64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3">
              <p14:nvContentPartPr>
                <p14:cNvPr id="335" name="Ink 334"/>
                <p14:cNvContentPartPr/>
                <p14:nvPr/>
              </p14:nvContentPartPr>
              <p14:xfrm>
                <a:off x="686984" y="2281413"/>
                <a:ext cx="70560" cy="118080"/>
              </p14:xfrm>
            </p:contentPart>
          </mc:Choice>
          <mc:Fallback xmlns="">
            <p:pic>
              <p:nvPicPr>
                <p:cNvPr id="335" name="Ink 334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685904" y="2278893"/>
                  <a:ext cx="7308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4">
              <p14:nvContentPartPr>
                <p14:cNvPr id="336" name="Ink 335"/>
                <p14:cNvContentPartPr/>
                <p14:nvPr/>
              </p14:nvContentPartPr>
              <p14:xfrm>
                <a:off x="904064" y="2329293"/>
                <a:ext cx="63720" cy="8280"/>
              </p14:xfrm>
            </p:contentPart>
          </mc:Choice>
          <mc:Fallback xmlns="">
            <p:pic>
              <p:nvPicPr>
                <p:cNvPr id="336" name="Ink 335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902984" y="2328933"/>
                  <a:ext cx="6516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5">
              <p14:nvContentPartPr>
                <p14:cNvPr id="337" name="Ink 336"/>
                <p14:cNvContentPartPr/>
                <p14:nvPr/>
              </p14:nvContentPartPr>
              <p14:xfrm>
                <a:off x="1002344" y="2274213"/>
                <a:ext cx="68040" cy="113760"/>
              </p14:xfrm>
            </p:contentPart>
          </mc:Choice>
          <mc:Fallback xmlns="">
            <p:pic>
              <p:nvPicPr>
                <p:cNvPr id="337" name="Ink 336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264" y="2271693"/>
                  <a:ext cx="7020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6">
              <p14:nvContentPartPr>
                <p14:cNvPr id="338" name="Ink 337"/>
                <p14:cNvContentPartPr/>
                <p14:nvPr/>
              </p14:nvContentPartPr>
              <p14:xfrm>
                <a:off x="1269104" y="2263413"/>
                <a:ext cx="60120" cy="133560"/>
              </p14:xfrm>
            </p:contentPart>
          </mc:Choice>
          <mc:Fallback xmlns="">
            <p:pic>
              <p:nvPicPr>
                <p:cNvPr id="338" name="Ink 337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268024" y="2261253"/>
                  <a:ext cx="61560" cy="13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7">
              <p14:nvContentPartPr>
                <p14:cNvPr id="339" name="Ink 338"/>
                <p14:cNvContentPartPr/>
                <p14:nvPr/>
              </p14:nvContentPartPr>
              <p14:xfrm>
                <a:off x="1522544" y="2270973"/>
                <a:ext cx="85680" cy="114840"/>
              </p14:xfrm>
            </p:contentPart>
          </mc:Choice>
          <mc:Fallback xmlns="">
            <p:pic>
              <p:nvPicPr>
                <p:cNvPr id="339" name="Ink 338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521464" y="2268453"/>
                  <a:ext cx="8748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8">
              <p14:nvContentPartPr>
                <p14:cNvPr id="340" name="Ink 339"/>
                <p14:cNvContentPartPr/>
                <p14:nvPr/>
              </p14:nvContentPartPr>
              <p14:xfrm>
                <a:off x="1809824" y="2278893"/>
                <a:ext cx="69480" cy="110880"/>
              </p14:xfrm>
            </p:contentPart>
          </mc:Choice>
          <mc:Fallback xmlns="">
            <p:pic>
              <p:nvPicPr>
                <p:cNvPr id="340" name="Ink 339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809104" y="2276733"/>
                  <a:ext cx="716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9">
              <p14:nvContentPartPr>
                <p14:cNvPr id="341" name="Ink 340"/>
                <p14:cNvContentPartPr/>
                <p14:nvPr/>
              </p14:nvContentPartPr>
              <p14:xfrm>
                <a:off x="2130335" y="2269893"/>
                <a:ext cx="62280" cy="105120"/>
              </p14:xfrm>
            </p:contentPart>
          </mc:Choice>
          <mc:Fallback xmlns="">
            <p:pic>
              <p:nvPicPr>
                <p:cNvPr id="341" name="Ink 340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2129255" y="2267733"/>
                  <a:ext cx="6480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0">
              <p14:nvContentPartPr>
                <p14:cNvPr id="342" name="Ink 341"/>
                <p14:cNvContentPartPr/>
                <p14:nvPr/>
              </p14:nvContentPartPr>
              <p14:xfrm>
                <a:off x="687704" y="2515773"/>
                <a:ext cx="72720" cy="136800"/>
              </p14:xfrm>
            </p:contentPart>
          </mc:Choice>
          <mc:Fallback xmlns="">
            <p:pic>
              <p:nvPicPr>
                <p:cNvPr id="342" name="Ink 341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86624" y="2513973"/>
                  <a:ext cx="75240" cy="14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1">
              <p14:nvContentPartPr>
                <p14:cNvPr id="346" name="Ink 345"/>
                <p14:cNvContentPartPr/>
                <p14:nvPr/>
              </p14:nvContentPartPr>
              <p14:xfrm>
                <a:off x="2114384" y="2519733"/>
                <a:ext cx="82800" cy="91800"/>
              </p14:xfrm>
            </p:contentPart>
          </mc:Choice>
          <mc:Fallback xmlns="">
            <p:pic>
              <p:nvPicPr>
                <p:cNvPr id="346" name="Ink 345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2113304" y="2517213"/>
                  <a:ext cx="8532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2">
              <p14:nvContentPartPr>
                <p14:cNvPr id="347" name="Ink 346"/>
                <p14:cNvContentPartPr/>
                <p14:nvPr/>
              </p14:nvContentPartPr>
              <p14:xfrm>
                <a:off x="691664" y="2771733"/>
                <a:ext cx="71640" cy="113760"/>
              </p14:xfrm>
            </p:contentPart>
          </mc:Choice>
          <mc:Fallback xmlns="">
            <p:pic>
              <p:nvPicPr>
                <p:cNvPr id="347" name="Ink 346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690584" y="2768853"/>
                  <a:ext cx="7416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3">
              <p14:nvContentPartPr>
                <p14:cNvPr id="348" name="Ink 347"/>
                <p14:cNvContentPartPr/>
                <p14:nvPr/>
              </p14:nvContentPartPr>
              <p14:xfrm>
                <a:off x="968504" y="2762013"/>
                <a:ext cx="87120" cy="113400"/>
              </p14:xfrm>
            </p:contentPart>
          </mc:Choice>
          <mc:Fallback xmlns="">
            <p:pic>
              <p:nvPicPr>
                <p:cNvPr id="348" name="Ink 347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967784" y="2759493"/>
                  <a:ext cx="8820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4">
              <p14:nvContentPartPr>
                <p14:cNvPr id="349" name="Ink 348"/>
                <p14:cNvContentPartPr/>
                <p14:nvPr/>
              </p14:nvContentPartPr>
              <p14:xfrm>
                <a:off x="1220144" y="2777853"/>
                <a:ext cx="103320" cy="115920"/>
              </p14:xfrm>
            </p:contentPart>
          </mc:Choice>
          <mc:Fallback xmlns="">
            <p:pic>
              <p:nvPicPr>
                <p:cNvPr id="349" name="Ink 348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1219064" y="2775333"/>
                  <a:ext cx="105840" cy="12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5">
              <p14:nvContentPartPr>
                <p14:cNvPr id="350" name="Ink 349"/>
                <p14:cNvContentPartPr/>
                <p14:nvPr/>
              </p14:nvContentPartPr>
              <p14:xfrm>
                <a:off x="1449104" y="2820333"/>
                <a:ext cx="41760" cy="9000"/>
              </p14:xfrm>
            </p:contentPart>
          </mc:Choice>
          <mc:Fallback xmlns="">
            <p:pic>
              <p:nvPicPr>
                <p:cNvPr id="350" name="Ink 349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1448024" y="2817813"/>
                  <a:ext cx="4392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6">
              <p14:nvContentPartPr>
                <p14:cNvPr id="351" name="Ink 350"/>
                <p14:cNvContentPartPr/>
                <p14:nvPr/>
              </p14:nvContentPartPr>
              <p14:xfrm>
                <a:off x="1495184" y="2769573"/>
                <a:ext cx="55800" cy="122400"/>
              </p14:xfrm>
            </p:contentPart>
          </mc:Choice>
          <mc:Fallback xmlns="">
            <p:pic>
              <p:nvPicPr>
                <p:cNvPr id="351" name="Ink 350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1494104" y="2767053"/>
                  <a:ext cx="5760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7">
              <p14:nvContentPartPr>
                <p14:cNvPr id="352" name="Ink 351"/>
                <p14:cNvContentPartPr/>
                <p14:nvPr/>
              </p14:nvContentPartPr>
              <p14:xfrm>
                <a:off x="1576849" y="2785773"/>
                <a:ext cx="83160" cy="105480"/>
              </p14:xfrm>
            </p:contentPart>
          </mc:Choice>
          <mc:Fallback xmlns="">
            <p:pic>
              <p:nvPicPr>
                <p:cNvPr id="352" name="Ink 351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1576489" y="2783253"/>
                  <a:ext cx="8496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8">
              <p14:nvContentPartPr>
                <p14:cNvPr id="353" name="Ink 352"/>
                <p14:cNvContentPartPr/>
                <p14:nvPr/>
              </p14:nvContentPartPr>
              <p14:xfrm>
                <a:off x="1807664" y="2763453"/>
                <a:ext cx="82080" cy="129600"/>
              </p14:xfrm>
            </p:contentPart>
          </mc:Choice>
          <mc:Fallback xmlns="">
            <p:pic>
              <p:nvPicPr>
                <p:cNvPr id="353" name="Ink 352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806584" y="2760933"/>
                  <a:ext cx="84600" cy="13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9">
              <p14:nvContentPartPr>
                <p14:cNvPr id="354" name="Ink 353"/>
                <p14:cNvContentPartPr/>
                <p14:nvPr/>
              </p14:nvContentPartPr>
              <p14:xfrm>
                <a:off x="2108236" y="2765613"/>
                <a:ext cx="87120" cy="118080"/>
              </p14:xfrm>
            </p:contentPart>
          </mc:Choice>
          <mc:Fallback xmlns="">
            <p:pic>
              <p:nvPicPr>
                <p:cNvPr id="354" name="Ink 353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2107156" y="2763453"/>
                  <a:ext cx="8892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0">
              <p14:nvContentPartPr>
                <p14:cNvPr id="355" name="Ink 354"/>
                <p14:cNvContentPartPr/>
                <p14:nvPr/>
              </p14:nvContentPartPr>
              <p14:xfrm>
                <a:off x="2484411" y="2501013"/>
                <a:ext cx="81360" cy="103320"/>
              </p14:xfrm>
            </p:contentPart>
          </mc:Choice>
          <mc:Fallback xmlns="">
            <p:pic>
              <p:nvPicPr>
                <p:cNvPr id="355" name="Ink 354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2483331" y="2498853"/>
                  <a:ext cx="8388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1">
              <p14:nvContentPartPr>
                <p14:cNvPr id="356" name="Ink 355"/>
                <p14:cNvContentPartPr/>
                <p14:nvPr/>
              </p14:nvContentPartPr>
              <p14:xfrm>
                <a:off x="2473971" y="2519733"/>
                <a:ext cx="95040" cy="93240"/>
              </p14:xfrm>
            </p:contentPart>
          </mc:Choice>
          <mc:Fallback xmlns="">
            <p:pic>
              <p:nvPicPr>
                <p:cNvPr id="356" name="Ink 355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2472531" y="2517213"/>
                  <a:ext cx="9756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2">
              <p14:nvContentPartPr>
                <p14:cNvPr id="357" name="Ink 356"/>
                <p14:cNvContentPartPr/>
                <p14:nvPr/>
              </p14:nvContentPartPr>
              <p14:xfrm>
                <a:off x="2676651" y="2529453"/>
                <a:ext cx="58320" cy="5400"/>
              </p14:xfrm>
            </p:contentPart>
          </mc:Choice>
          <mc:Fallback xmlns="">
            <p:pic>
              <p:nvPicPr>
                <p:cNvPr id="357" name="Ink 356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2675571" y="2526933"/>
                  <a:ext cx="6048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3">
              <p14:nvContentPartPr>
                <p14:cNvPr id="358" name="Ink 357"/>
                <p14:cNvContentPartPr/>
                <p14:nvPr/>
              </p14:nvContentPartPr>
              <p14:xfrm>
                <a:off x="2670171" y="2561493"/>
                <a:ext cx="63360" cy="12240"/>
              </p14:xfrm>
            </p:contentPart>
          </mc:Choice>
          <mc:Fallback xmlns="">
            <p:pic>
              <p:nvPicPr>
                <p:cNvPr id="358" name="Ink 357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2669451" y="2561133"/>
                  <a:ext cx="6408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4">
              <p14:nvContentPartPr>
                <p14:cNvPr id="359" name="Ink 358"/>
                <p14:cNvContentPartPr/>
                <p14:nvPr/>
              </p14:nvContentPartPr>
              <p14:xfrm>
                <a:off x="2890491" y="2273493"/>
                <a:ext cx="72720" cy="121680"/>
              </p14:xfrm>
            </p:contentPart>
          </mc:Choice>
          <mc:Fallback xmlns="">
            <p:pic>
              <p:nvPicPr>
                <p:cNvPr id="359" name="Ink 358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2890131" y="2270973"/>
                  <a:ext cx="74520" cy="12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5">
              <p14:nvContentPartPr>
                <p14:cNvPr id="362" name="Ink 361"/>
                <p14:cNvContentPartPr/>
                <p14:nvPr/>
              </p14:nvContentPartPr>
              <p14:xfrm>
                <a:off x="2847651" y="2733573"/>
                <a:ext cx="9000" cy="118080"/>
              </p14:xfrm>
            </p:contentPart>
          </mc:Choice>
          <mc:Fallback xmlns="">
            <p:pic>
              <p:nvPicPr>
                <p:cNvPr id="362" name="Ink 361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2846211" y="2731053"/>
                  <a:ext cx="1080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6">
              <p14:nvContentPartPr>
                <p14:cNvPr id="363" name="Ink 362"/>
                <p14:cNvContentPartPr/>
                <p14:nvPr/>
              </p14:nvContentPartPr>
              <p14:xfrm>
                <a:off x="2905251" y="2724213"/>
                <a:ext cx="93960" cy="120240"/>
              </p14:xfrm>
            </p:contentPart>
          </mc:Choice>
          <mc:Fallback xmlns="">
            <p:pic>
              <p:nvPicPr>
                <p:cNvPr id="363" name="Ink 362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2904891" y="2721693"/>
                  <a:ext cx="95760" cy="12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7">
              <p14:nvContentPartPr>
                <p14:cNvPr id="364" name="Ink 363"/>
                <p14:cNvContentPartPr/>
                <p14:nvPr/>
              </p14:nvContentPartPr>
              <p14:xfrm>
                <a:off x="2752124" y="2241813"/>
                <a:ext cx="97920" cy="647640"/>
              </p14:xfrm>
            </p:contentPart>
          </mc:Choice>
          <mc:Fallback xmlns="">
            <p:pic>
              <p:nvPicPr>
                <p:cNvPr id="364" name="Ink 363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2750684" y="2239653"/>
                  <a:ext cx="100440" cy="65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8">
              <p14:nvContentPartPr>
                <p14:cNvPr id="365" name="Ink 364"/>
                <p14:cNvContentPartPr/>
                <p14:nvPr/>
              </p14:nvContentPartPr>
              <p14:xfrm>
                <a:off x="3010244" y="2229213"/>
                <a:ext cx="77760" cy="649440"/>
              </p14:xfrm>
            </p:contentPart>
          </mc:Choice>
          <mc:Fallback xmlns="">
            <p:pic>
              <p:nvPicPr>
                <p:cNvPr id="365" name="Ink 364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3009884" y="2227053"/>
                  <a:ext cx="79200" cy="65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9">
              <p14:nvContentPartPr>
                <p14:cNvPr id="366" name="Ink 365"/>
                <p14:cNvContentPartPr/>
                <p14:nvPr/>
              </p14:nvContentPartPr>
              <p14:xfrm>
                <a:off x="2389994" y="3053309"/>
                <a:ext cx="82080" cy="118800"/>
              </p14:xfrm>
            </p:contentPart>
          </mc:Choice>
          <mc:Fallback xmlns="">
            <p:pic>
              <p:nvPicPr>
                <p:cNvPr id="366" name="Ink 365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388914" y="3051149"/>
                  <a:ext cx="8460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0">
              <p14:nvContentPartPr>
                <p14:cNvPr id="367" name="Ink 366"/>
                <p14:cNvContentPartPr/>
                <p14:nvPr/>
              </p14:nvContentPartPr>
              <p14:xfrm>
                <a:off x="2376314" y="3066989"/>
                <a:ext cx="95760" cy="97200"/>
              </p14:xfrm>
            </p:contentPart>
          </mc:Choice>
          <mc:Fallback xmlns="">
            <p:pic>
              <p:nvPicPr>
                <p:cNvPr id="367" name="Ink 366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375234" y="3064829"/>
                  <a:ext cx="97560" cy="10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1">
              <p14:nvContentPartPr>
                <p14:cNvPr id="368" name="Ink 367"/>
                <p14:cNvContentPartPr/>
                <p14:nvPr/>
              </p14:nvContentPartPr>
              <p14:xfrm>
                <a:off x="2568914" y="3051149"/>
                <a:ext cx="75240" cy="97200"/>
              </p14:xfrm>
            </p:contentPart>
          </mc:Choice>
          <mc:Fallback xmlns="">
            <p:pic>
              <p:nvPicPr>
                <p:cNvPr id="368" name="Ink 367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2567474" y="3049349"/>
                  <a:ext cx="77760" cy="10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2">
              <p14:nvContentPartPr>
                <p14:cNvPr id="369" name="Ink 368"/>
                <p14:cNvContentPartPr/>
                <p14:nvPr/>
              </p14:nvContentPartPr>
              <p14:xfrm>
                <a:off x="2591234" y="3131429"/>
                <a:ext cx="64800" cy="52920"/>
              </p14:xfrm>
            </p:contentPart>
          </mc:Choice>
          <mc:Fallback xmlns="">
            <p:pic>
              <p:nvPicPr>
                <p:cNvPr id="369" name="Ink 368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2590154" y="3129629"/>
                  <a:ext cx="66600" cy="5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3">
              <p14:nvContentPartPr>
                <p14:cNvPr id="370" name="Ink 369"/>
                <p14:cNvContentPartPr/>
                <p14:nvPr/>
              </p14:nvContentPartPr>
              <p14:xfrm>
                <a:off x="2725874" y="3059069"/>
                <a:ext cx="101160" cy="105120"/>
              </p14:xfrm>
            </p:contentPart>
          </mc:Choice>
          <mc:Fallback xmlns="">
            <p:pic>
              <p:nvPicPr>
                <p:cNvPr id="370" name="Ink 369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2724434" y="3056549"/>
                  <a:ext cx="10404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4">
              <p14:nvContentPartPr>
                <p14:cNvPr id="371" name="Ink 370"/>
                <p14:cNvContentPartPr/>
                <p14:nvPr/>
              </p14:nvContentPartPr>
              <p14:xfrm>
                <a:off x="185714" y="2000613"/>
                <a:ext cx="154440" cy="122040"/>
              </p14:xfrm>
            </p:contentPart>
          </mc:Choice>
          <mc:Fallback xmlns="">
            <p:pic>
              <p:nvPicPr>
                <p:cNvPr id="371" name="Ink 370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184274" y="1998813"/>
                  <a:ext cx="15624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5">
              <p14:nvContentPartPr>
                <p14:cNvPr id="372" name="Ink 371"/>
                <p14:cNvContentPartPr/>
                <p14:nvPr/>
              </p14:nvContentPartPr>
              <p14:xfrm>
                <a:off x="363554" y="2021493"/>
                <a:ext cx="77040" cy="71280"/>
              </p14:xfrm>
            </p:contentPart>
          </mc:Choice>
          <mc:Fallback xmlns="">
            <p:pic>
              <p:nvPicPr>
                <p:cNvPr id="372" name="Ink 371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362474" y="2019333"/>
                  <a:ext cx="7848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6">
              <p14:nvContentPartPr>
                <p14:cNvPr id="373" name="Ink 372"/>
                <p14:cNvContentPartPr/>
                <p14:nvPr/>
              </p14:nvContentPartPr>
              <p14:xfrm>
                <a:off x="457874" y="2037693"/>
                <a:ext cx="61920" cy="55080"/>
              </p14:xfrm>
            </p:contentPart>
          </mc:Choice>
          <mc:Fallback xmlns="">
            <p:pic>
              <p:nvPicPr>
                <p:cNvPr id="373" name="Ink 372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456794" y="2036253"/>
                  <a:ext cx="63360" cy="5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7">
              <p14:nvContentPartPr>
                <p14:cNvPr id="374" name="Ink 373"/>
                <p14:cNvContentPartPr/>
                <p14:nvPr/>
              </p14:nvContentPartPr>
              <p14:xfrm>
                <a:off x="436634" y="2035893"/>
                <a:ext cx="77040" cy="90360"/>
              </p14:xfrm>
            </p:contentPart>
          </mc:Choice>
          <mc:Fallback xmlns="">
            <p:pic>
              <p:nvPicPr>
                <p:cNvPr id="374" name="Ink 373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436274" y="2034453"/>
                  <a:ext cx="7812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8">
              <p14:nvContentPartPr>
                <p14:cNvPr id="375" name="Ink 374"/>
                <p14:cNvContentPartPr/>
                <p14:nvPr/>
              </p14:nvContentPartPr>
              <p14:xfrm>
                <a:off x="162314" y="2305173"/>
                <a:ext cx="53640" cy="101880"/>
              </p14:xfrm>
            </p:contentPart>
          </mc:Choice>
          <mc:Fallback xmlns="">
            <p:pic>
              <p:nvPicPr>
                <p:cNvPr id="375" name="Ink 374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161234" y="2302653"/>
                  <a:ext cx="5580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9">
              <p14:nvContentPartPr>
                <p14:cNvPr id="376" name="Ink 375"/>
                <p14:cNvContentPartPr/>
                <p14:nvPr/>
              </p14:nvContentPartPr>
              <p14:xfrm>
                <a:off x="266714" y="2381853"/>
                <a:ext cx="19080" cy="25920"/>
              </p14:xfrm>
            </p:contentPart>
          </mc:Choice>
          <mc:Fallback xmlns="">
            <p:pic>
              <p:nvPicPr>
                <p:cNvPr id="376" name="Ink 375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265994" y="2381133"/>
                  <a:ext cx="20160" cy="2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0">
              <p14:nvContentPartPr>
                <p14:cNvPr id="377" name="Ink 376"/>
                <p14:cNvContentPartPr/>
                <p14:nvPr/>
              </p14:nvContentPartPr>
              <p14:xfrm>
                <a:off x="354194" y="2269533"/>
                <a:ext cx="46440" cy="124200"/>
              </p14:xfrm>
            </p:contentPart>
          </mc:Choice>
          <mc:Fallback xmlns="">
            <p:pic>
              <p:nvPicPr>
                <p:cNvPr id="377" name="Ink 376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353114" y="2267373"/>
                  <a:ext cx="47880" cy="12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1">
              <p14:nvContentPartPr>
                <p14:cNvPr id="378" name="Ink 377"/>
                <p14:cNvContentPartPr/>
                <p14:nvPr/>
              </p14:nvContentPartPr>
              <p14:xfrm>
                <a:off x="319994" y="2313453"/>
                <a:ext cx="72000" cy="9720"/>
              </p14:xfrm>
            </p:contentPart>
          </mc:Choice>
          <mc:Fallback xmlns="">
            <p:pic>
              <p:nvPicPr>
                <p:cNvPr id="378" name="Ink 377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318914" y="2312733"/>
                  <a:ext cx="7344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2">
              <p14:nvContentPartPr>
                <p14:cNvPr id="379" name="Ink 378"/>
                <p14:cNvContentPartPr/>
                <p14:nvPr/>
              </p14:nvContentPartPr>
              <p14:xfrm>
                <a:off x="442034" y="2398053"/>
                <a:ext cx="4320" cy="7200"/>
              </p14:xfrm>
            </p:contentPart>
          </mc:Choice>
          <mc:Fallback xmlns="">
            <p:pic>
              <p:nvPicPr>
                <p:cNvPr id="379" name="Ink 378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440954" y="2397333"/>
                  <a:ext cx="576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3">
              <p14:nvContentPartPr>
                <p14:cNvPr id="380" name="Ink 379"/>
                <p14:cNvContentPartPr/>
                <p14:nvPr/>
              </p14:nvContentPartPr>
              <p14:xfrm>
                <a:off x="496034" y="2295453"/>
                <a:ext cx="10080" cy="12240"/>
              </p14:xfrm>
            </p:contentPart>
          </mc:Choice>
          <mc:Fallback xmlns="">
            <p:pic>
              <p:nvPicPr>
                <p:cNvPr id="380" name="Ink 379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495314" y="2293293"/>
                  <a:ext cx="1188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4">
              <p14:nvContentPartPr>
                <p14:cNvPr id="381" name="Ink 380"/>
                <p14:cNvContentPartPr/>
                <p14:nvPr/>
              </p14:nvContentPartPr>
              <p14:xfrm>
                <a:off x="505034" y="2375013"/>
                <a:ext cx="5400" cy="5760"/>
              </p14:xfrm>
            </p:contentPart>
          </mc:Choice>
          <mc:Fallback xmlns="">
            <p:pic>
              <p:nvPicPr>
                <p:cNvPr id="381" name="Ink 380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504314" y="2373933"/>
                  <a:ext cx="6480" cy="90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382" name="Rectangle 381"/>
            <p:cNvSpPr/>
            <p:nvPr/>
          </p:nvSpPr>
          <p:spPr>
            <a:xfrm>
              <a:off x="650826" y="2226873"/>
              <a:ext cx="142875" cy="72882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Rectangle 382"/>
            <p:cNvSpPr/>
            <p:nvPr/>
          </p:nvSpPr>
          <p:spPr>
            <a:xfrm>
              <a:off x="1757280" y="2229213"/>
              <a:ext cx="168840" cy="72648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Rectangle 383"/>
            <p:cNvSpPr/>
            <p:nvPr/>
          </p:nvSpPr>
          <p:spPr>
            <a:xfrm>
              <a:off x="2049406" y="2241813"/>
              <a:ext cx="196867" cy="71388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355">
              <p14:nvContentPartPr>
                <p14:cNvPr id="394" name="Ink 393"/>
                <p14:cNvContentPartPr/>
                <p14:nvPr/>
              </p14:nvContentPartPr>
              <p14:xfrm>
                <a:off x="2683754" y="1995033"/>
                <a:ext cx="78120" cy="10080"/>
              </p14:xfrm>
            </p:contentPart>
          </mc:Choice>
          <mc:Fallback xmlns="">
            <p:pic>
              <p:nvPicPr>
                <p:cNvPr id="394" name="Ink 393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2683034" y="1994313"/>
                  <a:ext cx="7992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6">
              <p14:nvContentPartPr>
                <p14:cNvPr id="395" name="Ink 394"/>
                <p14:cNvContentPartPr/>
                <p14:nvPr/>
              </p14:nvContentPartPr>
              <p14:xfrm>
                <a:off x="2715074" y="1935993"/>
                <a:ext cx="18720" cy="109440"/>
              </p14:xfrm>
            </p:contentPart>
          </mc:Choice>
          <mc:Fallback xmlns="">
            <p:pic>
              <p:nvPicPr>
                <p:cNvPr id="395" name="Ink 394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2713994" y="1934553"/>
                  <a:ext cx="20160" cy="11268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397" name="TextBox 396"/>
            <p:cNvSpPr txBox="1"/>
            <p:nvPr/>
          </p:nvSpPr>
          <p:spPr>
            <a:xfrm>
              <a:off x="3087875" y="1795677"/>
              <a:ext cx="14414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accent2"/>
                  </a:solidFill>
                </a:rPr>
                <a:t>basis: {1,5,6}</a:t>
              </a:r>
              <a:endParaRPr lang="en-US" b="1" dirty="0">
                <a:solidFill>
                  <a:schemeClr val="accent2"/>
                </a:solidFill>
              </a:endParaRPr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357">
              <p14:nvContentPartPr>
                <p14:cNvPr id="398" name="Ink 397"/>
                <p14:cNvContentPartPr/>
                <p14:nvPr/>
              </p14:nvContentPartPr>
              <p14:xfrm>
                <a:off x="1536794" y="1947372"/>
                <a:ext cx="78120" cy="138960"/>
              </p14:xfrm>
            </p:contentPart>
          </mc:Choice>
          <mc:Fallback xmlns="">
            <p:pic>
              <p:nvPicPr>
                <p:cNvPr id="398" name="Ink 397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1535714" y="1944852"/>
                  <a:ext cx="80280" cy="14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8">
              <p14:nvContentPartPr>
                <p14:cNvPr id="400" name="Ink 399"/>
                <p14:cNvContentPartPr/>
                <p14:nvPr/>
              </p14:nvContentPartPr>
              <p14:xfrm>
                <a:off x="1902765" y="3002023"/>
                <a:ext cx="360" cy="360"/>
              </p14:xfrm>
            </p:contentPart>
          </mc:Choice>
          <mc:Fallback xmlns="">
            <p:pic>
              <p:nvPicPr>
                <p:cNvPr id="400" name="Ink 399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1902045" y="3000223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9">
              <p14:nvContentPartPr>
                <p14:cNvPr id="83" name="Ink 82"/>
                <p14:cNvContentPartPr/>
                <p14:nvPr/>
              </p14:nvContentPartPr>
              <p14:xfrm>
                <a:off x="957405" y="2481064"/>
                <a:ext cx="83520" cy="16884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360"/>
                <a:stretch>
                  <a:fillRect/>
                </a:stretch>
              </p:blipFill>
              <p:spPr>
                <a:xfrm>
                  <a:off x="956325" y="2478904"/>
                  <a:ext cx="85680" cy="17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1">
              <p14:nvContentPartPr>
                <p14:cNvPr id="85" name="Ink 84"/>
                <p14:cNvContentPartPr/>
                <p14:nvPr/>
              </p14:nvContentPartPr>
              <p14:xfrm>
                <a:off x="1192125" y="2589784"/>
                <a:ext cx="57600" cy="540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362"/>
                <a:stretch>
                  <a:fillRect/>
                </a:stretch>
              </p:blipFill>
              <p:spPr>
                <a:xfrm>
                  <a:off x="1191405" y="2589064"/>
                  <a:ext cx="5868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3">
              <p14:nvContentPartPr>
                <p14:cNvPr id="91" name="Ink 90"/>
                <p14:cNvContentPartPr/>
                <p14:nvPr/>
              </p14:nvContentPartPr>
              <p14:xfrm>
                <a:off x="1275285" y="2529664"/>
                <a:ext cx="72360" cy="12528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364"/>
                <a:stretch>
                  <a:fillRect/>
                </a:stretch>
              </p:blipFill>
              <p:spPr>
                <a:xfrm>
                  <a:off x="1274925" y="2527504"/>
                  <a:ext cx="73800" cy="12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5">
              <p14:nvContentPartPr>
                <p14:cNvPr id="92" name="Ink 91"/>
                <p14:cNvContentPartPr/>
                <p14:nvPr/>
              </p14:nvContentPartPr>
              <p14:xfrm>
                <a:off x="1275645" y="2638024"/>
                <a:ext cx="360" cy="36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366"/>
                <a:stretch>
                  <a:fillRect/>
                </a:stretch>
              </p:blipFill>
              <p:spPr>
                <a:xfrm>
                  <a:off x="1275285" y="2637664"/>
                  <a:ext cx="1080" cy="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7">
              <p14:nvContentPartPr>
                <p14:cNvPr id="96" name="Ink 95"/>
                <p14:cNvContentPartPr/>
                <p14:nvPr/>
              </p14:nvContentPartPr>
              <p14:xfrm>
                <a:off x="1478325" y="2586184"/>
                <a:ext cx="43200" cy="756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368"/>
                <a:stretch>
                  <a:fillRect/>
                </a:stretch>
              </p:blipFill>
              <p:spPr>
                <a:xfrm>
                  <a:off x="1477605" y="2585464"/>
                  <a:ext cx="4536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9">
              <p14:nvContentPartPr>
                <p14:cNvPr id="97" name="Ink 96"/>
                <p14:cNvContentPartPr/>
                <p14:nvPr/>
              </p14:nvContentPartPr>
              <p14:xfrm>
                <a:off x="1543485" y="2507344"/>
                <a:ext cx="77040" cy="13320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370"/>
                <a:stretch>
                  <a:fillRect/>
                </a:stretch>
              </p:blipFill>
              <p:spPr>
                <a:xfrm>
                  <a:off x="1542765" y="2505184"/>
                  <a:ext cx="78840" cy="13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1">
              <p14:nvContentPartPr>
                <p14:cNvPr id="100" name="Ink 99"/>
                <p14:cNvContentPartPr/>
                <p14:nvPr/>
              </p14:nvContentPartPr>
              <p14:xfrm>
                <a:off x="1808805" y="2516704"/>
                <a:ext cx="79920" cy="11772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372"/>
                <a:stretch>
                  <a:fillRect/>
                </a:stretch>
              </p:blipFill>
              <p:spPr>
                <a:xfrm>
                  <a:off x="1808445" y="2514184"/>
                  <a:ext cx="81360" cy="12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3">
              <p14:nvContentPartPr>
                <p14:cNvPr id="101" name="Ink 100"/>
                <p14:cNvContentPartPr/>
                <p14:nvPr/>
              </p14:nvContentPartPr>
              <p14:xfrm>
                <a:off x="2876565" y="2502664"/>
                <a:ext cx="66960" cy="12852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374"/>
                <a:stretch>
                  <a:fillRect/>
                </a:stretch>
              </p:blipFill>
              <p:spPr>
                <a:xfrm>
                  <a:off x="2875485" y="2500504"/>
                  <a:ext cx="68400" cy="13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5">
              <p14:nvContentPartPr>
                <p14:cNvPr id="109" name="Ink 108"/>
                <p14:cNvContentPartPr/>
                <p14:nvPr/>
              </p14:nvContentPartPr>
              <p14:xfrm>
                <a:off x="945885" y="1963744"/>
                <a:ext cx="81000" cy="13284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376"/>
                <a:stretch>
                  <a:fillRect/>
                </a:stretch>
              </p:blipFill>
              <p:spPr>
                <a:xfrm>
                  <a:off x="945525" y="1961584"/>
                  <a:ext cx="82440" cy="13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7">
              <p14:nvContentPartPr>
                <p14:cNvPr id="110" name="Ink 109"/>
                <p14:cNvContentPartPr/>
                <p14:nvPr/>
              </p14:nvContentPartPr>
              <p14:xfrm>
                <a:off x="1193205" y="2053384"/>
                <a:ext cx="46080" cy="216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378"/>
                <a:stretch>
                  <a:fillRect/>
                </a:stretch>
              </p:blipFill>
              <p:spPr>
                <a:xfrm>
                  <a:off x="1192125" y="2051224"/>
                  <a:ext cx="4752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9">
              <p14:nvContentPartPr>
                <p14:cNvPr id="116" name="Ink 115"/>
                <p14:cNvContentPartPr/>
                <p14:nvPr/>
              </p14:nvContentPartPr>
              <p14:xfrm>
                <a:off x="1268445" y="1988944"/>
                <a:ext cx="99720" cy="11664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380"/>
                <a:stretch>
                  <a:fillRect/>
                </a:stretch>
              </p:blipFill>
              <p:spPr>
                <a:xfrm>
                  <a:off x="1267365" y="1987144"/>
                  <a:ext cx="101160" cy="12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1">
              <p14:nvContentPartPr>
                <p14:cNvPr id="123" name="Ink 122"/>
                <p14:cNvContentPartPr/>
                <p14:nvPr/>
              </p14:nvContentPartPr>
              <p14:xfrm>
                <a:off x="1459245" y="2025664"/>
                <a:ext cx="55080" cy="828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382"/>
                <a:stretch>
                  <a:fillRect/>
                </a:stretch>
              </p:blipFill>
              <p:spPr>
                <a:xfrm>
                  <a:off x="1458525" y="2023504"/>
                  <a:ext cx="561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3">
              <p14:nvContentPartPr>
                <p14:cNvPr id="132" name="Ink 131"/>
                <p14:cNvContentPartPr/>
                <p14:nvPr/>
              </p14:nvContentPartPr>
              <p14:xfrm>
                <a:off x="1788285" y="1976704"/>
                <a:ext cx="88920" cy="1123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384"/>
                <a:stretch>
                  <a:fillRect/>
                </a:stretch>
              </p:blipFill>
              <p:spPr>
                <a:xfrm>
                  <a:off x="1787925" y="1974184"/>
                  <a:ext cx="90360" cy="11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5">
              <p14:nvContentPartPr>
                <p14:cNvPr id="211" name="Ink 210"/>
                <p14:cNvContentPartPr/>
                <p14:nvPr/>
              </p14:nvContentPartPr>
              <p14:xfrm>
                <a:off x="2897085" y="1931344"/>
                <a:ext cx="69480" cy="13824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386"/>
                <a:stretch>
                  <a:fillRect/>
                </a:stretch>
              </p:blipFill>
              <p:spPr>
                <a:xfrm>
                  <a:off x="2896005" y="1928824"/>
                  <a:ext cx="71640" cy="143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87">
            <p14:nvContentPartPr>
              <p14:cNvPr id="212" name="Ink 211"/>
              <p14:cNvContentPartPr/>
              <p14:nvPr/>
            </p14:nvContentPartPr>
            <p14:xfrm>
              <a:off x="4443285" y="3563280"/>
              <a:ext cx="360" cy="36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388"/>
              <a:stretch>
                <a:fillRect/>
              </a:stretch>
            </p:blipFill>
            <p:spPr>
              <a:xfrm>
                <a:off x="4442205" y="3561480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4" name="Group 3"/>
          <p:cNvGrpSpPr/>
          <p:nvPr/>
        </p:nvGrpSpPr>
        <p:grpSpPr>
          <a:xfrm>
            <a:off x="3294525" y="720720"/>
            <a:ext cx="379800" cy="351720"/>
            <a:chOff x="3294525" y="720720"/>
            <a:chExt cx="379800" cy="351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89">
              <p14:nvContentPartPr>
                <p14:cNvPr id="215" name="Ink 214"/>
                <p14:cNvContentPartPr/>
                <p14:nvPr/>
              </p14:nvContentPartPr>
              <p14:xfrm>
                <a:off x="3307485" y="724320"/>
                <a:ext cx="104760" cy="135360"/>
              </p14:xfrm>
            </p:contentPart>
          </mc:Choice>
          <mc:Fallback xmlns="">
            <p:pic>
              <p:nvPicPr>
                <p:cNvPr id="215" name="Ink 214"/>
                <p:cNvPicPr/>
                <p:nvPr/>
              </p:nvPicPr>
              <p:blipFill>
                <a:blip r:embed="rId393"/>
                <a:stretch>
                  <a:fillRect/>
                </a:stretch>
              </p:blipFill>
              <p:spPr>
                <a:xfrm>
                  <a:off x="3306765" y="722160"/>
                  <a:ext cx="106920" cy="14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4">
              <p14:nvContentPartPr>
                <p14:cNvPr id="216" name="Ink 215"/>
                <p14:cNvContentPartPr/>
                <p14:nvPr/>
              </p14:nvContentPartPr>
              <p14:xfrm>
                <a:off x="3476325" y="723600"/>
                <a:ext cx="84600" cy="174240"/>
              </p14:xfrm>
            </p:contentPart>
          </mc:Choice>
          <mc:Fallback xmlns="">
            <p:pic>
              <p:nvPicPr>
                <p:cNvPr id="216" name="Ink 215"/>
                <p:cNvPicPr/>
                <p:nvPr/>
              </p:nvPicPr>
              <p:blipFill>
                <a:blip r:embed="rId395"/>
                <a:stretch>
                  <a:fillRect/>
                </a:stretch>
              </p:blipFill>
              <p:spPr>
                <a:xfrm>
                  <a:off x="3474885" y="721440"/>
                  <a:ext cx="87120" cy="17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6">
              <p14:nvContentPartPr>
                <p14:cNvPr id="404" name="Ink 403"/>
                <p14:cNvContentPartPr/>
                <p14:nvPr/>
              </p14:nvContentPartPr>
              <p14:xfrm>
                <a:off x="3614205" y="720720"/>
                <a:ext cx="60120" cy="136800"/>
              </p14:xfrm>
            </p:contentPart>
          </mc:Choice>
          <mc:Fallback xmlns="">
            <p:pic>
              <p:nvPicPr>
                <p:cNvPr id="404" name="Ink 403"/>
                <p:cNvPicPr/>
                <p:nvPr/>
              </p:nvPicPr>
              <p:blipFill>
                <a:blip r:embed="rId397"/>
                <a:stretch>
                  <a:fillRect/>
                </a:stretch>
              </p:blipFill>
              <p:spPr>
                <a:xfrm>
                  <a:off x="3613845" y="718560"/>
                  <a:ext cx="61920" cy="14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8">
              <p14:nvContentPartPr>
                <p14:cNvPr id="405" name="Ink 404"/>
                <p14:cNvContentPartPr/>
                <p14:nvPr/>
              </p14:nvContentPartPr>
              <p14:xfrm>
                <a:off x="3294525" y="952560"/>
                <a:ext cx="26640" cy="104760"/>
              </p14:xfrm>
            </p:contentPart>
          </mc:Choice>
          <mc:Fallback xmlns="">
            <p:pic>
              <p:nvPicPr>
                <p:cNvPr id="405" name="Ink 404"/>
                <p:cNvPicPr/>
                <p:nvPr/>
              </p:nvPicPr>
              <p:blipFill>
                <a:blip r:embed="rId399"/>
                <a:stretch>
                  <a:fillRect/>
                </a:stretch>
              </p:blipFill>
              <p:spPr>
                <a:xfrm>
                  <a:off x="3293445" y="950400"/>
                  <a:ext cx="28800" cy="10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0">
              <p14:nvContentPartPr>
                <p14:cNvPr id="406" name="Ink 405"/>
                <p14:cNvContentPartPr/>
                <p14:nvPr/>
              </p14:nvContentPartPr>
              <p14:xfrm>
                <a:off x="3337005" y="967320"/>
                <a:ext cx="88560" cy="97200"/>
              </p14:xfrm>
            </p:contentPart>
          </mc:Choice>
          <mc:Fallback xmlns="">
            <p:pic>
              <p:nvPicPr>
                <p:cNvPr id="406" name="Ink 405"/>
                <p:cNvPicPr/>
                <p:nvPr/>
              </p:nvPicPr>
              <p:blipFill>
                <a:blip r:embed="rId401"/>
                <a:stretch>
                  <a:fillRect/>
                </a:stretch>
              </p:blipFill>
              <p:spPr>
                <a:xfrm>
                  <a:off x="3335925" y="964800"/>
                  <a:ext cx="90720" cy="10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2">
              <p14:nvContentPartPr>
                <p14:cNvPr id="407" name="Ink 406"/>
                <p14:cNvContentPartPr/>
                <p14:nvPr/>
              </p14:nvContentPartPr>
              <p14:xfrm>
                <a:off x="3483165" y="939240"/>
                <a:ext cx="69840" cy="133200"/>
              </p14:xfrm>
            </p:contentPart>
          </mc:Choice>
          <mc:Fallback xmlns="">
            <p:pic>
              <p:nvPicPr>
                <p:cNvPr id="407" name="Ink 406"/>
                <p:cNvPicPr/>
                <p:nvPr/>
              </p:nvPicPr>
              <p:blipFill>
                <a:blip r:embed="rId403"/>
                <a:stretch>
                  <a:fillRect/>
                </a:stretch>
              </p:blipFill>
              <p:spPr>
                <a:xfrm>
                  <a:off x="3481725" y="937080"/>
                  <a:ext cx="72360" cy="13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4">
              <p14:nvContentPartPr>
                <p14:cNvPr id="408" name="Ink 407"/>
                <p14:cNvContentPartPr/>
                <p14:nvPr/>
              </p14:nvContentPartPr>
              <p14:xfrm>
                <a:off x="3585405" y="948600"/>
                <a:ext cx="68400" cy="99360"/>
              </p14:xfrm>
            </p:contentPart>
          </mc:Choice>
          <mc:Fallback xmlns="">
            <p:pic>
              <p:nvPicPr>
                <p:cNvPr id="408" name="Ink 407"/>
                <p:cNvPicPr/>
                <p:nvPr/>
              </p:nvPicPr>
              <p:blipFill>
                <a:blip r:embed="rId405"/>
                <a:stretch>
                  <a:fillRect/>
                </a:stretch>
              </p:blipFill>
              <p:spPr>
                <a:xfrm>
                  <a:off x="3585045" y="946440"/>
                  <a:ext cx="69840" cy="104040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410" name="Straight Connector 409"/>
          <p:cNvCxnSpPr/>
          <p:nvPr/>
        </p:nvCxnSpPr>
        <p:spPr>
          <a:xfrm>
            <a:off x="298394" y="1776625"/>
            <a:ext cx="3835456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637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 setting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79771" y="408819"/>
              <a:ext cx="159120" cy="138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9051" y="406659"/>
                <a:ext cx="16020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598651" y="492699"/>
              <a:ext cx="17640" cy="56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7571" y="490539"/>
                <a:ext cx="1872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599371" y="410979"/>
              <a:ext cx="7560" cy="169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98291" y="408459"/>
                <a:ext cx="900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/>
              <p14:cNvContentPartPr/>
              <p14:nvPr/>
            </p14:nvContentPartPr>
            <p14:xfrm>
              <a:off x="658771" y="455979"/>
              <a:ext cx="93600" cy="90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57331" y="454179"/>
                <a:ext cx="95040" cy="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/>
              <p14:cNvContentPartPr/>
              <p14:nvPr/>
            </p14:nvContentPartPr>
            <p14:xfrm>
              <a:off x="935251" y="413139"/>
              <a:ext cx="109080" cy="1490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34171" y="410619"/>
                <a:ext cx="11052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" name="Ink 10"/>
              <p14:cNvContentPartPr/>
              <p14:nvPr/>
            </p14:nvContentPartPr>
            <p14:xfrm>
              <a:off x="1037131" y="374979"/>
              <a:ext cx="99360" cy="954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36051" y="372819"/>
                <a:ext cx="10152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2" name="Ink 11"/>
              <p14:cNvContentPartPr/>
              <p14:nvPr/>
            </p14:nvContentPartPr>
            <p14:xfrm>
              <a:off x="1184011" y="420339"/>
              <a:ext cx="65520" cy="1134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182931" y="418179"/>
                <a:ext cx="6768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3" name="Ink 12"/>
              <p14:cNvContentPartPr/>
              <p14:nvPr/>
            </p14:nvContentPartPr>
            <p14:xfrm>
              <a:off x="1151251" y="397659"/>
              <a:ext cx="107640" cy="1648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51251" y="395499"/>
                <a:ext cx="10872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5" name="Ink 14"/>
              <p14:cNvContentPartPr/>
              <p14:nvPr/>
            </p14:nvContentPartPr>
            <p14:xfrm>
              <a:off x="362491" y="769899"/>
              <a:ext cx="79200" cy="1432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61051" y="767379"/>
                <a:ext cx="8172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6" name="Ink 15"/>
              <p14:cNvContentPartPr/>
              <p14:nvPr/>
            </p14:nvContentPartPr>
            <p14:xfrm>
              <a:off x="507211" y="886899"/>
              <a:ext cx="14400" cy="252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05771" y="884739"/>
                <a:ext cx="1692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7" name="Ink 16"/>
              <p14:cNvContentPartPr/>
              <p14:nvPr/>
            </p14:nvContentPartPr>
            <p14:xfrm>
              <a:off x="626371" y="685299"/>
              <a:ext cx="76320" cy="2390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25291" y="682779"/>
                <a:ext cx="7848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8" name="Ink 17"/>
              <p14:cNvContentPartPr/>
              <p14:nvPr/>
            </p14:nvContentPartPr>
            <p14:xfrm>
              <a:off x="586051" y="781419"/>
              <a:ext cx="101880" cy="234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84971" y="779259"/>
                <a:ext cx="10296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9" name="Ink 18"/>
              <p14:cNvContentPartPr/>
              <p14:nvPr/>
            </p14:nvContentPartPr>
            <p14:xfrm>
              <a:off x="750211" y="884019"/>
              <a:ext cx="12600" cy="295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48771" y="882579"/>
                <a:ext cx="1512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0" name="Ink 19"/>
              <p14:cNvContentPartPr/>
              <p14:nvPr/>
            </p14:nvContentPartPr>
            <p14:xfrm>
              <a:off x="1021291" y="705099"/>
              <a:ext cx="51120" cy="20448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20211" y="702939"/>
                <a:ext cx="53280" cy="20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1" name="Ink 20"/>
              <p14:cNvContentPartPr/>
              <p14:nvPr/>
            </p14:nvContentPartPr>
            <p14:xfrm>
              <a:off x="1078891" y="691059"/>
              <a:ext cx="83520" cy="2052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077811" y="688899"/>
                <a:ext cx="8568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22" name="Ink 21"/>
              <p14:cNvContentPartPr/>
              <p14:nvPr/>
            </p14:nvContentPartPr>
            <p14:xfrm>
              <a:off x="1037131" y="826419"/>
              <a:ext cx="87480" cy="136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036051" y="825339"/>
                <a:ext cx="8928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3" name="Ink 22"/>
              <p14:cNvContentPartPr/>
              <p14:nvPr/>
            </p14:nvContentPartPr>
            <p14:xfrm>
              <a:off x="1222891" y="756939"/>
              <a:ext cx="97560" cy="1144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221811" y="754779"/>
                <a:ext cx="9972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4" name="Ink 23"/>
              <p14:cNvContentPartPr/>
              <p14:nvPr/>
            </p14:nvContentPartPr>
            <p14:xfrm>
              <a:off x="1254211" y="760539"/>
              <a:ext cx="50040" cy="1404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253131" y="758379"/>
                <a:ext cx="5220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5" name="Ink 24"/>
              <p14:cNvContentPartPr/>
              <p14:nvPr/>
            </p14:nvContentPartPr>
            <p14:xfrm>
              <a:off x="1424851" y="744699"/>
              <a:ext cx="88920" cy="1083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423411" y="742179"/>
                <a:ext cx="9144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6" name="Ink 25"/>
              <p14:cNvContentPartPr/>
              <p14:nvPr/>
            </p14:nvContentPartPr>
            <p14:xfrm>
              <a:off x="1419811" y="869259"/>
              <a:ext cx="111600" cy="446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418731" y="867819"/>
                <a:ext cx="1130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7" name="Ink 26"/>
              <p14:cNvContentPartPr/>
              <p14:nvPr/>
            </p14:nvContentPartPr>
            <p14:xfrm>
              <a:off x="1626811" y="657939"/>
              <a:ext cx="7560" cy="27576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625371" y="655419"/>
                <a:ext cx="1008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8" name="Ink 27"/>
              <p14:cNvContentPartPr/>
              <p14:nvPr/>
            </p14:nvContentPartPr>
            <p14:xfrm>
              <a:off x="1624291" y="773139"/>
              <a:ext cx="121680" cy="1357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1623571" y="770619"/>
                <a:ext cx="12348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9" name="Ink 28"/>
              <p14:cNvContentPartPr/>
              <p14:nvPr/>
            </p14:nvContentPartPr>
            <p14:xfrm>
              <a:off x="3625891" y="2047539"/>
              <a:ext cx="360" cy="3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3625171" y="2046099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31" name="Ink 30"/>
              <p14:cNvContentPartPr/>
              <p14:nvPr/>
            </p14:nvContentPartPr>
            <p14:xfrm>
              <a:off x="292471" y="1736319"/>
              <a:ext cx="100800" cy="1720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91391" y="1735239"/>
                <a:ext cx="10296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32" name="Ink 31"/>
              <p14:cNvContentPartPr/>
              <p14:nvPr/>
            </p14:nvContentPartPr>
            <p14:xfrm>
              <a:off x="286351" y="1772319"/>
              <a:ext cx="109800" cy="1335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285271" y="1770159"/>
                <a:ext cx="11196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33" name="Ink 32"/>
              <p14:cNvContentPartPr/>
              <p14:nvPr/>
            </p14:nvContentPartPr>
            <p14:xfrm>
              <a:off x="486151" y="1770879"/>
              <a:ext cx="113760" cy="10872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484711" y="1768719"/>
                <a:ext cx="11628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34" name="Ink 33"/>
              <p14:cNvContentPartPr/>
              <p14:nvPr/>
            </p14:nvContentPartPr>
            <p14:xfrm>
              <a:off x="503071" y="1844319"/>
              <a:ext cx="87840" cy="1368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501991" y="1841799"/>
                <a:ext cx="896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35" name="Ink 34"/>
              <p14:cNvContentPartPr/>
              <p14:nvPr/>
            </p14:nvContentPartPr>
            <p14:xfrm>
              <a:off x="780631" y="1659999"/>
              <a:ext cx="11160" cy="2556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779191" y="1657479"/>
                <a:ext cx="1368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36" name="Ink 35"/>
              <p14:cNvContentPartPr/>
              <p14:nvPr/>
            </p14:nvContentPartPr>
            <p14:xfrm>
              <a:off x="787471" y="1669719"/>
              <a:ext cx="48240" cy="23508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786391" y="1667199"/>
                <a:ext cx="5076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37" name="Ink 36"/>
              <p14:cNvContentPartPr/>
              <p14:nvPr/>
            </p14:nvContentPartPr>
            <p14:xfrm>
              <a:off x="825991" y="1677279"/>
              <a:ext cx="143640" cy="1929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824911" y="1674759"/>
                <a:ext cx="1458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38" name="Ink 37"/>
              <p14:cNvContentPartPr/>
              <p14:nvPr/>
            </p14:nvContentPartPr>
            <p14:xfrm>
              <a:off x="973951" y="1635159"/>
              <a:ext cx="91440" cy="8100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972511" y="1632639"/>
                <a:ext cx="9396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39" name="Ink 38"/>
              <p14:cNvContentPartPr/>
              <p14:nvPr/>
            </p14:nvContentPartPr>
            <p14:xfrm>
              <a:off x="2884651" y="3435339"/>
              <a:ext cx="26280" cy="3708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2883931" y="3433899"/>
                <a:ext cx="277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40" name="Ink 39"/>
              <p14:cNvContentPartPr/>
              <p14:nvPr/>
            </p14:nvContentPartPr>
            <p14:xfrm>
              <a:off x="131551" y="2310879"/>
              <a:ext cx="70560" cy="25740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30471" y="2308719"/>
                <a:ext cx="7308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41" name="Ink 40"/>
              <p14:cNvContentPartPr/>
              <p14:nvPr/>
            </p14:nvContentPartPr>
            <p14:xfrm>
              <a:off x="217951" y="2326719"/>
              <a:ext cx="51480" cy="22608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216871" y="2324559"/>
                <a:ext cx="5364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42" name="Ink 41"/>
              <p14:cNvContentPartPr/>
              <p14:nvPr/>
            </p14:nvContentPartPr>
            <p14:xfrm>
              <a:off x="171151" y="2473239"/>
              <a:ext cx="113400" cy="1872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169711" y="2471799"/>
                <a:ext cx="1155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43" name="Ink 42"/>
              <p14:cNvContentPartPr/>
              <p14:nvPr/>
            </p14:nvContentPartPr>
            <p14:xfrm>
              <a:off x="391471" y="2424279"/>
              <a:ext cx="93960" cy="1584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390391" y="2421759"/>
                <a:ext cx="9612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44" name="Ink 43"/>
              <p14:cNvContentPartPr/>
              <p14:nvPr/>
            </p14:nvContentPartPr>
            <p14:xfrm>
              <a:off x="414511" y="2465319"/>
              <a:ext cx="88560" cy="147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413431" y="2463879"/>
                <a:ext cx="9036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45" name="Ink 44"/>
              <p14:cNvContentPartPr/>
              <p14:nvPr/>
            </p14:nvContentPartPr>
            <p14:xfrm>
              <a:off x="2735791" y="3350919"/>
              <a:ext cx="360" cy="3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2735071" y="3349119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46" name="Ink 45"/>
              <p14:cNvContentPartPr/>
              <p14:nvPr/>
            </p14:nvContentPartPr>
            <p14:xfrm>
              <a:off x="652831" y="2061759"/>
              <a:ext cx="107640" cy="91260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51751" y="2059599"/>
                <a:ext cx="109800" cy="9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51" name="Ink 50"/>
              <p14:cNvContentPartPr/>
              <p14:nvPr/>
            </p14:nvContentPartPr>
            <p14:xfrm>
              <a:off x="856951" y="2126919"/>
              <a:ext cx="150840" cy="13644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855511" y="2124399"/>
                <a:ext cx="15264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52" name="Ink 51"/>
              <p14:cNvContentPartPr/>
              <p14:nvPr/>
            </p14:nvContentPartPr>
            <p14:xfrm>
              <a:off x="1036591" y="2216559"/>
              <a:ext cx="89640" cy="12312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1035151" y="2214039"/>
                <a:ext cx="9180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53" name="Ink 52"/>
              <p14:cNvContentPartPr/>
              <p14:nvPr/>
            </p14:nvContentPartPr>
            <p14:xfrm>
              <a:off x="1015711" y="2022879"/>
              <a:ext cx="107280" cy="7884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1014271" y="2020719"/>
                <a:ext cx="10908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54" name="Ink 53"/>
              <p14:cNvContentPartPr/>
              <p14:nvPr/>
            </p14:nvContentPartPr>
            <p14:xfrm>
              <a:off x="968911" y="2380719"/>
              <a:ext cx="5760" cy="1332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967831" y="2378559"/>
                <a:ext cx="792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55" name="Ink 54"/>
              <p14:cNvContentPartPr/>
              <p14:nvPr/>
            </p14:nvContentPartPr>
            <p14:xfrm>
              <a:off x="962431" y="2456679"/>
              <a:ext cx="6120" cy="122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961351" y="2454879"/>
                <a:ext cx="792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56" name="Ink 55"/>
              <p14:cNvContentPartPr/>
              <p14:nvPr/>
            </p14:nvContentPartPr>
            <p14:xfrm>
              <a:off x="968191" y="2516439"/>
              <a:ext cx="4320" cy="194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967111" y="2514999"/>
                <a:ext cx="612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57" name="Ink 56"/>
              <p14:cNvContentPartPr/>
              <p14:nvPr/>
            </p14:nvContentPartPr>
            <p14:xfrm>
              <a:off x="964231" y="2576559"/>
              <a:ext cx="3960" cy="75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963871" y="2575839"/>
                <a:ext cx="504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58" name="Ink 57"/>
              <p14:cNvContentPartPr/>
              <p14:nvPr/>
            </p14:nvContentPartPr>
            <p14:xfrm>
              <a:off x="971071" y="2603559"/>
              <a:ext cx="1080" cy="684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970351" y="2601759"/>
                <a:ext cx="288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59" name="Ink 58"/>
              <p14:cNvContentPartPr/>
              <p14:nvPr/>
            </p14:nvContentPartPr>
            <p14:xfrm>
              <a:off x="971791" y="2669079"/>
              <a:ext cx="6480" cy="39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971431" y="2667999"/>
                <a:ext cx="72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60" name="Ink 59"/>
              <p14:cNvContentPartPr/>
              <p14:nvPr/>
            </p14:nvContentPartPr>
            <p14:xfrm>
              <a:off x="968191" y="2712999"/>
              <a:ext cx="0" cy="432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0" y="0"/>
                <a:ext cx="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61" name="Ink 60"/>
              <p14:cNvContentPartPr/>
              <p14:nvPr/>
            </p14:nvContentPartPr>
            <p14:xfrm>
              <a:off x="957031" y="2758719"/>
              <a:ext cx="7200" cy="1908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956311" y="2757279"/>
                <a:ext cx="900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62" name="Ink 61"/>
              <p14:cNvContentPartPr/>
              <p14:nvPr/>
            </p14:nvContentPartPr>
            <p14:xfrm>
              <a:off x="872431" y="2858439"/>
              <a:ext cx="140760" cy="14256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871351" y="2856279"/>
                <a:ext cx="142200" cy="14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63" name="Ink 62"/>
              <p14:cNvContentPartPr/>
              <p14:nvPr/>
            </p14:nvContentPartPr>
            <p14:xfrm>
              <a:off x="1059271" y="2951319"/>
              <a:ext cx="78840" cy="11556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1058191" y="2948799"/>
                <a:ext cx="8136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64" name="Ink 63"/>
              <p14:cNvContentPartPr/>
              <p14:nvPr/>
            </p14:nvContentPartPr>
            <p14:xfrm>
              <a:off x="1047391" y="2792919"/>
              <a:ext cx="106560" cy="7884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1046311" y="2791479"/>
                <a:ext cx="10836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65" name="Ink 64"/>
              <p14:cNvContentPartPr/>
              <p14:nvPr/>
            </p14:nvContentPartPr>
            <p14:xfrm>
              <a:off x="1202191" y="2023599"/>
              <a:ext cx="118440" cy="94860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1201111" y="2021079"/>
                <a:ext cx="120600" cy="9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66" name="Ink 65"/>
              <p14:cNvContentPartPr/>
              <p14:nvPr/>
            </p14:nvContentPartPr>
            <p14:xfrm>
              <a:off x="1669111" y="1997679"/>
              <a:ext cx="153720" cy="9846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1668031" y="1995159"/>
                <a:ext cx="155160" cy="9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68" name="Ink 67"/>
              <p14:cNvContentPartPr/>
              <p14:nvPr/>
            </p14:nvContentPartPr>
            <p14:xfrm>
              <a:off x="1900591" y="2051679"/>
              <a:ext cx="133920" cy="11808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1899511" y="2049159"/>
                <a:ext cx="13536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69" name="Ink 68"/>
              <p14:cNvContentPartPr/>
              <p14:nvPr/>
            </p14:nvContentPartPr>
            <p14:xfrm>
              <a:off x="2055751" y="2158959"/>
              <a:ext cx="7200" cy="619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2054311" y="2157159"/>
                <a:ext cx="900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0" name="Ink 69"/>
              <p14:cNvContentPartPr/>
              <p14:nvPr/>
            </p14:nvContentPartPr>
            <p14:xfrm>
              <a:off x="1998511" y="1929999"/>
              <a:ext cx="118440" cy="1173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1997431" y="1927479"/>
                <a:ext cx="12024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1" name="Ink 70"/>
              <p14:cNvContentPartPr/>
              <p14:nvPr/>
            </p14:nvContentPartPr>
            <p14:xfrm>
              <a:off x="2174191" y="2016759"/>
              <a:ext cx="70920" cy="11520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2173111" y="2014599"/>
                <a:ext cx="730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2" name="Ink 71"/>
              <p14:cNvContentPartPr/>
              <p14:nvPr/>
            </p14:nvContentPartPr>
            <p14:xfrm>
              <a:off x="2146111" y="2007039"/>
              <a:ext cx="92160" cy="1306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2145391" y="2004879"/>
                <a:ext cx="9360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3" name="Ink 72"/>
              <p14:cNvContentPartPr/>
              <p14:nvPr/>
            </p14:nvContentPartPr>
            <p14:xfrm>
              <a:off x="2344831" y="1986879"/>
              <a:ext cx="78840" cy="117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2343391" y="1984719"/>
                <a:ext cx="8136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4" name="Ink 73"/>
              <p14:cNvContentPartPr/>
              <p14:nvPr/>
            </p14:nvContentPartPr>
            <p14:xfrm>
              <a:off x="2336191" y="2116479"/>
              <a:ext cx="85680" cy="453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2334751" y="2114319"/>
                <a:ext cx="8748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5" name="Ink 74"/>
              <p14:cNvContentPartPr/>
              <p14:nvPr/>
            </p14:nvContentPartPr>
            <p14:xfrm>
              <a:off x="2495671" y="1918119"/>
              <a:ext cx="12600" cy="2548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2494591" y="1915599"/>
                <a:ext cx="1476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6" name="Ink 75"/>
              <p14:cNvContentPartPr/>
              <p14:nvPr/>
            </p14:nvContentPartPr>
            <p14:xfrm>
              <a:off x="2495311" y="2021799"/>
              <a:ext cx="91800" cy="1245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2494591" y="2019279"/>
                <a:ext cx="9396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" name="Ink 76"/>
              <p14:cNvContentPartPr/>
              <p14:nvPr/>
            </p14:nvContentPartPr>
            <p14:xfrm>
              <a:off x="2602231" y="2085519"/>
              <a:ext cx="86760" cy="12564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2601151" y="2082999"/>
                <a:ext cx="8856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9" name="Ink 78"/>
              <p14:cNvContentPartPr/>
              <p14:nvPr/>
            </p14:nvContentPartPr>
            <p14:xfrm>
              <a:off x="2190031" y="2285679"/>
              <a:ext cx="3240" cy="2016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2188951" y="2284239"/>
                <a:ext cx="46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80" name="Ink 79"/>
              <p14:cNvContentPartPr/>
              <p14:nvPr/>
            </p14:nvContentPartPr>
            <p14:xfrm>
              <a:off x="2196871" y="2377839"/>
              <a:ext cx="5400" cy="1404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2195791" y="2376039"/>
                <a:ext cx="720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81" name="Ink 80"/>
              <p14:cNvContentPartPr/>
              <p14:nvPr/>
            </p14:nvContentPartPr>
            <p14:xfrm>
              <a:off x="2209111" y="2435439"/>
              <a:ext cx="2880" cy="187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2208391" y="2434719"/>
                <a:ext cx="396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82" name="Ink 81"/>
              <p14:cNvContentPartPr/>
              <p14:nvPr/>
            </p14:nvContentPartPr>
            <p14:xfrm>
              <a:off x="2213791" y="2530119"/>
              <a:ext cx="720" cy="93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2212711" y="2528319"/>
                <a:ext cx="25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83" name="Ink 82"/>
              <p14:cNvContentPartPr/>
              <p14:nvPr/>
            </p14:nvContentPartPr>
            <p14:xfrm>
              <a:off x="2221711" y="2583399"/>
              <a:ext cx="360" cy="828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2221351" y="2582679"/>
                <a:ext cx="10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84" name="Ink 83"/>
              <p14:cNvContentPartPr/>
              <p14:nvPr/>
            </p14:nvContentPartPr>
            <p14:xfrm>
              <a:off x="2209111" y="2658279"/>
              <a:ext cx="1080" cy="183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2208031" y="2657199"/>
                <a:ext cx="324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85" name="Ink 84"/>
              <p14:cNvContentPartPr/>
              <p14:nvPr/>
            </p14:nvContentPartPr>
            <p14:xfrm>
              <a:off x="1917511" y="2808039"/>
              <a:ext cx="133920" cy="1389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1916431" y="2805519"/>
                <a:ext cx="13536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86" name="Ink 85"/>
              <p14:cNvContentPartPr/>
              <p14:nvPr/>
            </p14:nvContentPartPr>
            <p14:xfrm>
              <a:off x="2092471" y="2935479"/>
              <a:ext cx="98640" cy="10080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2091031" y="2933319"/>
                <a:ext cx="10152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87" name="Ink 86"/>
              <p14:cNvContentPartPr/>
              <p14:nvPr/>
            </p14:nvContentPartPr>
            <p14:xfrm>
              <a:off x="2079871" y="2732079"/>
              <a:ext cx="116280" cy="8892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2078431" y="2729559"/>
                <a:ext cx="11880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88" name="Ink 87"/>
              <p14:cNvContentPartPr/>
              <p14:nvPr/>
            </p14:nvContentPartPr>
            <p14:xfrm>
              <a:off x="2360671" y="2797959"/>
              <a:ext cx="84600" cy="1285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2359591" y="2795439"/>
                <a:ext cx="8676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89" name="Ink 88"/>
              <p14:cNvContentPartPr/>
              <p14:nvPr/>
            </p14:nvContentPartPr>
            <p14:xfrm>
              <a:off x="2366071" y="2923239"/>
              <a:ext cx="84960" cy="3456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2364991" y="2921079"/>
                <a:ext cx="8640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90" name="Ink 89"/>
              <p14:cNvContentPartPr/>
              <p14:nvPr/>
            </p14:nvContentPartPr>
            <p14:xfrm>
              <a:off x="2552551" y="2720559"/>
              <a:ext cx="93600" cy="2037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2551471" y="2718759"/>
                <a:ext cx="96120" cy="20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91" name="Ink 90"/>
              <p14:cNvContentPartPr/>
              <p14:nvPr/>
            </p14:nvContentPartPr>
            <p14:xfrm>
              <a:off x="2689711" y="2878239"/>
              <a:ext cx="116280" cy="1141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2688271" y="2875719"/>
                <a:ext cx="119160" cy="119520"/>
              </a:xfrm>
              <a:prstGeom prst="rect">
                <a:avLst/>
              </a:prstGeom>
            </p:spPr>
          </p:pic>
        </mc:Fallback>
      </mc:AlternateContent>
      <p:sp>
        <p:nvSpPr>
          <p:cNvPr id="92" name="Freeform 91"/>
          <p:cNvSpPr/>
          <p:nvPr/>
        </p:nvSpPr>
        <p:spPr>
          <a:xfrm>
            <a:off x="2940091" y="726372"/>
            <a:ext cx="1371600" cy="1334814"/>
          </a:xfrm>
          <a:custGeom>
            <a:avLst/>
            <a:gdLst>
              <a:gd name="connsiteX0" fmla="*/ 0 w 1371600"/>
              <a:gd name="connsiteY0" fmla="*/ 635876 h 1334814"/>
              <a:gd name="connsiteX1" fmla="*/ 147145 w 1371600"/>
              <a:gd name="connsiteY1" fmla="*/ 52551 h 1334814"/>
              <a:gd name="connsiteX2" fmla="*/ 1014248 w 1371600"/>
              <a:gd name="connsiteY2" fmla="*/ 0 h 1334814"/>
              <a:gd name="connsiteX3" fmla="*/ 1371600 w 1371600"/>
              <a:gd name="connsiteY3" fmla="*/ 446689 h 1334814"/>
              <a:gd name="connsiteX4" fmla="*/ 1056289 w 1371600"/>
              <a:gd name="connsiteY4" fmla="*/ 1334814 h 1334814"/>
              <a:gd name="connsiteX5" fmla="*/ 331076 w 1371600"/>
              <a:gd name="connsiteY5" fmla="*/ 1329558 h 1334814"/>
              <a:gd name="connsiteX6" fmla="*/ 0 w 1371600"/>
              <a:gd name="connsiteY6" fmla="*/ 635876 h 133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34814">
                <a:moveTo>
                  <a:pt x="0" y="635876"/>
                </a:moveTo>
                <a:lnTo>
                  <a:pt x="147145" y="52551"/>
                </a:lnTo>
                <a:lnTo>
                  <a:pt x="1014248" y="0"/>
                </a:lnTo>
                <a:lnTo>
                  <a:pt x="1371600" y="446689"/>
                </a:lnTo>
                <a:lnTo>
                  <a:pt x="1056289" y="1334814"/>
                </a:lnTo>
                <a:lnTo>
                  <a:pt x="331076" y="1329558"/>
                </a:lnTo>
                <a:lnTo>
                  <a:pt x="0" y="63587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/>
          <p:cNvCxnSpPr/>
          <p:nvPr/>
        </p:nvCxnSpPr>
        <p:spPr>
          <a:xfrm>
            <a:off x="2619750" y="691059"/>
            <a:ext cx="1099824" cy="230438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2816762" y="294291"/>
            <a:ext cx="392724" cy="155686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2201371" y="685299"/>
            <a:ext cx="2430682" cy="14731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608673" y="294290"/>
            <a:ext cx="1538107" cy="192262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3644570" y="410979"/>
            <a:ext cx="937683" cy="264114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910931" y="2061186"/>
            <a:ext cx="2480876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131" name="Ink 130"/>
              <p14:cNvContentPartPr/>
              <p14:nvPr/>
            </p14:nvContentPartPr>
            <p14:xfrm>
              <a:off x="3245011" y="630939"/>
              <a:ext cx="75600" cy="10692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3243931" y="628419"/>
                <a:ext cx="7740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132" name="Ink 131"/>
              <p14:cNvContentPartPr/>
              <p14:nvPr/>
            </p14:nvContentPartPr>
            <p14:xfrm>
              <a:off x="3356971" y="717699"/>
              <a:ext cx="16200" cy="4392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3355891" y="715539"/>
                <a:ext cx="176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133" name="Ink 132"/>
              <p14:cNvContentPartPr/>
              <p14:nvPr/>
            </p14:nvContentPartPr>
            <p14:xfrm>
              <a:off x="3363811" y="685659"/>
              <a:ext cx="2520" cy="50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3362731" y="683499"/>
                <a:ext cx="46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134" name="Ink 133"/>
              <p14:cNvContentPartPr/>
              <p14:nvPr/>
            </p14:nvContentPartPr>
            <p14:xfrm>
              <a:off x="3319531" y="536619"/>
              <a:ext cx="78840" cy="7740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3318091" y="534099"/>
                <a:ext cx="8028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135" name="Ink 134"/>
              <p14:cNvContentPartPr/>
              <p14:nvPr/>
            </p14:nvContentPartPr>
            <p14:xfrm>
              <a:off x="3428611" y="621579"/>
              <a:ext cx="62640" cy="5688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3427531" y="619419"/>
                <a:ext cx="6480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136" name="Ink 135"/>
              <p14:cNvContentPartPr/>
              <p14:nvPr/>
            </p14:nvContentPartPr>
            <p14:xfrm>
              <a:off x="3439411" y="613299"/>
              <a:ext cx="49320" cy="8136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3438331" y="611859"/>
                <a:ext cx="5112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137" name="Ink 136"/>
              <p14:cNvContentPartPr/>
              <p14:nvPr/>
            </p14:nvContentPartPr>
            <p14:xfrm>
              <a:off x="3537691" y="636339"/>
              <a:ext cx="65520" cy="468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3536611" y="634179"/>
                <a:ext cx="676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138" name="Ink 137"/>
              <p14:cNvContentPartPr/>
              <p14:nvPr/>
            </p14:nvContentPartPr>
            <p14:xfrm>
              <a:off x="3559291" y="660099"/>
              <a:ext cx="58680" cy="1044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3558211" y="659739"/>
                <a:ext cx="601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139" name="Ink 138"/>
              <p14:cNvContentPartPr/>
              <p14:nvPr/>
            </p14:nvContentPartPr>
            <p14:xfrm>
              <a:off x="3647131" y="540579"/>
              <a:ext cx="68760" cy="14292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3645691" y="538779"/>
                <a:ext cx="7164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140" name="Ink 139"/>
              <p14:cNvContentPartPr/>
              <p14:nvPr/>
            </p14:nvContentPartPr>
            <p14:xfrm>
              <a:off x="3751891" y="683859"/>
              <a:ext cx="28800" cy="5040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3750811" y="681699"/>
                <a:ext cx="3024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141" name="Ink 140"/>
              <p14:cNvContentPartPr/>
              <p14:nvPr/>
            </p14:nvContentPartPr>
            <p14:xfrm>
              <a:off x="3747571" y="632019"/>
              <a:ext cx="8640" cy="1008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3746491" y="630219"/>
                <a:ext cx="100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142" name="Ink 141"/>
              <p14:cNvContentPartPr/>
              <p14:nvPr/>
            </p14:nvContentPartPr>
            <p14:xfrm>
              <a:off x="5337331" y="2665659"/>
              <a:ext cx="360" cy="3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5336611" y="2664219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0" name="Group 159"/>
          <p:cNvGrpSpPr/>
          <p:nvPr/>
        </p:nvGrpSpPr>
        <p:grpSpPr>
          <a:xfrm rot="3037514">
            <a:off x="3900936" y="511779"/>
            <a:ext cx="516960" cy="276480"/>
            <a:chOff x="3904878" y="328638"/>
            <a:chExt cx="516960" cy="27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144" name="Ink 143"/>
                <p14:cNvContentPartPr/>
                <p14:nvPr/>
              </p14:nvContentPartPr>
              <p14:xfrm>
                <a:off x="3904878" y="392718"/>
                <a:ext cx="96480" cy="961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3903798" y="390558"/>
                  <a:ext cx="9828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145" name="Ink 144"/>
                <p14:cNvContentPartPr/>
                <p14:nvPr/>
              </p14:nvContentPartPr>
              <p14:xfrm>
                <a:off x="3993078" y="494238"/>
                <a:ext cx="35280" cy="11088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3991998" y="492438"/>
                  <a:ext cx="374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146" name="Ink 145"/>
                <p14:cNvContentPartPr/>
                <p14:nvPr/>
              </p14:nvContentPartPr>
              <p14:xfrm>
                <a:off x="4023318" y="463638"/>
                <a:ext cx="7920" cy="828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4022238" y="462918"/>
                  <a:ext cx="93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147" name="Ink 146"/>
                <p14:cNvContentPartPr/>
                <p14:nvPr/>
              </p14:nvContentPartPr>
              <p14:xfrm>
                <a:off x="3985518" y="328638"/>
                <a:ext cx="91440" cy="7020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3984438" y="326118"/>
                  <a:ext cx="936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151" name="Ink 150"/>
                <p14:cNvContentPartPr/>
                <p14:nvPr/>
              </p14:nvContentPartPr>
              <p14:xfrm>
                <a:off x="4210158" y="421518"/>
                <a:ext cx="60840" cy="108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4209438" y="418998"/>
                  <a:ext cx="6264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152" name="Ink 151"/>
                <p14:cNvContentPartPr/>
                <p14:nvPr/>
              </p14:nvContentPartPr>
              <p14:xfrm>
                <a:off x="4209078" y="456798"/>
                <a:ext cx="73080" cy="684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4207998" y="454998"/>
                  <a:ext cx="7524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153" name="Ink 152"/>
                <p14:cNvContentPartPr/>
                <p14:nvPr/>
              </p14:nvContentPartPr>
              <p14:xfrm>
                <a:off x="4312038" y="334758"/>
                <a:ext cx="77040" cy="15912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4310958" y="332598"/>
                  <a:ext cx="7956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156" name="Ink 155"/>
                <p14:cNvContentPartPr/>
                <p14:nvPr/>
              </p14:nvContentPartPr>
              <p14:xfrm>
                <a:off x="4412118" y="456798"/>
                <a:ext cx="7560" cy="864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4410678" y="454998"/>
                  <a:ext cx="100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157" name="Ink 156"/>
                <p14:cNvContentPartPr/>
                <p14:nvPr/>
              </p14:nvContentPartPr>
              <p14:xfrm>
                <a:off x="4070838" y="389478"/>
                <a:ext cx="82440" cy="8100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4069758" y="387318"/>
                  <a:ext cx="846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158" name="Ink 157"/>
                <p14:cNvContentPartPr/>
                <p14:nvPr/>
              </p14:nvContentPartPr>
              <p14:xfrm>
                <a:off x="4079478" y="382998"/>
                <a:ext cx="79200" cy="10548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4078398" y="380838"/>
                  <a:ext cx="8136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3">
              <p14:nvContentPartPr>
                <p14:cNvPr id="159" name="Ink 158"/>
                <p14:cNvContentPartPr/>
                <p14:nvPr/>
              </p14:nvContentPartPr>
              <p14:xfrm>
                <a:off x="4371438" y="475878"/>
                <a:ext cx="50400" cy="11772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4370358" y="474798"/>
                  <a:ext cx="52920" cy="1213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14851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Simplex-b: pivoting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1725" y="429120"/>
              <a:ext cx="135000" cy="99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645" y="427320"/>
                <a:ext cx="13716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18565" y="455040"/>
              <a:ext cx="102960" cy="81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7485" y="452880"/>
                <a:ext cx="1044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644205" y="476640"/>
              <a:ext cx="54720" cy="565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3485" y="474840"/>
                <a:ext cx="558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623685" y="465480"/>
              <a:ext cx="69480" cy="99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2965" y="463320"/>
                <a:ext cx="712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866325" y="440280"/>
              <a:ext cx="103680" cy="1108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5245" y="438120"/>
                <a:ext cx="10512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1000245" y="412560"/>
              <a:ext cx="4680" cy="496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99165" y="410760"/>
                <a:ext cx="64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967485" y="406800"/>
              <a:ext cx="73080" cy="2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6405" y="404640"/>
                <a:ext cx="745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1090245" y="437040"/>
              <a:ext cx="62280" cy="1000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9525" y="435600"/>
                <a:ext cx="6408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1077645" y="444600"/>
              <a:ext cx="87480" cy="961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77285" y="443520"/>
                <a:ext cx="8820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/>
              <p14:cNvContentPartPr/>
              <p14:nvPr/>
            </p14:nvContentPartPr>
            <p14:xfrm>
              <a:off x="345765" y="736920"/>
              <a:ext cx="54720" cy="1119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4685" y="734760"/>
                <a:ext cx="5688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" name="Ink 13"/>
              <p14:cNvContentPartPr/>
              <p14:nvPr/>
            </p14:nvContentPartPr>
            <p14:xfrm>
              <a:off x="448365" y="818640"/>
              <a:ext cx="3960" cy="165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6925" y="817200"/>
                <a:ext cx="648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" name="Ink 14"/>
              <p14:cNvContentPartPr/>
              <p14:nvPr/>
            </p14:nvContentPartPr>
            <p14:xfrm>
              <a:off x="522165" y="695160"/>
              <a:ext cx="25200" cy="1306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0725" y="693000"/>
                <a:ext cx="2700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" name="Ink 15"/>
              <p14:cNvContentPartPr/>
              <p14:nvPr/>
            </p14:nvContentPartPr>
            <p14:xfrm>
              <a:off x="491205" y="765360"/>
              <a:ext cx="46080" cy="21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0125" y="763200"/>
                <a:ext cx="475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" name="Ink 16"/>
              <p14:cNvContentPartPr/>
              <p14:nvPr/>
            </p14:nvContentPartPr>
            <p14:xfrm>
              <a:off x="602805" y="820440"/>
              <a:ext cx="6480" cy="126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1725" y="818640"/>
                <a:ext cx="82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" name="Ink 17"/>
              <p14:cNvContentPartPr/>
              <p14:nvPr/>
            </p14:nvContentPartPr>
            <p14:xfrm>
              <a:off x="718005" y="747720"/>
              <a:ext cx="4320" cy="9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16925" y="745200"/>
                <a:ext cx="57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" name="Ink 18"/>
              <p14:cNvContentPartPr/>
              <p14:nvPr/>
            </p14:nvContentPartPr>
            <p14:xfrm>
              <a:off x="719085" y="806040"/>
              <a:ext cx="9000" cy="122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8005" y="805320"/>
                <a:ext cx="1116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" name="Ink 19"/>
              <p14:cNvContentPartPr/>
              <p14:nvPr/>
            </p14:nvContentPartPr>
            <p14:xfrm>
              <a:off x="925725" y="694440"/>
              <a:ext cx="54000" cy="1620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24645" y="692280"/>
                <a:ext cx="5580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" name="Ink 20"/>
              <p14:cNvContentPartPr/>
              <p14:nvPr/>
            </p14:nvContentPartPr>
            <p14:xfrm>
              <a:off x="985485" y="699480"/>
              <a:ext cx="24840" cy="154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84405" y="697680"/>
                <a:ext cx="2664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2" name="Ink 21"/>
              <p14:cNvContentPartPr/>
              <p14:nvPr/>
            </p14:nvContentPartPr>
            <p14:xfrm>
              <a:off x="945165" y="799200"/>
              <a:ext cx="62640" cy="39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44085" y="798480"/>
                <a:ext cx="640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3" name="Ink 22"/>
              <p14:cNvContentPartPr/>
              <p14:nvPr/>
            </p14:nvContentPartPr>
            <p14:xfrm>
              <a:off x="1116525" y="744840"/>
              <a:ext cx="64440" cy="1000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15445" y="742680"/>
                <a:ext cx="6660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4" name="Ink 23"/>
              <p14:cNvContentPartPr/>
              <p14:nvPr/>
            </p14:nvContentPartPr>
            <p14:xfrm>
              <a:off x="1109685" y="748080"/>
              <a:ext cx="71640" cy="1008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08605" y="745920"/>
                <a:ext cx="734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5" name="Ink 24"/>
              <p14:cNvContentPartPr/>
              <p14:nvPr/>
            </p14:nvContentPartPr>
            <p14:xfrm>
              <a:off x="1268805" y="758880"/>
              <a:ext cx="73440" cy="86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267725" y="756360"/>
                <a:ext cx="75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" name="Ink 25"/>
              <p14:cNvContentPartPr/>
              <p14:nvPr/>
            </p14:nvContentPartPr>
            <p14:xfrm>
              <a:off x="1275645" y="786240"/>
              <a:ext cx="76680" cy="2052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274565" y="785520"/>
                <a:ext cx="7812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7" name="Ink 26"/>
              <p14:cNvContentPartPr/>
              <p14:nvPr/>
            </p14:nvContentPartPr>
            <p14:xfrm>
              <a:off x="1435125" y="669600"/>
              <a:ext cx="33120" cy="1710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434045" y="668160"/>
                <a:ext cx="34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8" name="Ink 27"/>
              <p14:cNvContentPartPr/>
              <p14:nvPr/>
            </p14:nvContentPartPr>
            <p14:xfrm>
              <a:off x="1426125" y="748080"/>
              <a:ext cx="89640" cy="997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26125" y="745560"/>
                <a:ext cx="9108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9" name="Ink 28"/>
              <p14:cNvContentPartPr/>
              <p14:nvPr/>
            </p14:nvContentPartPr>
            <p14:xfrm>
              <a:off x="1426125" y="804240"/>
              <a:ext cx="86760" cy="435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426125" y="802080"/>
                <a:ext cx="882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0" name="Ink 29"/>
              <p14:cNvContentPartPr/>
              <p14:nvPr/>
            </p14:nvContentPartPr>
            <p14:xfrm>
              <a:off x="970005" y="1012320"/>
              <a:ext cx="64440" cy="1065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68925" y="1011600"/>
                <a:ext cx="6588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1" name="Ink 30"/>
              <p14:cNvContentPartPr/>
              <p14:nvPr/>
            </p14:nvContentPartPr>
            <p14:xfrm>
              <a:off x="961725" y="1033920"/>
              <a:ext cx="74160" cy="856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60645" y="1032840"/>
                <a:ext cx="7596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2" name="Ink 31"/>
              <p14:cNvContentPartPr/>
              <p14:nvPr/>
            </p14:nvContentPartPr>
            <p14:xfrm>
              <a:off x="1183485" y="1034280"/>
              <a:ext cx="57240" cy="828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182045" y="1032120"/>
                <a:ext cx="6012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3" name="Ink 32"/>
              <p14:cNvContentPartPr/>
              <p14:nvPr/>
            </p14:nvContentPartPr>
            <p14:xfrm>
              <a:off x="1192485" y="1091160"/>
              <a:ext cx="71280" cy="478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91405" y="1089720"/>
                <a:ext cx="730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4" name="Ink 33"/>
              <p14:cNvContentPartPr/>
              <p14:nvPr/>
            </p14:nvContentPartPr>
            <p14:xfrm>
              <a:off x="1342245" y="1023840"/>
              <a:ext cx="85320" cy="1112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341165" y="1021320"/>
                <a:ext cx="87480" cy="116280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Rectangle 34"/>
          <p:cNvSpPr/>
          <p:nvPr/>
        </p:nvSpPr>
        <p:spPr>
          <a:xfrm>
            <a:off x="238125" y="338138"/>
            <a:ext cx="1409700" cy="91916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6" name="Ink 35"/>
              <p14:cNvContentPartPr/>
              <p14:nvPr/>
            </p14:nvContentPartPr>
            <p14:xfrm>
              <a:off x="1820685" y="676800"/>
              <a:ext cx="14040" cy="16848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819605" y="675000"/>
                <a:ext cx="1584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7" name="Ink 36"/>
              <p14:cNvContentPartPr/>
              <p14:nvPr/>
            </p14:nvContentPartPr>
            <p14:xfrm>
              <a:off x="1833285" y="755280"/>
              <a:ext cx="50400" cy="7848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832205" y="753120"/>
                <a:ext cx="5292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8" name="Ink 37"/>
              <p14:cNvContentPartPr/>
              <p14:nvPr/>
            </p14:nvContentPartPr>
            <p14:xfrm>
              <a:off x="1933365" y="764640"/>
              <a:ext cx="40320" cy="565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932285" y="762840"/>
                <a:ext cx="4284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9" name="Ink 38"/>
              <p14:cNvContentPartPr/>
              <p14:nvPr/>
            </p14:nvContentPartPr>
            <p14:xfrm>
              <a:off x="1957485" y="815040"/>
              <a:ext cx="37800" cy="363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956405" y="813960"/>
                <a:ext cx="3996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0" name="Ink 39"/>
              <p14:cNvContentPartPr/>
              <p14:nvPr/>
            </p14:nvContentPartPr>
            <p14:xfrm>
              <a:off x="2021925" y="758880"/>
              <a:ext cx="76320" cy="1018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20845" y="756360"/>
                <a:ext cx="78480" cy="106920"/>
              </a:xfrm>
              <a:prstGeom prst="rect">
                <a:avLst/>
              </a:prstGeom>
            </p:spPr>
          </p:pic>
        </mc:Fallback>
      </mc:AlternateContent>
      <p:sp>
        <p:nvSpPr>
          <p:cNvPr id="41" name="Rectangle 40"/>
          <p:cNvSpPr/>
          <p:nvPr/>
        </p:nvSpPr>
        <p:spPr>
          <a:xfrm>
            <a:off x="2600325" y="870840"/>
            <a:ext cx="1604962" cy="46236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2738437" y="870840"/>
            <a:ext cx="142875" cy="46236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3024186" y="870840"/>
            <a:ext cx="142875" cy="46236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3748085" y="870840"/>
            <a:ext cx="142875" cy="46236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595562" y="577739"/>
            <a:ext cx="1604962" cy="15918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2733674" y="577739"/>
            <a:ext cx="142875" cy="15918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3019423" y="577739"/>
            <a:ext cx="142875" cy="15918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3743322" y="577739"/>
            <a:ext cx="142875" cy="15918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57" name="Ink 56"/>
              <p14:cNvContentPartPr/>
              <p14:nvPr/>
            </p14:nvContentPartPr>
            <p14:xfrm>
              <a:off x="2775045" y="606255"/>
              <a:ext cx="1081440" cy="12888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770365" y="600840"/>
                <a:ext cx="1091160" cy="1393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59" name="Ink 58"/>
              <p14:cNvContentPartPr/>
              <p14:nvPr/>
            </p14:nvContentPartPr>
            <p14:xfrm>
              <a:off x="2782245" y="906135"/>
              <a:ext cx="68400" cy="7848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781525" y="903975"/>
                <a:ext cx="7020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60" name="Ink 59"/>
              <p14:cNvContentPartPr/>
              <p14:nvPr/>
            </p14:nvContentPartPr>
            <p14:xfrm>
              <a:off x="2771085" y="1051935"/>
              <a:ext cx="70560" cy="6624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770005" y="1049775"/>
                <a:ext cx="7200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61" name="Ink 60"/>
              <p14:cNvContentPartPr/>
              <p14:nvPr/>
            </p14:nvContentPartPr>
            <p14:xfrm>
              <a:off x="2833725" y="1098735"/>
              <a:ext cx="14040" cy="3024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32645" y="1097655"/>
                <a:ext cx="1512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62" name="Ink 61"/>
              <p14:cNvContentPartPr/>
              <p14:nvPr/>
            </p14:nvContentPartPr>
            <p14:xfrm>
              <a:off x="2845965" y="1073535"/>
              <a:ext cx="360" cy="396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845245" y="1072095"/>
                <a:ext cx="180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63" name="Ink 62"/>
              <p14:cNvContentPartPr/>
              <p14:nvPr/>
            </p14:nvContentPartPr>
            <p14:xfrm>
              <a:off x="2841645" y="1099815"/>
              <a:ext cx="25560" cy="878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840925" y="1099095"/>
                <a:ext cx="2664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64" name="Ink 63"/>
              <p14:cNvContentPartPr/>
              <p14:nvPr/>
            </p14:nvContentPartPr>
            <p14:xfrm>
              <a:off x="2872245" y="1076775"/>
              <a:ext cx="4680" cy="61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872245" y="1074975"/>
                <a:ext cx="540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65" name="Ink 64"/>
              <p14:cNvContentPartPr/>
              <p14:nvPr/>
            </p14:nvContentPartPr>
            <p14:xfrm>
              <a:off x="2794125" y="1194855"/>
              <a:ext cx="57600" cy="8604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793045" y="1192695"/>
                <a:ext cx="5976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66" name="Ink 65"/>
              <p14:cNvContentPartPr/>
              <p14:nvPr/>
            </p14:nvContentPartPr>
            <p14:xfrm>
              <a:off x="3061245" y="923415"/>
              <a:ext cx="68760" cy="6984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060165" y="921255"/>
                <a:ext cx="7020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67" name="Ink 66"/>
              <p14:cNvContentPartPr/>
              <p14:nvPr/>
            </p14:nvContentPartPr>
            <p14:xfrm>
              <a:off x="3135405" y="982455"/>
              <a:ext cx="12240" cy="2556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134685" y="981015"/>
                <a:ext cx="1332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68" name="Ink 67"/>
              <p14:cNvContentPartPr/>
              <p14:nvPr/>
            </p14:nvContentPartPr>
            <p14:xfrm>
              <a:off x="3141885" y="946455"/>
              <a:ext cx="5400" cy="1188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141165" y="945015"/>
                <a:ext cx="64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69" name="Ink 68"/>
              <p14:cNvContentPartPr/>
              <p14:nvPr/>
            </p14:nvContentPartPr>
            <p14:xfrm>
              <a:off x="3140085" y="984255"/>
              <a:ext cx="21600" cy="655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139365" y="983535"/>
                <a:ext cx="2268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70" name="Ink 69"/>
              <p14:cNvContentPartPr/>
              <p14:nvPr/>
            </p14:nvContentPartPr>
            <p14:xfrm>
              <a:off x="3160245" y="951855"/>
              <a:ext cx="1080" cy="1260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159165" y="949695"/>
                <a:ext cx="28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71" name="Ink 70"/>
              <p14:cNvContentPartPr/>
              <p14:nvPr/>
            </p14:nvContentPartPr>
            <p14:xfrm>
              <a:off x="3078165" y="1046535"/>
              <a:ext cx="63360" cy="8604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077085" y="1044375"/>
                <a:ext cx="6552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72" name="Ink 71"/>
              <p14:cNvContentPartPr/>
              <p14:nvPr/>
            </p14:nvContentPartPr>
            <p14:xfrm>
              <a:off x="3064485" y="1180095"/>
              <a:ext cx="61920" cy="10440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063405" y="1177935"/>
                <a:ext cx="6408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73" name="Ink 72"/>
              <p14:cNvContentPartPr/>
              <p14:nvPr/>
            </p14:nvContentPartPr>
            <p14:xfrm>
              <a:off x="4951605" y="1753575"/>
              <a:ext cx="360" cy="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950525" y="175177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74" name="Ink 73"/>
              <p14:cNvContentPartPr/>
              <p14:nvPr/>
            </p14:nvContentPartPr>
            <p14:xfrm>
              <a:off x="3790605" y="916935"/>
              <a:ext cx="70560" cy="10080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789525" y="914775"/>
                <a:ext cx="7272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75" name="Ink 74"/>
              <p14:cNvContentPartPr/>
              <p14:nvPr/>
            </p14:nvContentPartPr>
            <p14:xfrm>
              <a:off x="3792045" y="1057335"/>
              <a:ext cx="77400" cy="8352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790965" y="1054815"/>
                <a:ext cx="795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76" name="Ink 75"/>
              <p14:cNvContentPartPr/>
              <p14:nvPr/>
            </p14:nvContentPartPr>
            <p14:xfrm>
              <a:off x="3785565" y="1202415"/>
              <a:ext cx="57240" cy="691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784485" y="1200615"/>
                <a:ext cx="5904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77" name="Ink 76"/>
              <p14:cNvContentPartPr/>
              <p14:nvPr/>
            </p14:nvContentPartPr>
            <p14:xfrm>
              <a:off x="3851085" y="1263615"/>
              <a:ext cx="8280" cy="1548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850725" y="1262175"/>
                <a:ext cx="900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78" name="Ink 77"/>
              <p14:cNvContentPartPr/>
              <p14:nvPr/>
            </p14:nvContentPartPr>
            <p14:xfrm>
              <a:off x="3851085" y="1247055"/>
              <a:ext cx="10080" cy="1656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850725" y="1246335"/>
                <a:ext cx="111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79" name="Ink 78"/>
              <p14:cNvContentPartPr/>
              <p14:nvPr/>
            </p14:nvContentPartPr>
            <p14:xfrm>
              <a:off x="3850005" y="1275495"/>
              <a:ext cx="26640" cy="1004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850005" y="1274775"/>
                <a:ext cx="2772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80" name="Ink 79"/>
              <p14:cNvContentPartPr/>
              <p14:nvPr/>
            </p14:nvContentPartPr>
            <p14:xfrm>
              <a:off x="3874125" y="1231215"/>
              <a:ext cx="1440" cy="46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873405" y="1229415"/>
                <a:ext cx="288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84" name="Ink 83"/>
              <p14:cNvContentPartPr/>
              <p14:nvPr/>
            </p14:nvContentPartPr>
            <p14:xfrm>
              <a:off x="980445" y="894975"/>
              <a:ext cx="1511280" cy="24012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979725" y="893175"/>
                <a:ext cx="151344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86" name="Ink 85"/>
              <p14:cNvContentPartPr/>
              <p14:nvPr/>
            </p14:nvContentPartPr>
            <p14:xfrm>
              <a:off x="929325" y="581055"/>
              <a:ext cx="1608120" cy="17064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928605" y="578895"/>
                <a:ext cx="1610280" cy="175320"/>
              </a:xfrm>
              <a:prstGeom prst="rect">
                <a:avLst/>
              </a:prstGeom>
            </p:spPr>
          </p:pic>
        </mc:Fallback>
      </mc:AlternateContent>
      <p:sp>
        <p:nvSpPr>
          <p:cNvPr id="164" name="TextBox 163"/>
          <p:cNvSpPr txBox="1"/>
          <p:nvPr/>
        </p:nvSpPr>
        <p:spPr>
          <a:xfrm>
            <a:off x="2502608" y="159447"/>
            <a:ext cx="1258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basic variables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2500669" y="309376"/>
            <a:ext cx="1603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5"/>
                </a:solidFill>
              </a:rPr>
              <a:t>non-basic variables</a:t>
            </a:r>
            <a:endParaRPr lang="en-US" sz="1400" dirty="0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23" name="Ink 222"/>
              <p14:cNvContentPartPr/>
              <p14:nvPr/>
            </p14:nvContentPartPr>
            <p14:xfrm>
              <a:off x="1246125" y="490515"/>
              <a:ext cx="79920" cy="1044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245405" y="489795"/>
                <a:ext cx="8208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24" name="Ink 223"/>
              <p14:cNvContentPartPr/>
              <p14:nvPr/>
            </p14:nvContentPartPr>
            <p14:xfrm>
              <a:off x="1283925" y="455955"/>
              <a:ext cx="9720" cy="8496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282845" y="454875"/>
                <a:ext cx="1152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25" name="Ink 224"/>
              <p14:cNvContentPartPr/>
              <p14:nvPr/>
            </p14:nvContentPartPr>
            <p14:xfrm>
              <a:off x="1373925" y="441195"/>
              <a:ext cx="69840" cy="9936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372485" y="439035"/>
                <a:ext cx="7236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26" name="Ink 225"/>
              <p14:cNvContentPartPr/>
              <p14:nvPr/>
            </p14:nvContentPartPr>
            <p14:xfrm>
              <a:off x="1460685" y="496995"/>
              <a:ext cx="50760" cy="5436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459965" y="494835"/>
                <a:ext cx="52560" cy="5868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/>
          <p:cNvSpPr txBox="1"/>
          <p:nvPr/>
        </p:nvSpPr>
        <p:spPr>
          <a:xfrm>
            <a:off x="46037" y="1325662"/>
            <a:ext cx="45085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Pivoting (change of basis) step: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Pick a non-basic variable t with positive objective coefficient (</a:t>
            </a:r>
            <a:r>
              <a:rPr lang="en-US" sz="1400" i="1" dirty="0" smtClean="0"/>
              <a:t>entering variable</a:t>
            </a:r>
            <a:r>
              <a:rPr lang="en-US" sz="1400" dirty="0" smtClean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Pick the row in A with the minimal positive ratio </a:t>
            </a:r>
            <a:r>
              <a:rPr lang="en-US" sz="1400" i="1" dirty="0" err="1" smtClean="0"/>
              <a:t>b</a:t>
            </a:r>
            <a:r>
              <a:rPr lang="en-US" i="1" baseline="-25000" dirty="0" err="1" smtClean="0"/>
              <a:t>r</a:t>
            </a:r>
            <a:r>
              <a:rPr lang="en-US" i="1" baseline="-25000" dirty="0" smtClean="0"/>
              <a:t> </a:t>
            </a:r>
            <a:r>
              <a:rPr lang="en-US" sz="1400" i="1" dirty="0" smtClean="0"/>
              <a:t>/ </a:t>
            </a:r>
            <a:r>
              <a:rPr lang="en-US" sz="1400" i="1" dirty="0" err="1" smtClean="0"/>
              <a:t>a</a:t>
            </a:r>
            <a:r>
              <a:rPr lang="en-US" i="1" baseline="-25000" dirty="0" err="1" smtClean="0"/>
              <a:t>tr</a:t>
            </a:r>
            <a:r>
              <a:rPr lang="en-US" i="1" baseline="-25000" dirty="0" smtClean="0"/>
              <a:t/>
            </a:r>
            <a:br>
              <a:rPr lang="en-US" i="1" baseline="-25000" dirty="0" smtClean="0"/>
            </a:br>
            <a:r>
              <a:rPr lang="en-US" sz="1400" i="1" dirty="0" smtClean="0">
                <a:solidFill>
                  <a:schemeClr val="accent1">
                    <a:lumMod val="75000"/>
                  </a:schemeClr>
                </a:solidFill>
              </a:rPr>
              <a:t>(if none, then problem unbounded)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Nullify all other entries in the column t by subtracting the scaled row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smtClean="0"/>
              <a:t>Update the objective by subtracting the scaled row </a:t>
            </a:r>
            <a:r>
              <a:rPr lang="en-US" sz="1400" i="1" dirty="0" err="1" smtClean="0"/>
              <a:t>a</a:t>
            </a:r>
            <a:r>
              <a:rPr lang="en-US" i="1" baseline="-25000" dirty="0" err="1" smtClean="0"/>
              <a:t>r</a:t>
            </a:r>
            <a:r>
              <a:rPr lang="en-US" sz="1400" dirty="0" smtClean="0"/>
              <a:t> (update the constant accordingly)</a:t>
            </a:r>
          </a:p>
        </p:txBody>
      </p:sp>
    </p:spTree>
    <p:extLst>
      <p:ext uri="{BB962C8B-B14F-4D97-AF65-F5344CB8AC3E}">
        <p14:creationId xmlns:p14="http://schemas.microsoft.com/office/powerpoint/2010/main" val="113623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Simplex-b: pivoting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3" name="Ink 72"/>
              <p14:cNvContentPartPr/>
              <p14:nvPr/>
            </p14:nvContentPartPr>
            <p14:xfrm>
              <a:off x="4951605" y="1753575"/>
              <a:ext cx="360" cy="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0525" y="175177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8" name="Ink 87"/>
              <p14:cNvContentPartPr/>
              <p14:nvPr/>
            </p14:nvContentPartPr>
            <p14:xfrm>
              <a:off x="632264" y="410885"/>
              <a:ext cx="74160" cy="11844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184" y="408005"/>
                <a:ext cx="7668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9" name="Ink 88"/>
              <p14:cNvContentPartPr/>
              <p14:nvPr/>
            </p14:nvContentPartPr>
            <p14:xfrm>
              <a:off x="878864" y="411605"/>
              <a:ext cx="91080" cy="1213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8144" y="409445"/>
                <a:ext cx="932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0" name="Ink 89"/>
              <p14:cNvContentPartPr/>
              <p14:nvPr/>
            </p14:nvContentPartPr>
            <p14:xfrm>
              <a:off x="1184144" y="415565"/>
              <a:ext cx="73440" cy="1047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83064" y="413045"/>
                <a:ext cx="7596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4" name="Ink 93"/>
              <p14:cNvContentPartPr/>
              <p14:nvPr/>
            </p14:nvContentPartPr>
            <p14:xfrm>
              <a:off x="2914251" y="1439765"/>
              <a:ext cx="360" cy="36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13171" y="143832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5" name="Ink 94"/>
              <p14:cNvContentPartPr/>
              <p14:nvPr/>
            </p14:nvContentPartPr>
            <p14:xfrm>
              <a:off x="2071489" y="423485"/>
              <a:ext cx="68040" cy="10404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70409" y="420965"/>
                <a:ext cx="7020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8" name="Ink 97"/>
              <p14:cNvContentPartPr/>
              <p14:nvPr/>
            </p14:nvContentPartPr>
            <p14:xfrm>
              <a:off x="533624" y="354365"/>
              <a:ext cx="79920" cy="2473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2544" y="352205"/>
                <a:ext cx="8208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9" name="Ink 98"/>
              <p14:cNvContentPartPr/>
              <p14:nvPr/>
            </p14:nvContentPartPr>
            <p14:xfrm>
              <a:off x="2237451" y="315485"/>
              <a:ext cx="87840" cy="25740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236731" y="313325"/>
                <a:ext cx="89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3" name="Ink 102"/>
              <p14:cNvContentPartPr/>
              <p14:nvPr/>
            </p14:nvContentPartPr>
            <p14:xfrm>
              <a:off x="2470011" y="400445"/>
              <a:ext cx="60840" cy="1206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468931" y="398285"/>
                <a:ext cx="6300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4" name="Ink 103"/>
              <p14:cNvContentPartPr/>
              <p14:nvPr/>
            </p14:nvContentPartPr>
            <p14:xfrm>
              <a:off x="2434731" y="419525"/>
              <a:ext cx="115200" cy="10116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34011" y="417365"/>
                <a:ext cx="11664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5" name="Ink 104"/>
              <p14:cNvContentPartPr/>
              <p14:nvPr/>
            </p14:nvContentPartPr>
            <p14:xfrm>
              <a:off x="536144" y="702845"/>
              <a:ext cx="57960" cy="7063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35064" y="700685"/>
                <a:ext cx="60120" cy="71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6" name="Ink 105"/>
              <p14:cNvContentPartPr/>
              <p14:nvPr/>
            </p14:nvContentPartPr>
            <p14:xfrm>
              <a:off x="2250771" y="698165"/>
              <a:ext cx="80280" cy="6379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49691" y="696005"/>
                <a:ext cx="82800" cy="64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7" name="Ink 106"/>
              <p14:cNvContentPartPr/>
              <p14:nvPr/>
            </p14:nvContentPartPr>
            <p14:xfrm>
              <a:off x="631184" y="734885"/>
              <a:ext cx="70560" cy="11808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0104" y="732365"/>
                <a:ext cx="7308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8" name="Ink 107"/>
              <p14:cNvContentPartPr/>
              <p14:nvPr/>
            </p14:nvContentPartPr>
            <p14:xfrm>
              <a:off x="848264" y="782765"/>
              <a:ext cx="63720" cy="828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47184" y="782405"/>
                <a:ext cx="651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1" name="Ink 110"/>
              <p14:cNvContentPartPr/>
              <p14:nvPr/>
            </p14:nvContentPartPr>
            <p14:xfrm>
              <a:off x="946544" y="727685"/>
              <a:ext cx="68040" cy="11376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45464" y="725165"/>
                <a:ext cx="7020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12" name="Ink 111"/>
              <p14:cNvContentPartPr/>
              <p14:nvPr/>
            </p14:nvContentPartPr>
            <p14:xfrm>
              <a:off x="1213304" y="716885"/>
              <a:ext cx="60120" cy="1335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12224" y="714725"/>
                <a:ext cx="6156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13" name="Ink 112"/>
              <p14:cNvContentPartPr/>
              <p14:nvPr/>
            </p14:nvContentPartPr>
            <p14:xfrm>
              <a:off x="1466744" y="724445"/>
              <a:ext cx="85680" cy="11484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465664" y="721925"/>
                <a:ext cx="874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14" name="Ink 113"/>
              <p14:cNvContentPartPr/>
              <p14:nvPr/>
            </p14:nvContentPartPr>
            <p14:xfrm>
              <a:off x="1754024" y="732365"/>
              <a:ext cx="69480" cy="11088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753304" y="730205"/>
                <a:ext cx="7164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5" name="Ink 114"/>
              <p14:cNvContentPartPr/>
              <p14:nvPr/>
            </p14:nvContentPartPr>
            <p14:xfrm>
              <a:off x="2074535" y="723365"/>
              <a:ext cx="62280" cy="1051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73455" y="721205"/>
                <a:ext cx="6480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7" name="Ink 116"/>
              <p14:cNvContentPartPr/>
              <p14:nvPr/>
            </p14:nvContentPartPr>
            <p14:xfrm>
              <a:off x="631904" y="969245"/>
              <a:ext cx="72720" cy="13680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30824" y="967445"/>
                <a:ext cx="7524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8" name="Ink 117"/>
              <p14:cNvContentPartPr/>
              <p14:nvPr/>
            </p14:nvContentPartPr>
            <p14:xfrm>
              <a:off x="917024" y="965285"/>
              <a:ext cx="78840" cy="1119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15944" y="962765"/>
                <a:ext cx="8028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19" name="Ink 118"/>
              <p14:cNvContentPartPr/>
              <p14:nvPr/>
            </p14:nvContentPartPr>
            <p14:xfrm>
              <a:off x="1192064" y="980045"/>
              <a:ext cx="69480" cy="874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90624" y="977525"/>
                <a:ext cx="7200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0" name="Ink 119"/>
              <p14:cNvContentPartPr/>
              <p14:nvPr/>
            </p14:nvContentPartPr>
            <p14:xfrm>
              <a:off x="1463864" y="975365"/>
              <a:ext cx="66960" cy="961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62784" y="972845"/>
                <a:ext cx="6912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22" name="Ink 121"/>
              <p14:cNvContentPartPr/>
              <p14:nvPr/>
            </p14:nvContentPartPr>
            <p14:xfrm>
              <a:off x="2058584" y="973205"/>
              <a:ext cx="82800" cy="918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057504" y="970685"/>
                <a:ext cx="8532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4" name="Ink 123"/>
              <p14:cNvContentPartPr/>
              <p14:nvPr/>
            </p14:nvContentPartPr>
            <p14:xfrm>
              <a:off x="635864" y="1225205"/>
              <a:ext cx="71640" cy="11376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34784" y="1222325"/>
                <a:ext cx="7416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5" name="Ink 124"/>
              <p14:cNvContentPartPr/>
              <p14:nvPr/>
            </p14:nvContentPartPr>
            <p14:xfrm>
              <a:off x="912704" y="1215485"/>
              <a:ext cx="87120" cy="11340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11984" y="1212965"/>
                <a:ext cx="8820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6" name="Ink 125"/>
              <p14:cNvContentPartPr/>
              <p14:nvPr/>
            </p14:nvContentPartPr>
            <p14:xfrm>
              <a:off x="1164344" y="1231325"/>
              <a:ext cx="103320" cy="1159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63264" y="1228805"/>
                <a:ext cx="10584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7" name="Ink 126"/>
              <p14:cNvContentPartPr/>
              <p14:nvPr/>
            </p14:nvContentPartPr>
            <p14:xfrm>
              <a:off x="1393304" y="1273805"/>
              <a:ext cx="41760" cy="900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392224" y="1271285"/>
                <a:ext cx="4392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8" name="Ink 127"/>
              <p14:cNvContentPartPr/>
              <p14:nvPr/>
            </p14:nvContentPartPr>
            <p14:xfrm>
              <a:off x="1439384" y="1223045"/>
              <a:ext cx="55800" cy="1224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438304" y="1220525"/>
                <a:ext cx="5760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9" name="Ink 128"/>
              <p14:cNvContentPartPr/>
              <p14:nvPr/>
            </p14:nvContentPartPr>
            <p14:xfrm>
              <a:off x="1521049" y="1239245"/>
              <a:ext cx="83160" cy="10548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520689" y="1236725"/>
                <a:ext cx="8496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30" name="Ink 129"/>
              <p14:cNvContentPartPr/>
              <p14:nvPr/>
            </p14:nvContentPartPr>
            <p14:xfrm>
              <a:off x="1751864" y="1216925"/>
              <a:ext cx="82080" cy="12960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750784" y="1214405"/>
                <a:ext cx="8460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31" name="Ink 130"/>
              <p14:cNvContentPartPr/>
              <p14:nvPr/>
            </p14:nvContentPartPr>
            <p14:xfrm>
              <a:off x="2052436" y="1219085"/>
              <a:ext cx="87120" cy="1180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051356" y="1216925"/>
                <a:ext cx="8892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33" name="Ink 132"/>
              <p14:cNvContentPartPr/>
              <p14:nvPr/>
            </p14:nvContentPartPr>
            <p14:xfrm>
              <a:off x="2428611" y="954485"/>
              <a:ext cx="81360" cy="10332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427531" y="952325"/>
                <a:ext cx="8388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34" name="Ink 133"/>
              <p14:cNvContentPartPr/>
              <p14:nvPr/>
            </p14:nvContentPartPr>
            <p14:xfrm>
              <a:off x="2418171" y="973205"/>
              <a:ext cx="95040" cy="932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16731" y="970685"/>
                <a:ext cx="9756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35" name="Ink 134"/>
              <p14:cNvContentPartPr/>
              <p14:nvPr/>
            </p14:nvContentPartPr>
            <p14:xfrm>
              <a:off x="2620851" y="982925"/>
              <a:ext cx="58320" cy="540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619771" y="980405"/>
                <a:ext cx="6048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6" name="Ink 135"/>
              <p14:cNvContentPartPr/>
              <p14:nvPr/>
            </p14:nvContentPartPr>
            <p14:xfrm>
              <a:off x="2614371" y="1014965"/>
              <a:ext cx="63360" cy="1224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613651" y="1014605"/>
                <a:ext cx="6408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37" name="Ink 136"/>
              <p14:cNvContentPartPr/>
              <p14:nvPr/>
            </p14:nvContentPartPr>
            <p14:xfrm>
              <a:off x="2834691" y="726965"/>
              <a:ext cx="72720" cy="12168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34331" y="724445"/>
                <a:ext cx="7452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38" name="Ink 137"/>
              <p14:cNvContentPartPr/>
              <p14:nvPr/>
            </p14:nvContentPartPr>
            <p14:xfrm>
              <a:off x="2817051" y="952325"/>
              <a:ext cx="3600" cy="88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815611" y="949805"/>
                <a:ext cx="648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39" name="Ink 138"/>
              <p14:cNvContentPartPr/>
              <p14:nvPr/>
            </p14:nvContentPartPr>
            <p14:xfrm>
              <a:off x="2869971" y="957365"/>
              <a:ext cx="87480" cy="838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869611" y="954845"/>
                <a:ext cx="892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40" name="Ink 139"/>
              <p14:cNvContentPartPr/>
              <p14:nvPr/>
            </p14:nvContentPartPr>
            <p14:xfrm>
              <a:off x="2791851" y="1187045"/>
              <a:ext cx="9000" cy="1180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790411" y="1184525"/>
                <a:ext cx="1080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41" name="Ink 140"/>
              <p14:cNvContentPartPr/>
              <p14:nvPr/>
            </p14:nvContentPartPr>
            <p14:xfrm>
              <a:off x="2849451" y="1177685"/>
              <a:ext cx="93960" cy="1202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849091" y="1175165"/>
                <a:ext cx="9576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43" name="Ink 142"/>
              <p14:cNvContentPartPr/>
              <p14:nvPr/>
            </p14:nvContentPartPr>
            <p14:xfrm>
              <a:off x="2696324" y="695285"/>
              <a:ext cx="97920" cy="64764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694884" y="693125"/>
                <a:ext cx="100440" cy="65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44" name="Ink 143"/>
              <p14:cNvContentPartPr/>
              <p14:nvPr/>
            </p14:nvContentPartPr>
            <p14:xfrm>
              <a:off x="2954444" y="682685"/>
              <a:ext cx="77760" cy="64944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954084" y="680525"/>
                <a:ext cx="79200" cy="65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50" name="Ink 149"/>
              <p14:cNvContentPartPr/>
              <p14:nvPr/>
            </p14:nvContentPartPr>
            <p14:xfrm>
              <a:off x="129914" y="454085"/>
              <a:ext cx="154440" cy="1220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28474" y="452285"/>
                <a:ext cx="1562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51" name="Ink 150"/>
              <p14:cNvContentPartPr/>
              <p14:nvPr/>
            </p14:nvContentPartPr>
            <p14:xfrm>
              <a:off x="307754" y="474965"/>
              <a:ext cx="77040" cy="712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06674" y="472805"/>
                <a:ext cx="7848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52" name="Ink 151"/>
              <p14:cNvContentPartPr/>
              <p14:nvPr/>
            </p14:nvContentPartPr>
            <p14:xfrm>
              <a:off x="402074" y="491165"/>
              <a:ext cx="61920" cy="5508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00994" y="489725"/>
                <a:ext cx="633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53" name="Ink 152"/>
              <p14:cNvContentPartPr/>
              <p14:nvPr/>
            </p14:nvContentPartPr>
            <p14:xfrm>
              <a:off x="380834" y="489365"/>
              <a:ext cx="77040" cy="9036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80474" y="487925"/>
                <a:ext cx="7812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54" name="Ink 153"/>
              <p14:cNvContentPartPr/>
              <p14:nvPr/>
            </p14:nvContentPartPr>
            <p14:xfrm>
              <a:off x="106514" y="758645"/>
              <a:ext cx="53640" cy="10188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05434" y="756125"/>
                <a:ext cx="5580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5" name="Ink 154"/>
              <p14:cNvContentPartPr/>
              <p14:nvPr/>
            </p14:nvContentPartPr>
            <p14:xfrm>
              <a:off x="210914" y="835325"/>
              <a:ext cx="19080" cy="2592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10194" y="834605"/>
                <a:ext cx="2016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6" name="Ink 155"/>
              <p14:cNvContentPartPr/>
              <p14:nvPr/>
            </p14:nvContentPartPr>
            <p14:xfrm>
              <a:off x="298394" y="723005"/>
              <a:ext cx="46440" cy="12420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97314" y="720845"/>
                <a:ext cx="478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7" name="Ink 156"/>
              <p14:cNvContentPartPr/>
              <p14:nvPr/>
            </p14:nvContentPartPr>
            <p14:xfrm>
              <a:off x="264194" y="766925"/>
              <a:ext cx="72000" cy="972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63114" y="766205"/>
                <a:ext cx="734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8" name="Ink 157"/>
              <p14:cNvContentPartPr/>
              <p14:nvPr/>
            </p14:nvContentPartPr>
            <p14:xfrm>
              <a:off x="386234" y="851525"/>
              <a:ext cx="4320" cy="720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85154" y="850805"/>
                <a:ext cx="57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9" name="Ink 158"/>
              <p14:cNvContentPartPr/>
              <p14:nvPr/>
            </p14:nvContentPartPr>
            <p14:xfrm>
              <a:off x="440234" y="748925"/>
              <a:ext cx="10080" cy="1224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39514" y="746765"/>
                <a:ext cx="1188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60" name="Ink 159"/>
              <p14:cNvContentPartPr/>
              <p14:nvPr/>
            </p14:nvContentPartPr>
            <p14:xfrm>
              <a:off x="449234" y="828485"/>
              <a:ext cx="5400" cy="57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48514" y="827405"/>
                <a:ext cx="648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161" name="Rectangle 160"/>
          <p:cNvSpPr/>
          <p:nvPr/>
        </p:nvSpPr>
        <p:spPr>
          <a:xfrm>
            <a:off x="595026" y="680345"/>
            <a:ext cx="142875" cy="728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/>
          <p:cNvSpPr/>
          <p:nvPr/>
        </p:nvSpPr>
        <p:spPr>
          <a:xfrm>
            <a:off x="1136115" y="682685"/>
            <a:ext cx="168840" cy="7264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/>
        </p:nvSpPr>
        <p:spPr>
          <a:xfrm>
            <a:off x="1993606" y="695285"/>
            <a:ext cx="196867" cy="7138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27" name="Ink 226"/>
              <p14:cNvContentPartPr/>
              <p14:nvPr/>
            </p14:nvContentPartPr>
            <p14:xfrm>
              <a:off x="2627954" y="448505"/>
              <a:ext cx="78120" cy="10080"/>
            </p14:xfrm>
          </p:contentPart>
        </mc:Choice>
        <mc:Fallback xmlns="">
          <p:pic>
            <p:nvPicPr>
              <p:cNvPr id="227" name="Ink 226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627234" y="447785"/>
                <a:ext cx="799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28" name="Ink 227"/>
              <p14:cNvContentPartPr/>
              <p14:nvPr/>
            </p14:nvContentPartPr>
            <p14:xfrm>
              <a:off x="2659274" y="389465"/>
              <a:ext cx="18720" cy="10944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658194" y="388025"/>
                <a:ext cx="2016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29" name="Ink 228"/>
              <p14:cNvContentPartPr/>
              <p14:nvPr/>
            </p14:nvContentPartPr>
            <p14:xfrm>
              <a:off x="2805434" y="384065"/>
              <a:ext cx="111960" cy="13716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804354" y="382265"/>
                <a:ext cx="11340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42" name="Ink 241"/>
              <p14:cNvContentPartPr/>
              <p14:nvPr/>
            </p14:nvContentPartPr>
            <p14:xfrm>
              <a:off x="1480994" y="400844"/>
              <a:ext cx="78120" cy="138960"/>
            </p14:xfrm>
          </p:contentPart>
        </mc:Choice>
        <mc:Fallback xmlns="">
          <p:pic>
            <p:nvPicPr>
              <p:cNvPr id="242" name="Ink 241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479914" y="398324"/>
                <a:ext cx="8028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53" name="Ink 52"/>
              <p14:cNvContentPartPr/>
              <p14:nvPr/>
            </p14:nvContentPartPr>
            <p14:xfrm>
              <a:off x="1768125" y="433815"/>
              <a:ext cx="68040" cy="11736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1768125" y="431655"/>
                <a:ext cx="694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55" name="Ink 54"/>
              <p14:cNvContentPartPr/>
              <p14:nvPr/>
            </p14:nvContentPartPr>
            <p14:xfrm>
              <a:off x="823125" y="471615"/>
              <a:ext cx="55800" cy="86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822405" y="471255"/>
                <a:ext cx="568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56" name="Ink 55"/>
              <p14:cNvContentPartPr/>
              <p14:nvPr/>
            </p14:nvContentPartPr>
            <p14:xfrm>
              <a:off x="3171075" y="2697329"/>
              <a:ext cx="360" cy="36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3170355" y="2695529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">
            <p14:nvContentPartPr>
              <p14:cNvPr id="58" name="Ink 57"/>
              <p14:cNvContentPartPr/>
              <p14:nvPr/>
            </p14:nvContentPartPr>
            <p14:xfrm>
              <a:off x="1740045" y="957975"/>
              <a:ext cx="87120" cy="1386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302"/>
              <a:stretch>
                <a:fillRect/>
              </a:stretch>
            </p:blipFill>
            <p:spPr>
              <a:xfrm>
                <a:off x="1738605" y="955815"/>
                <a:ext cx="89640" cy="143280"/>
              </a:xfrm>
              <a:prstGeom prst="rect">
                <a:avLst/>
              </a:prstGeom>
            </p:spPr>
          </p:pic>
        </mc:Fallback>
      </mc:AlternateContent>
      <p:sp>
        <p:nvSpPr>
          <p:cNvPr id="82" name="Rounded Rectangle 81"/>
          <p:cNvSpPr/>
          <p:nvPr/>
        </p:nvSpPr>
        <p:spPr>
          <a:xfrm>
            <a:off x="1695450" y="354365"/>
            <a:ext cx="209550" cy="110113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03">
            <p14:nvContentPartPr>
              <p14:cNvPr id="324" name="Ink 323"/>
              <p14:cNvContentPartPr/>
              <p14:nvPr/>
            </p14:nvContentPartPr>
            <p14:xfrm>
              <a:off x="688064" y="1957413"/>
              <a:ext cx="74160" cy="118440"/>
            </p14:xfrm>
          </p:contentPart>
        </mc:Choice>
        <mc:Fallback xmlns="">
          <p:pic>
            <p:nvPicPr>
              <p:cNvPr id="324" name="Ink 32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6984" y="1954533"/>
                <a:ext cx="7668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">
            <p14:nvContentPartPr>
              <p14:cNvPr id="327" name="Ink 326"/>
              <p14:cNvContentPartPr/>
              <p14:nvPr/>
            </p14:nvContentPartPr>
            <p14:xfrm>
              <a:off x="2970051" y="2986293"/>
              <a:ext cx="360" cy="360"/>
            </p14:xfrm>
          </p:contentPart>
        </mc:Choice>
        <mc:Fallback xmlns="">
          <p:pic>
            <p:nvPicPr>
              <p:cNvPr id="327" name="Ink 32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68971" y="2984853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">
            <p14:nvContentPartPr>
              <p14:cNvPr id="328" name="Ink 327"/>
              <p14:cNvContentPartPr/>
              <p14:nvPr/>
            </p14:nvContentPartPr>
            <p14:xfrm>
              <a:off x="2127289" y="1970013"/>
              <a:ext cx="68040" cy="104040"/>
            </p14:xfrm>
          </p:contentPart>
        </mc:Choice>
        <mc:Fallback xmlns="">
          <p:pic>
            <p:nvPicPr>
              <p:cNvPr id="328" name="Ink 32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26209" y="1967493"/>
                <a:ext cx="7020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">
            <p14:nvContentPartPr>
              <p14:cNvPr id="329" name="Ink 328"/>
              <p14:cNvContentPartPr/>
              <p14:nvPr/>
            </p14:nvContentPartPr>
            <p14:xfrm>
              <a:off x="589424" y="1900893"/>
              <a:ext cx="79920" cy="247320"/>
            </p14:xfrm>
          </p:contentPart>
        </mc:Choice>
        <mc:Fallback xmlns="">
          <p:pic>
            <p:nvPicPr>
              <p:cNvPr id="329" name="Ink 32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8344" y="1898733"/>
                <a:ext cx="8208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">
            <p14:nvContentPartPr>
              <p14:cNvPr id="330" name="Ink 329"/>
              <p14:cNvContentPartPr/>
              <p14:nvPr/>
            </p14:nvContentPartPr>
            <p14:xfrm>
              <a:off x="2293251" y="1862013"/>
              <a:ext cx="87840" cy="257400"/>
            </p14:xfrm>
          </p:contentPart>
        </mc:Choice>
        <mc:Fallback xmlns="">
          <p:pic>
            <p:nvPicPr>
              <p:cNvPr id="330" name="Ink 32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292531" y="1859853"/>
                <a:ext cx="896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">
            <p14:nvContentPartPr>
              <p14:cNvPr id="331" name="Ink 330"/>
              <p14:cNvContentPartPr/>
              <p14:nvPr/>
            </p14:nvContentPartPr>
            <p14:xfrm>
              <a:off x="2525811" y="1946973"/>
              <a:ext cx="60840" cy="120600"/>
            </p14:xfrm>
          </p:contentPart>
        </mc:Choice>
        <mc:Fallback xmlns="">
          <p:pic>
            <p:nvPicPr>
              <p:cNvPr id="331" name="Ink 33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24731" y="1944813"/>
                <a:ext cx="6300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">
            <p14:nvContentPartPr>
              <p14:cNvPr id="332" name="Ink 331"/>
              <p14:cNvContentPartPr/>
              <p14:nvPr/>
            </p14:nvContentPartPr>
            <p14:xfrm>
              <a:off x="2490531" y="1966053"/>
              <a:ext cx="115200" cy="101160"/>
            </p14:xfrm>
          </p:contentPart>
        </mc:Choice>
        <mc:Fallback xmlns="">
          <p:pic>
            <p:nvPicPr>
              <p:cNvPr id="332" name="Ink 33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89811" y="1963893"/>
                <a:ext cx="11664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333" name="Ink 332"/>
              <p14:cNvContentPartPr/>
              <p14:nvPr/>
            </p14:nvContentPartPr>
            <p14:xfrm>
              <a:off x="591944" y="2249373"/>
              <a:ext cx="57960" cy="706320"/>
            </p14:xfrm>
          </p:contentPart>
        </mc:Choice>
        <mc:Fallback xmlns="">
          <p:pic>
            <p:nvPicPr>
              <p:cNvPr id="333" name="Ink 33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90864" y="2247213"/>
                <a:ext cx="60120" cy="71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">
            <p14:nvContentPartPr>
              <p14:cNvPr id="334" name="Ink 333"/>
              <p14:cNvContentPartPr/>
              <p14:nvPr/>
            </p14:nvContentPartPr>
            <p14:xfrm>
              <a:off x="2306571" y="2244693"/>
              <a:ext cx="80280" cy="637920"/>
            </p14:xfrm>
          </p:contentPart>
        </mc:Choice>
        <mc:Fallback xmlns="">
          <p:pic>
            <p:nvPicPr>
              <p:cNvPr id="334" name="Ink 33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305491" y="2242533"/>
                <a:ext cx="82800" cy="64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335" name="Ink 334"/>
              <p14:cNvContentPartPr/>
              <p14:nvPr/>
            </p14:nvContentPartPr>
            <p14:xfrm>
              <a:off x="686984" y="2281413"/>
              <a:ext cx="70560" cy="118080"/>
            </p14:xfrm>
          </p:contentPart>
        </mc:Choice>
        <mc:Fallback xmlns="">
          <p:pic>
            <p:nvPicPr>
              <p:cNvPr id="335" name="Ink 33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85904" y="2278893"/>
                <a:ext cx="7308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">
            <p14:nvContentPartPr>
              <p14:cNvPr id="336" name="Ink 335"/>
              <p14:cNvContentPartPr/>
              <p14:nvPr/>
            </p14:nvContentPartPr>
            <p14:xfrm>
              <a:off x="904064" y="2329293"/>
              <a:ext cx="63720" cy="8280"/>
            </p14:xfrm>
          </p:contentPart>
        </mc:Choice>
        <mc:Fallback xmlns="">
          <p:pic>
            <p:nvPicPr>
              <p:cNvPr id="336" name="Ink 33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02984" y="2328933"/>
                <a:ext cx="651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337" name="Ink 336"/>
              <p14:cNvContentPartPr/>
              <p14:nvPr/>
            </p14:nvContentPartPr>
            <p14:xfrm>
              <a:off x="1002344" y="2274213"/>
              <a:ext cx="68040" cy="113760"/>
            </p14:xfrm>
          </p:contentPart>
        </mc:Choice>
        <mc:Fallback xmlns="">
          <p:pic>
            <p:nvPicPr>
              <p:cNvPr id="337" name="Ink 33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01264" y="2271693"/>
                <a:ext cx="7020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">
            <p14:nvContentPartPr>
              <p14:cNvPr id="338" name="Ink 337"/>
              <p14:cNvContentPartPr/>
              <p14:nvPr/>
            </p14:nvContentPartPr>
            <p14:xfrm>
              <a:off x="1269104" y="2263413"/>
              <a:ext cx="60120" cy="133560"/>
            </p14:xfrm>
          </p:contentPart>
        </mc:Choice>
        <mc:Fallback xmlns="">
          <p:pic>
            <p:nvPicPr>
              <p:cNvPr id="338" name="Ink 33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68024" y="2261253"/>
                <a:ext cx="6156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339" name="Ink 338"/>
              <p14:cNvContentPartPr/>
              <p14:nvPr/>
            </p14:nvContentPartPr>
            <p14:xfrm>
              <a:off x="1522544" y="2270973"/>
              <a:ext cx="85680" cy="114840"/>
            </p14:xfrm>
          </p:contentPart>
        </mc:Choice>
        <mc:Fallback xmlns="">
          <p:pic>
            <p:nvPicPr>
              <p:cNvPr id="339" name="Ink 33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521464" y="2268453"/>
                <a:ext cx="874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">
            <p14:nvContentPartPr>
              <p14:cNvPr id="340" name="Ink 339"/>
              <p14:cNvContentPartPr/>
              <p14:nvPr/>
            </p14:nvContentPartPr>
            <p14:xfrm>
              <a:off x="1809824" y="2278893"/>
              <a:ext cx="69480" cy="110880"/>
            </p14:xfrm>
          </p:contentPart>
        </mc:Choice>
        <mc:Fallback xmlns="">
          <p:pic>
            <p:nvPicPr>
              <p:cNvPr id="340" name="Ink 33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809104" y="2276733"/>
                <a:ext cx="7164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341" name="Ink 340"/>
              <p14:cNvContentPartPr/>
              <p14:nvPr/>
            </p14:nvContentPartPr>
            <p14:xfrm>
              <a:off x="2130335" y="2269893"/>
              <a:ext cx="62280" cy="105120"/>
            </p14:xfrm>
          </p:contentPart>
        </mc:Choice>
        <mc:Fallback xmlns="">
          <p:pic>
            <p:nvPicPr>
              <p:cNvPr id="341" name="Ink 34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29255" y="2267733"/>
                <a:ext cx="6480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">
            <p14:nvContentPartPr>
              <p14:cNvPr id="342" name="Ink 341"/>
              <p14:cNvContentPartPr/>
              <p14:nvPr/>
            </p14:nvContentPartPr>
            <p14:xfrm>
              <a:off x="687704" y="2515773"/>
              <a:ext cx="72720" cy="136800"/>
            </p14:xfrm>
          </p:contentPart>
        </mc:Choice>
        <mc:Fallback xmlns="">
          <p:pic>
            <p:nvPicPr>
              <p:cNvPr id="342" name="Ink 34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6624" y="2513973"/>
                <a:ext cx="7524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346" name="Ink 345"/>
              <p14:cNvContentPartPr/>
              <p14:nvPr/>
            </p14:nvContentPartPr>
            <p14:xfrm>
              <a:off x="2114384" y="2519733"/>
              <a:ext cx="82800" cy="91800"/>
            </p14:xfrm>
          </p:contentPart>
        </mc:Choice>
        <mc:Fallback xmlns="">
          <p:pic>
            <p:nvPicPr>
              <p:cNvPr id="346" name="Ink 34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113304" y="2517213"/>
                <a:ext cx="8532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">
            <p14:nvContentPartPr>
              <p14:cNvPr id="347" name="Ink 346"/>
              <p14:cNvContentPartPr/>
              <p14:nvPr/>
            </p14:nvContentPartPr>
            <p14:xfrm>
              <a:off x="691664" y="2771733"/>
              <a:ext cx="71640" cy="113760"/>
            </p14:xfrm>
          </p:contentPart>
        </mc:Choice>
        <mc:Fallback xmlns="">
          <p:pic>
            <p:nvPicPr>
              <p:cNvPr id="347" name="Ink 34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90584" y="2768853"/>
                <a:ext cx="7416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348" name="Ink 347"/>
              <p14:cNvContentPartPr/>
              <p14:nvPr/>
            </p14:nvContentPartPr>
            <p14:xfrm>
              <a:off x="968504" y="2762013"/>
              <a:ext cx="87120" cy="113400"/>
            </p14:xfrm>
          </p:contentPart>
        </mc:Choice>
        <mc:Fallback xmlns="">
          <p:pic>
            <p:nvPicPr>
              <p:cNvPr id="348" name="Ink 34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67784" y="2759493"/>
                <a:ext cx="8820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">
            <p14:nvContentPartPr>
              <p14:cNvPr id="349" name="Ink 348"/>
              <p14:cNvContentPartPr/>
              <p14:nvPr/>
            </p14:nvContentPartPr>
            <p14:xfrm>
              <a:off x="1220144" y="2777853"/>
              <a:ext cx="103320" cy="115920"/>
            </p14:xfrm>
          </p:contentPart>
        </mc:Choice>
        <mc:Fallback xmlns="">
          <p:pic>
            <p:nvPicPr>
              <p:cNvPr id="349" name="Ink 34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219064" y="2775333"/>
                <a:ext cx="10584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">
            <p14:nvContentPartPr>
              <p14:cNvPr id="350" name="Ink 349"/>
              <p14:cNvContentPartPr/>
              <p14:nvPr/>
            </p14:nvContentPartPr>
            <p14:xfrm>
              <a:off x="1449104" y="2820333"/>
              <a:ext cx="41760" cy="9000"/>
            </p14:xfrm>
          </p:contentPart>
        </mc:Choice>
        <mc:Fallback xmlns="">
          <p:pic>
            <p:nvPicPr>
              <p:cNvPr id="350" name="Ink 34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448024" y="2817813"/>
                <a:ext cx="4392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">
            <p14:nvContentPartPr>
              <p14:cNvPr id="351" name="Ink 350"/>
              <p14:cNvContentPartPr/>
              <p14:nvPr/>
            </p14:nvContentPartPr>
            <p14:xfrm>
              <a:off x="1495184" y="2769573"/>
              <a:ext cx="55800" cy="12240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494104" y="2767053"/>
                <a:ext cx="5760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">
            <p14:nvContentPartPr>
              <p14:cNvPr id="352" name="Ink 351"/>
              <p14:cNvContentPartPr/>
              <p14:nvPr/>
            </p14:nvContentPartPr>
            <p14:xfrm>
              <a:off x="1576849" y="2785773"/>
              <a:ext cx="83160" cy="105480"/>
            </p14:xfrm>
          </p:contentPart>
        </mc:Choice>
        <mc:Fallback xmlns="">
          <p:pic>
            <p:nvPicPr>
              <p:cNvPr id="352" name="Ink 35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576489" y="2783253"/>
                <a:ext cx="8496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">
            <p14:nvContentPartPr>
              <p14:cNvPr id="353" name="Ink 352"/>
              <p14:cNvContentPartPr/>
              <p14:nvPr/>
            </p14:nvContentPartPr>
            <p14:xfrm>
              <a:off x="1807664" y="2763453"/>
              <a:ext cx="82080" cy="12960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806584" y="2760933"/>
                <a:ext cx="8460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">
            <p14:nvContentPartPr>
              <p14:cNvPr id="354" name="Ink 353"/>
              <p14:cNvContentPartPr/>
              <p14:nvPr/>
            </p14:nvContentPartPr>
            <p14:xfrm>
              <a:off x="2108236" y="2765613"/>
              <a:ext cx="87120" cy="11808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107156" y="2763453"/>
                <a:ext cx="8892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">
            <p14:nvContentPartPr>
              <p14:cNvPr id="355" name="Ink 354"/>
              <p14:cNvContentPartPr/>
              <p14:nvPr/>
            </p14:nvContentPartPr>
            <p14:xfrm>
              <a:off x="2484411" y="2501013"/>
              <a:ext cx="81360" cy="103320"/>
            </p14:xfrm>
          </p:contentPart>
        </mc:Choice>
        <mc:Fallback xmlns="">
          <p:pic>
            <p:nvPicPr>
              <p:cNvPr id="355" name="Ink 35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483331" y="2498853"/>
                <a:ext cx="8388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">
            <p14:nvContentPartPr>
              <p14:cNvPr id="356" name="Ink 355"/>
              <p14:cNvContentPartPr/>
              <p14:nvPr/>
            </p14:nvContentPartPr>
            <p14:xfrm>
              <a:off x="2473971" y="2519733"/>
              <a:ext cx="95040" cy="93240"/>
            </p14:xfrm>
          </p:contentPart>
        </mc:Choice>
        <mc:Fallback xmlns="">
          <p:pic>
            <p:nvPicPr>
              <p:cNvPr id="356" name="Ink 35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72531" y="2517213"/>
                <a:ext cx="9756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">
            <p14:nvContentPartPr>
              <p14:cNvPr id="357" name="Ink 356"/>
              <p14:cNvContentPartPr/>
              <p14:nvPr/>
            </p14:nvContentPartPr>
            <p14:xfrm>
              <a:off x="2676651" y="2529453"/>
              <a:ext cx="58320" cy="5400"/>
            </p14:xfrm>
          </p:contentPart>
        </mc:Choice>
        <mc:Fallback xmlns="">
          <p:pic>
            <p:nvPicPr>
              <p:cNvPr id="357" name="Ink 35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675571" y="2526933"/>
                <a:ext cx="6048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">
            <p14:nvContentPartPr>
              <p14:cNvPr id="358" name="Ink 357"/>
              <p14:cNvContentPartPr/>
              <p14:nvPr/>
            </p14:nvContentPartPr>
            <p14:xfrm>
              <a:off x="2670171" y="2561493"/>
              <a:ext cx="63360" cy="12240"/>
            </p14:xfrm>
          </p:contentPart>
        </mc:Choice>
        <mc:Fallback xmlns="">
          <p:pic>
            <p:nvPicPr>
              <p:cNvPr id="358" name="Ink 357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669451" y="2561133"/>
                <a:ext cx="6408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">
            <p14:nvContentPartPr>
              <p14:cNvPr id="359" name="Ink 358"/>
              <p14:cNvContentPartPr/>
              <p14:nvPr/>
            </p14:nvContentPartPr>
            <p14:xfrm>
              <a:off x="2890491" y="2273493"/>
              <a:ext cx="72720" cy="121680"/>
            </p14:xfrm>
          </p:contentPart>
        </mc:Choice>
        <mc:Fallback xmlns="">
          <p:pic>
            <p:nvPicPr>
              <p:cNvPr id="359" name="Ink 35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90131" y="2270973"/>
                <a:ext cx="7452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">
            <p14:nvContentPartPr>
              <p14:cNvPr id="362" name="Ink 361"/>
              <p14:cNvContentPartPr/>
              <p14:nvPr/>
            </p14:nvContentPartPr>
            <p14:xfrm>
              <a:off x="2847651" y="2733573"/>
              <a:ext cx="9000" cy="118080"/>
            </p14:xfrm>
          </p:contentPart>
        </mc:Choice>
        <mc:Fallback xmlns="">
          <p:pic>
            <p:nvPicPr>
              <p:cNvPr id="362" name="Ink 361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846211" y="2731053"/>
                <a:ext cx="1080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">
            <p14:nvContentPartPr>
              <p14:cNvPr id="363" name="Ink 362"/>
              <p14:cNvContentPartPr/>
              <p14:nvPr/>
            </p14:nvContentPartPr>
            <p14:xfrm>
              <a:off x="2905251" y="2724213"/>
              <a:ext cx="93960" cy="120240"/>
            </p14:xfrm>
          </p:contentPart>
        </mc:Choice>
        <mc:Fallback xmlns="">
          <p:pic>
            <p:nvPicPr>
              <p:cNvPr id="363" name="Ink 362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904891" y="2721693"/>
                <a:ext cx="9576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">
            <p14:nvContentPartPr>
              <p14:cNvPr id="364" name="Ink 363"/>
              <p14:cNvContentPartPr/>
              <p14:nvPr/>
            </p14:nvContentPartPr>
            <p14:xfrm>
              <a:off x="2752124" y="2241813"/>
              <a:ext cx="97920" cy="647640"/>
            </p14:xfrm>
          </p:contentPart>
        </mc:Choice>
        <mc:Fallback xmlns="">
          <p:pic>
            <p:nvPicPr>
              <p:cNvPr id="364" name="Ink 363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750684" y="2239653"/>
                <a:ext cx="100440" cy="65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">
            <p14:nvContentPartPr>
              <p14:cNvPr id="365" name="Ink 364"/>
              <p14:cNvContentPartPr/>
              <p14:nvPr/>
            </p14:nvContentPartPr>
            <p14:xfrm>
              <a:off x="3010244" y="2229213"/>
              <a:ext cx="77760" cy="649440"/>
            </p14:xfrm>
          </p:contentPart>
        </mc:Choice>
        <mc:Fallback xmlns="">
          <p:pic>
            <p:nvPicPr>
              <p:cNvPr id="365" name="Ink 364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009884" y="2227053"/>
                <a:ext cx="79200" cy="65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">
            <p14:nvContentPartPr>
              <p14:cNvPr id="366" name="Ink 365"/>
              <p14:cNvContentPartPr/>
              <p14:nvPr/>
            </p14:nvContentPartPr>
            <p14:xfrm>
              <a:off x="2389994" y="3053309"/>
              <a:ext cx="82080" cy="118800"/>
            </p14:xfrm>
          </p:contentPart>
        </mc:Choice>
        <mc:Fallback xmlns="">
          <p:pic>
            <p:nvPicPr>
              <p:cNvPr id="366" name="Ink 365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388914" y="3051149"/>
                <a:ext cx="8460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">
            <p14:nvContentPartPr>
              <p14:cNvPr id="367" name="Ink 366"/>
              <p14:cNvContentPartPr/>
              <p14:nvPr/>
            </p14:nvContentPartPr>
            <p14:xfrm>
              <a:off x="2376314" y="3066989"/>
              <a:ext cx="95760" cy="97200"/>
            </p14:xfrm>
          </p:contentPart>
        </mc:Choice>
        <mc:Fallback xmlns="">
          <p:pic>
            <p:nvPicPr>
              <p:cNvPr id="367" name="Ink 366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375234" y="3064829"/>
                <a:ext cx="9756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">
            <p14:nvContentPartPr>
              <p14:cNvPr id="368" name="Ink 367"/>
              <p14:cNvContentPartPr/>
              <p14:nvPr/>
            </p14:nvContentPartPr>
            <p14:xfrm>
              <a:off x="2568914" y="3051149"/>
              <a:ext cx="75240" cy="97200"/>
            </p14:xfrm>
          </p:contentPart>
        </mc:Choice>
        <mc:Fallback xmlns="">
          <p:pic>
            <p:nvPicPr>
              <p:cNvPr id="368" name="Ink 367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567474" y="3049349"/>
                <a:ext cx="7776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">
            <p14:nvContentPartPr>
              <p14:cNvPr id="369" name="Ink 368"/>
              <p14:cNvContentPartPr/>
              <p14:nvPr/>
            </p14:nvContentPartPr>
            <p14:xfrm>
              <a:off x="2591234" y="3131429"/>
              <a:ext cx="64800" cy="52920"/>
            </p14:xfrm>
          </p:contentPart>
        </mc:Choice>
        <mc:Fallback xmlns="">
          <p:pic>
            <p:nvPicPr>
              <p:cNvPr id="369" name="Ink 368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590154" y="3129629"/>
                <a:ext cx="666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">
            <p14:nvContentPartPr>
              <p14:cNvPr id="370" name="Ink 369"/>
              <p14:cNvContentPartPr/>
              <p14:nvPr/>
            </p14:nvContentPartPr>
            <p14:xfrm>
              <a:off x="2725874" y="3059069"/>
              <a:ext cx="101160" cy="105120"/>
            </p14:xfrm>
          </p:contentPart>
        </mc:Choice>
        <mc:Fallback xmlns="">
          <p:pic>
            <p:nvPicPr>
              <p:cNvPr id="370" name="Ink 369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724434" y="3056549"/>
                <a:ext cx="10404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">
            <p14:nvContentPartPr>
              <p14:cNvPr id="371" name="Ink 370"/>
              <p14:cNvContentPartPr/>
              <p14:nvPr/>
            </p14:nvContentPartPr>
            <p14:xfrm>
              <a:off x="185714" y="2000613"/>
              <a:ext cx="154440" cy="122040"/>
            </p14:xfrm>
          </p:contentPart>
        </mc:Choice>
        <mc:Fallback xmlns="">
          <p:pic>
            <p:nvPicPr>
              <p:cNvPr id="371" name="Ink 370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84274" y="1998813"/>
                <a:ext cx="1562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">
            <p14:nvContentPartPr>
              <p14:cNvPr id="372" name="Ink 371"/>
              <p14:cNvContentPartPr/>
              <p14:nvPr/>
            </p14:nvContentPartPr>
            <p14:xfrm>
              <a:off x="363554" y="2021493"/>
              <a:ext cx="77040" cy="71280"/>
            </p14:xfrm>
          </p:contentPart>
        </mc:Choice>
        <mc:Fallback xmlns="">
          <p:pic>
            <p:nvPicPr>
              <p:cNvPr id="372" name="Ink 371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62474" y="2019333"/>
                <a:ext cx="7848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">
            <p14:nvContentPartPr>
              <p14:cNvPr id="373" name="Ink 372"/>
              <p14:cNvContentPartPr/>
              <p14:nvPr/>
            </p14:nvContentPartPr>
            <p14:xfrm>
              <a:off x="457874" y="2037693"/>
              <a:ext cx="61920" cy="55080"/>
            </p14:xfrm>
          </p:contentPart>
        </mc:Choice>
        <mc:Fallback xmlns="">
          <p:pic>
            <p:nvPicPr>
              <p:cNvPr id="373" name="Ink 372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56794" y="2036253"/>
                <a:ext cx="633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">
            <p14:nvContentPartPr>
              <p14:cNvPr id="374" name="Ink 373"/>
              <p14:cNvContentPartPr/>
              <p14:nvPr/>
            </p14:nvContentPartPr>
            <p14:xfrm>
              <a:off x="436634" y="2035893"/>
              <a:ext cx="77040" cy="90360"/>
            </p14:xfrm>
          </p:contentPart>
        </mc:Choice>
        <mc:Fallback xmlns="">
          <p:pic>
            <p:nvPicPr>
              <p:cNvPr id="374" name="Ink 373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36274" y="2034453"/>
                <a:ext cx="7812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">
            <p14:nvContentPartPr>
              <p14:cNvPr id="375" name="Ink 374"/>
              <p14:cNvContentPartPr/>
              <p14:nvPr/>
            </p14:nvContentPartPr>
            <p14:xfrm>
              <a:off x="162314" y="2305173"/>
              <a:ext cx="53640" cy="101880"/>
            </p14:xfrm>
          </p:contentPart>
        </mc:Choice>
        <mc:Fallback xmlns="">
          <p:pic>
            <p:nvPicPr>
              <p:cNvPr id="375" name="Ink 374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61234" y="2302653"/>
                <a:ext cx="5580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">
            <p14:nvContentPartPr>
              <p14:cNvPr id="376" name="Ink 375"/>
              <p14:cNvContentPartPr/>
              <p14:nvPr/>
            </p14:nvContentPartPr>
            <p14:xfrm>
              <a:off x="266714" y="2381853"/>
              <a:ext cx="19080" cy="25920"/>
            </p14:xfrm>
          </p:contentPart>
        </mc:Choice>
        <mc:Fallback xmlns="">
          <p:pic>
            <p:nvPicPr>
              <p:cNvPr id="376" name="Ink 375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65994" y="2381133"/>
                <a:ext cx="2016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">
            <p14:nvContentPartPr>
              <p14:cNvPr id="377" name="Ink 376"/>
              <p14:cNvContentPartPr/>
              <p14:nvPr/>
            </p14:nvContentPartPr>
            <p14:xfrm>
              <a:off x="354194" y="2269533"/>
              <a:ext cx="46440" cy="124200"/>
            </p14:xfrm>
          </p:contentPart>
        </mc:Choice>
        <mc:Fallback xmlns="">
          <p:pic>
            <p:nvPicPr>
              <p:cNvPr id="377" name="Ink 376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53114" y="2267373"/>
                <a:ext cx="478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">
            <p14:nvContentPartPr>
              <p14:cNvPr id="378" name="Ink 377"/>
              <p14:cNvContentPartPr/>
              <p14:nvPr/>
            </p14:nvContentPartPr>
            <p14:xfrm>
              <a:off x="319994" y="2313453"/>
              <a:ext cx="72000" cy="9720"/>
            </p14:xfrm>
          </p:contentPart>
        </mc:Choice>
        <mc:Fallback xmlns="">
          <p:pic>
            <p:nvPicPr>
              <p:cNvPr id="378" name="Ink 377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18914" y="2312733"/>
                <a:ext cx="734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">
            <p14:nvContentPartPr>
              <p14:cNvPr id="379" name="Ink 378"/>
              <p14:cNvContentPartPr/>
              <p14:nvPr/>
            </p14:nvContentPartPr>
            <p14:xfrm>
              <a:off x="442034" y="2398053"/>
              <a:ext cx="4320" cy="7200"/>
            </p14:xfrm>
          </p:contentPart>
        </mc:Choice>
        <mc:Fallback xmlns="">
          <p:pic>
            <p:nvPicPr>
              <p:cNvPr id="379" name="Ink 378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40954" y="2397333"/>
                <a:ext cx="57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">
            <p14:nvContentPartPr>
              <p14:cNvPr id="380" name="Ink 379"/>
              <p14:cNvContentPartPr/>
              <p14:nvPr/>
            </p14:nvContentPartPr>
            <p14:xfrm>
              <a:off x="496034" y="2295453"/>
              <a:ext cx="10080" cy="12240"/>
            </p14:xfrm>
          </p:contentPart>
        </mc:Choice>
        <mc:Fallback xmlns="">
          <p:pic>
            <p:nvPicPr>
              <p:cNvPr id="380" name="Ink 379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95314" y="2293293"/>
                <a:ext cx="1188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">
            <p14:nvContentPartPr>
              <p14:cNvPr id="381" name="Ink 380"/>
              <p14:cNvContentPartPr/>
              <p14:nvPr/>
            </p14:nvContentPartPr>
            <p14:xfrm>
              <a:off x="505034" y="2375013"/>
              <a:ext cx="5400" cy="5760"/>
            </p14:xfrm>
          </p:contentPart>
        </mc:Choice>
        <mc:Fallback xmlns="">
          <p:pic>
            <p:nvPicPr>
              <p:cNvPr id="381" name="Ink 380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04314" y="2373933"/>
                <a:ext cx="648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382" name="Rectangle 381"/>
          <p:cNvSpPr/>
          <p:nvPr/>
        </p:nvSpPr>
        <p:spPr>
          <a:xfrm>
            <a:off x="650826" y="2226873"/>
            <a:ext cx="142875" cy="728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82"/>
          <p:cNvSpPr/>
          <p:nvPr/>
        </p:nvSpPr>
        <p:spPr>
          <a:xfrm>
            <a:off x="1757280" y="2229213"/>
            <a:ext cx="168840" cy="7264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Rectangle 383"/>
          <p:cNvSpPr/>
          <p:nvPr/>
        </p:nvSpPr>
        <p:spPr>
          <a:xfrm>
            <a:off x="2049406" y="2241813"/>
            <a:ext cx="196867" cy="7138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54">
            <p14:nvContentPartPr>
              <p14:cNvPr id="394" name="Ink 393"/>
              <p14:cNvContentPartPr/>
              <p14:nvPr/>
            </p14:nvContentPartPr>
            <p14:xfrm>
              <a:off x="2683754" y="1995033"/>
              <a:ext cx="78120" cy="10080"/>
            </p14:xfrm>
          </p:contentPart>
        </mc:Choice>
        <mc:Fallback xmlns="">
          <p:pic>
            <p:nvPicPr>
              <p:cNvPr id="394" name="Ink 393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683034" y="1994313"/>
                <a:ext cx="799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5">
            <p14:nvContentPartPr>
              <p14:cNvPr id="395" name="Ink 394"/>
              <p14:cNvContentPartPr/>
              <p14:nvPr/>
            </p14:nvContentPartPr>
            <p14:xfrm>
              <a:off x="2715074" y="1935993"/>
              <a:ext cx="18720" cy="109440"/>
            </p14:xfrm>
          </p:contentPart>
        </mc:Choice>
        <mc:Fallback xmlns="">
          <p:pic>
            <p:nvPicPr>
              <p:cNvPr id="395" name="Ink 394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713994" y="1934553"/>
                <a:ext cx="2016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6">
            <p14:nvContentPartPr>
              <p14:cNvPr id="398" name="Ink 397"/>
              <p14:cNvContentPartPr/>
              <p14:nvPr/>
            </p14:nvContentPartPr>
            <p14:xfrm>
              <a:off x="1536794" y="1947372"/>
              <a:ext cx="78120" cy="138960"/>
            </p14:xfrm>
          </p:contentPart>
        </mc:Choice>
        <mc:Fallback xmlns="">
          <p:pic>
            <p:nvPicPr>
              <p:cNvPr id="398" name="Ink 39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535714" y="1944852"/>
                <a:ext cx="8028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7">
            <p14:nvContentPartPr>
              <p14:cNvPr id="400" name="Ink 399"/>
              <p14:cNvContentPartPr/>
              <p14:nvPr/>
            </p14:nvContentPartPr>
            <p14:xfrm>
              <a:off x="1902765" y="3002023"/>
              <a:ext cx="360" cy="360"/>
            </p14:xfrm>
          </p:contentPart>
        </mc:Choice>
        <mc:Fallback xmlns="">
          <p:pic>
            <p:nvPicPr>
              <p:cNvPr id="400" name="Ink 399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1902045" y="3000223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8">
            <p14:nvContentPartPr>
              <p14:cNvPr id="83" name="Ink 82"/>
              <p14:cNvContentPartPr/>
              <p14:nvPr/>
            </p14:nvContentPartPr>
            <p14:xfrm>
              <a:off x="957405" y="2481064"/>
              <a:ext cx="83520" cy="1688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359"/>
              <a:stretch>
                <a:fillRect/>
              </a:stretch>
            </p:blipFill>
            <p:spPr>
              <a:xfrm>
                <a:off x="956325" y="2478904"/>
                <a:ext cx="8568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0">
            <p14:nvContentPartPr>
              <p14:cNvPr id="85" name="Ink 84"/>
              <p14:cNvContentPartPr/>
              <p14:nvPr/>
            </p14:nvContentPartPr>
            <p14:xfrm>
              <a:off x="1192125" y="2589784"/>
              <a:ext cx="57600" cy="540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361"/>
              <a:stretch>
                <a:fillRect/>
              </a:stretch>
            </p:blipFill>
            <p:spPr>
              <a:xfrm>
                <a:off x="1191405" y="2589064"/>
                <a:ext cx="5868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2">
            <p14:nvContentPartPr>
              <p14:cNvPr id="91" name="Ink 90"/>
              <p14:cNvContentPartPr/>
              <p14:nvPr/>
            </p14:nvContentPartPr>
            <p14:xfrm>
              <a:off x="1275285" y="2529664"/>
              <a:ext cx="72360" cy="12528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363"/>
              <a:stretch>
                <a:fillRect/>
              </a:stretch>
            </p:blipFill>
            <p:spPr>
              <a:xfrm>
                <a:off x="1274925" y="2527504"/>
                <a:ext cx="7380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4">
            <p14:nvContentPartPr>
              <p14:cNvPr id="92" name="Ink 91"/>
              <p14:cNvContentPartPr/>
              <p14:nvPr/>
            </p14:nvContentPartPr>
            <p14:xfrm>
              <a:off x="1275645" y="2638024"/>
              <a:ext cx="360" cy="36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365"/>
              <a:stretch>
                <a:fillRect/>
              </a:stretch>
            </p:blipFill>
            <p:spPr>
              <a:xfrm>
                <a:off x="1275285" y="2637664"/>
                <a:ext cx="108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6">
            <p14:nvContentPartPr>
              <p14:cNvPr id="96" name="Ink 95"/>
              <p14:cNvContentPartPr/>
              <p14:nvPr/>
            </p14:nvContentPartPr>
            <p14:xfrm>
              <a:off x="1478325" y="2586184"/>
              <a:ext cx="43200" cy="75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367"/>
              <a:stretch>
                <a:fillRect/>
              </a:stretch>
            </p:blipFill>
            <p:spPr>
              <a:xfrm>
                <a:off x="1477605" y="2585464"/>
                <a:ext cx="453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8">
            <p14:nvContentPartPr>
              <p14:cNvPr id="97" name="Ink 96"/>
              <p14:cNvContentPartPr/>
              <p14:nvPr/>
            </p14:nvContentPartPr>
            <p14:xfrm>
              <a:off x="1543485" y="2507344"/>
              <a:ext cx="77040" cy="1332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369"/>
              <a:stretch>
                <a:fillRect/>
              </a:stretch>
            </p:blipFill>
            <p:spPr>
              <a:xfrm>
                <a:off x="1542765" y="2505184"/>
                <a:ext cx="7884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0">
            <p14:nvContentPartPr>
              <p14:cNvPr id="100" name="Ink 99"/>
              <p14:cNvContentPartPr/>
              <p14:nvPr/>
            </p14:nvContentPartPr>
            <p14:xfrm>
              <a:off x="1808805" y="2516704"/>
              <a:ext cx="79920" cy="1177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371"/>
              <a:stretch>
                <a:fillRect/>
              </a:stretch>
            </p:blipFill>
            <p:spPr>
              <a:xfrm>
                <a:off x="1808445" y="2514184"/>
                <a:ext cx="8136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2">
            <p14:nvContentPartPr>
              <p14:cNvPr id="101" name="Ink 100"/>
              <p14:cNvContentPartPr/>
              <p14:nvPr/>
            </p14:nvContentPartPr>
            <p14:xfrm>
              <a:off x="2876565" y="2502664"/>
              <a:ext cx="66960" cy="12852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373"/>
              <a:stretch>
                <a:fillRect/>
              </a:stretch>
            </p:blipFill>
            <p:spPr>
              <a:xfrm>
                <a:off x="2875485" y="2500504"/>
                <a:ext cx="6840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4">
            <p14:nvContentPartPr>
              <p14:cNvPr id="109" name="Ink 108"/>
              <p14:cNvContentPartPr/>
              <p14:nvPr/>
            </p14:nvContentPartPr>
            <p14:xfrm>
              <a:off x="945885" y="1963744"/>
              <a:ext cx="81000" cy="1328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375"/>
              <a:stretch>
                <a:fillRect/>
              </a:stretch>
            </p:blipFill>
            <p:spPr>
              <a:xfrm>
                <a:off x="945525" y="1961584"/>
                <a:ext cx="8244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6">
            <p14:nvContentPartPr>
              <p14:cNvPr id="110" name="Ink 109"/>
              <p14:cNvContentPartPr/>
              <p14:nvPr/>
            </p14:nvContentPartPr>
            <p14:xfrm>
              <a:off x="1193205" y="2053384"/>
              <a:ext cx="46080" cy="216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377"/>
              <a:stretch>
                <a:fillRect/>
              </a:stretch>
            </p:blipFill>
            <p:spPr>
              <a:xfrm>
                <a:off x="1192125" y="2051224"/>
                <a:ext cx="475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8">
            <p14:nvContentPartPr>
              <p14:cNvPr id="116" name="Ink 115"/>
              <p14:cNvContentPartPr/>
              <p14:nvPr/>
            </p14:nvContentPartPr>
            <p14:xfrm>
              <a:off x="1268445" y="1988944"/>
              <a:ext cx="99720" cy="11664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379"/>
              <a:stretch>
                <a:fillRect/>
              </a:stretch>
            </p:blipFill>
            <p:spPr>
              <a:xfrm>
                <a:off x="1267365" y="1987144"/>
                <a:ext cx="10116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0">
            <p14:nvContentPartPr>
              <p14:cNvPr id="123" name="Ink 122"/>
              <p14:cNvContentPartPr/>
              <p14:nvPr/>
            </p14:nvContentPartPr>
            <p14:xfrm>
              <a:off x="1459245" y="2025664"/>
              <a:ext cx="55080" cy="828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381"/>
              <a:stretch>
                <a:fillRect/>
              </a:stretch>
            </p:blipFill>
            <p:spPr>
              <a:xfrm>
                <a:off x="1458525" y="2023504"/>
                <a:ext cx="56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2">
            <p14:nvContentPartPr>
              <p14:cNvPr id="132" name="Ink 131"/>
              <p14:cNvContentPartPr/>
              <p14:nvPr/>
            </p14:nvContentPartPr>
            <p14:xfrm>
              <a:off x="1788285" y="1976704"/>
              <a:ext cx="88920" cy="11232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383"/>
              <a:stretch>
                <a:fillRect/>
              </a:stretch>
            </p:blipFill>
            <p:spPr>
              <a:xfrm>
                <a:off x="1787925" y="1974184"/>
                <a:ext cx="90360" cy="1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4">
            <p14:nvContentPartPr>
              <p14:cNvPr id="211" name="Ink 210"/>
              <p14:cNvContentPartPr/>
              <p14:nvPr/>
            </p14:nvContentPartPr>
            <p14:xfrm>
              <a:off x="2897085" y="1931344"/>
              <a:ext cx="69480" cy="13824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385"/>
              <a:stretch>
                <a:fillRect/>
              </a:stretch>
            </p:blipFill>
            <p:spPr>
              <a:xfrm>
                <a:off x="2896005" y="1928824"/>
                <a:ext cx="71640" cy="1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6">
            <p14:nvContentPartPr>
              <p14:cNvPr id="212" name="Ink 211"/>
              <p14:cNvContentPartPr/>
              <p14:nvPr/>
            </p14:nvContentPartPr>
            <p14:xfrm>
              <a:off x="4443285" y="3563280"/>
              <a:ext cx="360" cy="36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387"/>
              <a:stretch>
                <a:fillRect/>
              </a:stretch>
            </p:blipFill>
            <p:spPr>
              <a:xfrm>
                <a:off x="4442205" y="3561480"/>
                <a:ext cx="2160" cy="3600"/>
              </a:xfrm>
              <a:prstGeom prst="rect">
                <a:avLst/>
              </a:prstGeom>
            </p:spPr>
          </p:pic>
        </mc:Fallback>
      </mc:AlternateContent>
      <p:cxnSp>
        <p:nvCxnSpPr>
          <p:cNvPr id="410" name="Straight Connector 409"/>
          <p:cNvCxnSpPr/>
          <p:nvPr/>
        </p:nvCxnSpPr>
        <p:spPr>
          <a:xfrm>
            <a:off x="298394" y="1776625"/>
            <a:ext cx="3835456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88">
            <p14:nvContentPartPr>
              <p14:cNvPr id="145" name="Ink 144"/>
              <p14:cNvContentPartPr/>
              <p14:nvPr/>
            </p14:nvContentPartPr>
            <p14:xfrm>
              <a:off x="2304591" y="1519784"/>
              <a:ext cx="82080" cy="11880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389"/>
              <a:stretch>
                <a:fillRect/>
              </a:stretch>
            </p:blipFill>
            <p:spPr>
              <a:xfrm>
                <a:off x="2303516" y="1517624"/>
                <a:ext cx="84231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0">
            <p14:nvContentPartPr>
              <p14:cNvPr id="146" name="Ink 145"/>
              <p14:cNvContentPartPr/>
              <p14:nvPr/>
            </p14:nvContentPartPr>
            <p14:xfrm>
              <a:off x="2290911" y="1533464"/>
              <a:ext cx="95760" cy="972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391"/>
              <a:stretch>
                <a:fillRect/>
              </a:stretch>
            </p:blipFill>
            <p:spPr>
              <a:xfrm>
                <a:off x="2289831" y="1531304"/>
                <a:ext cx="9756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2">
            <p14:nvContentPartPr>
              <p14:cNvPr id="147" name="Ink 146"/>
              <p14:cNvContentPartPr/>
              <p14:nvPr/>
            </p14:nvContentPartPr>
            <p14:xfrm>
              <a:off x="2483511" y="1517624"/>
              <a:ext cx="75240" cy="9720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93"/>
              <a:stretch>
                <a:fillRect/>
              </a:stretch>
            </p:blipFill>
            <p:spPr>
              <a:xfrm>
                <a:off x="2482436" y="1515456"/>
                <a:ext cx="77390" cy="1018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4">
            <p14:nvContentPartPr>
              <p14:cNvPr id="148" name="Ink 147"/>
              <p14:cNvContentPartPr/>
              <p14:nvPr/>
            </p14:nvContentPartPr>
            <p14:xfrm>
              <a:off x="2505831" y="1597904"/>
              <a:ext cx="64800" cy="5292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395"/>
              <a:stretch>
                <a:fillRect/>
              </a:stretch>
            </p:blipFill>
            <p:spPr>
              <a:xfrm>
                <a:off x="2504751" y="1596104"/>
                <a:ext cx="666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6">
            <p14:nvContentPartPr>
              <p14:cNvPr id="149" name="Ink 148"/>
              <p14:cNvContentPartPr/>
              <p14:nvPr/>
            </p14:nvContentPartPr>
            <p14:xfrm>
              <a:off x="2640471" y="1525544"/>
              <a:ext cx="101160" cy="10512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397"/>
              <a:stretch>
                <a:fillRect/>
              </a:stretch>
            </p:blipFill>
            <p:spPr>
              <a:xfrm>
                <a:off x="2639395" y="1523024"/>
                <a:ext cx="103671" cy="11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655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Simplex-b: pivoting using </a:t>
            </a:r>
            <a:r>
              <a:rPr lang="en-US" i="1" dirty="0" smtClean="0"/>
              <a:t>tableau</a:t>
            </a:r>
            <a:endParaRPr lang="en-US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3" name="Ink 72"/>
              <p14:cNvContentPartPr/>
              <p14:nvPr/>
            </p14:nvContentPartPr>
            <p14:xfrm>
              <a:off x="4951605" y="1753575"/>
              <a:ext cx="360" cy="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0525" y="175177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8" name="Ink 87"/>
              <p14:cNvContentPartPr/>
              <p14:nvPr/>
            </p14:nvContentPartPr>
            <p14:xfrm>
              <a:off x="632264" y="410885"/>
              <a:ext cx="74160" cy="11844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184" y="408005"/>
                <a:ext cx="7668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9" name="Ink 88"/>
              <p14:cNvContentPartPr/>
              <p14:nvPr/>
            </p14:nvContentPartPr>
            <p14:xfrm>
              <a:off x="878864" y="411605"/>
              <a:ext cx="91080" cy="1213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8144" y="409445"/>
                <a:ext cx="932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0" name="Ink 89"/>
              <p14:cNvContentPartPr/>
              <p14:nvPr/>
            </p14:nvContentPartPr>
            <p14:xfrm>
              <a:off x="1184144" y="415565"/>
              <a:ext cx="73440" cy="1047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83064" y="413045"/>
                <a:ext cx="7596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4" name="Ink 93"/>
              <p14:cNvContentPartPr/>
              <p14:nvPr/>
            </p14:nvContentPartPr>
            <p14:xfrm>
              <a:off x="2914251" y="1439765"/>
              <a:ext cx="360" cy="36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13171" y="143832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5" name="Ink 94"/>
              <p14:cNvContentPartPr/>
              <p14:nvPr/>
            </p14:nvContentPartPr>
            <p14:xfrm>
              <a:off x="2071489" y="423485"/>
              <a:ext cx="68040" cy="10404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70409" y="420965"/>
                <a:ext cx="7020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7" name="Ink 106"/>
              <p14:cNvContentPartPr/>
              <p14:nvPr/>
            </p14:nvContentPartPr>
            <p14:xfrm>
              <a:off x="631184" y="734885"/>
              <a:ext cx="70560" cy="11808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0104" y="732365"/>
                <a:ext cx="7308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8" name="Ink 107"/>
              <p14:cNvContentPartPr/>
              <p14:nvPr/>
            </p14:nvContentPartPr>
            <p14:xfrm>
              <a:off x="848264" y="782765"/>
              <a:ext cx="63720" cy="828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47184" y="782405"/>
                <a:ext cx="651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1" name="Ink 110"/>
              <p14:cNvContentPartPr/>
              <p14:nvPr/>
            </p14:nvContentPartPr>
            <p14:xfrm>
              <a:off x="946544" y="727685"/>
              <a:ext cx="68040" cy="11376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45464" y="725165"/>
                <a:ext cx="7020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12" name="Ink 111"/>
              <p14:cNvContentPartPr/>
              <p14:nvPr/>
            </p14:nvContentPartPr>
            <p14:xfrm>
              <a:off x="1213304" y="716885"/>
              <a:ext cx="60120" cy="1335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12224" y="714725"/>
                <a:ext cx="6156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13" name="Ink 112"/>
              <p14:cNvContentPartPr/>
              <p14:nvPr/>
            </p14:nvContentPartPr>
            <p14:xfrm>
              <a:off x="1466744" y="724445"/>
              <a:ext cx="85680" cy="11484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465664" y="721925"/>
                <a:ext cx="874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14" name="Ink 113"/>
              <p14:cNvContentPartPr/>
              <p14:nvPr/>
            </p14:nvContentPartPr>
            <p14:xfrm>
              <a:off x="1754024" y="732365"/>
              <a:ext cx="69480" cy="11088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753304" y="730205"/>
                <a:ext cx="7164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5" name="Ink 114"/>
              <p14:cNvContentPartPr/>
              <p14:nvPr/>
            </p14:nvContentPartPr>
            <p14:xfrm>
              <a:off x="2074535" y="723365"/>
              <a:ext cx="62280" cy="1051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73455" y="721205"/>
                <a:ext cx="6480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7" name="Ink 116"/>
              <p14:cNvContentPartPr/>
              <p14:nvPr/>
            </p14:nvContentPartPr>
            <p14:xfrm>
              <a:off x="631904" y="969245"/>
              <a:ext cx="72720" cy="13680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30824" y="967445"/>
                <a:ext cx="7524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8" name="Ink 117"/>
              <p14:cNvContentPartPr/>
              <p14:nvPr/>
            </p14:nvContentPartPr>
            <p14:xfrm>
              <a:off x="917024" y="965285"/>
              <a:ext cx="78840" cy="1119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15944" y="962765"/>
                <a:ext cx="8028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19" name="Ink 118"/>
              <p14:cNvContentPartPr/>
              <p14:nvPr/>
            </p14:nvContentPartPr>
            <p14:xfrm>
              <a:off x="1192064" y="980045"/>
              <a:ext cx="69480" cy="874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90624" y="977525"/>
                <a:ext cx="7200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0" name="Ink 119"/>
              <p14:cNvContentPartPr/>
              <p14:nvPr/>
            </p14:nvContentPartPr>
            <p14:xfrm>
              <a:off x="1463864" y="975365"/>
              <a:ext cx="66960" cy="961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62784" y="972845"/>
                <a:ext cx="6912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22" name="Ink 121"/>
              <p14:cNvContentPartPr/>
              <p14:nvPr/>
            </p14:nvContentPartPr>
            <p14:xfrm>
              <a:off x="2058584" y="973205"/>
              <a:ext cx="82800" cy="918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057504" y="970685"/>
                <a:ext cx="8532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4" name="Ink 123"/>
              <p14:cNvContentPartPr/>
              <p14:nvPr/>
            </p14:nvContentPartPr>
            <p14:xfrm>
              <a:off x="635864" y="1225205"/>
              <a:ext cx="71640" cy="11376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34784" y="1222325"/>
                <a:ext cx="7416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5" name="Ink 124"/>
              <p14:cNvContentPartPr/>
              <p14:nvPr/>
            </p14:nvContentPartPr>
            <p14:xfrm>
              <a:off x="912704" y="1215485"/>
              <a:ext cx="87120" cy="11340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11984" y="1212965"/>
                <a:ext cx="8820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6" name="Ink 125"/>
              <p14:cNvContentPartPr/>
              <p14:nvPr/>
            </p14:nvContentPartPr>
            <p14:xfrm>
              <a:off x="1164344" y="1231325"/>
              <a:ext cx="103320" cy="1159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63264" y="1228805"/>
                <a:ext cx="10584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7" name="Ink 126"/>
              <p14:cNvContentPartPr/>
              <p14:nvPr/>
            </p14:nvContentPartPr>
            <p14:xfrm>
              <a:off x="1393304" y="1273805"/>
              <a:ext cx="41760" cy="900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392224" y="1271285"/>
                <a:ext cx="4392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8" name="Ink 127"/>
              <p14:cNvContentPartPr/>
              <p14:nvPr/>
            </p14:nvContentPartPr>
            <p14:xfrm>
              <a:off x="1439384" y="1223045"/>
              <a:ext cx="55800" cy="1224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438304" y="1220525"/>
                <a:ext cx="5760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9" name="Ink 128"/>
              <p14:cNvContentPartPr/>
              <p14:nvPr/>
            </p14:nvContentPartPr>
            <p14:xfrm>
              <a:off x="1521049" y="1239245"/>
              <a:ext cx="83160" cy="10548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520689" y="1236725"/>
                <a:ext cx="8496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30" name="Ink 129"/>
              <p14:cNvContentPartPr/>
              <p14:nvPr/>
            </p14:nvContentPartPr>
            <p14:xfrm>
              <a:off x="1751864" y="1216925"/>
              <a:ext cx="82080" cy="12960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750784" y="1214405"/>
                <a:ext cx="8460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31" name="Ink 130"/>
              <p14:cNvContentPartPr/>
              <p14:nvPr/>
            </p14:nvContentPartPr>
            <p14:xfrm>
              <a:off x="2052436" y="1219085"/>
              <a:ext cx="87120" cy="1180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051356" y="1216925"/>
                <a:ext cx="8892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37" name="Ink 136"/>
              <p14:cNvContentPartPr/>
              <p14:nvPr/>
            </p14:nvContentPartPr>
            <p14:xfrm>
              <a:off x="2834691" y="726965"/>
              <a:ext cx="72720" cy="12168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34331" y="724445"/>
                <a:ext cx="7452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38" name="Ink 137"/>
              <p14:cNvContentPartPr/>
              <p14:nvPr/>
            </p14:nvContentPartPr>
            <p14:xfrm>
              <a:off x="2817051" y="952325"/>
              <a:ext cx="3600" cy="88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815611" y="949805"/>
                <a:ext cx="648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39" name="Ink 138"/>
              <p14:cNvContentPartPr/>
              <p14:nvPr/>
            </p14:nvContentPartPr>
            <p14:xfrm>
              <a:off x="2869971" y="957365"/>
              <a:ext cx="87480" cy="838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869611" y="954845"/>
                <a:ext cx="892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40" name="Ink 139"/>
              <p14:cNvContentPartPr/>
              <p14:nvPr/>
            </p14:nvContentPartPr>
            <p14:xfrm>
              <a:off x="2791851" y="1187045"/>
              <a:ext cx="9000" cy="1180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790411" y="1184525"/>
                <a:ext cx="1080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41" name="Ink 140"/>
              <p14:cNvContentPartPr/>
              <p14:nvPr/>
            </p14:nvContentPartPr>
            <p14:xfrm>
              <a:off x="2849451" y="1177685"/>
              <a:ext cx="93960" cy="1202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849091" y="1175165"/>
                <a:ext cx="95760" cy="125280"/>
              </a:xfrm>
              <a:prstGeom prst="rect">
                <a:avLst/>
              </a:prstGeom>
            </p:spPr>
          </p:pic>
        </mc:Fallback>
      </mc:AlternateContent>
      <p:sp>
        <p:nvSpPr>
          <p:cNvPr id="161" name="Rectangle 160"/>
          <p:cNvSpPr/>
          <p:nvPr/>
        </p:nvSpPr>
        <p:spPr>
          <a:xfrm>
            <a:off x="595026" y="680345"/>
            <a:ext cx="142875" cy="728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/>
          <p:cNvSpPr/>
          <p:nvPr/>
        </p:nvSpPr>
        <p:spPr>
          <a:xfrm>
            <a:off x="1136115" y="682685"/>
            <a:ext cx="168840" cy="7264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/>
        </p:nvSpPr>
        <p:spPr>
          <a:xfrm>
            <a:off x="1993606" y="695285"/>
            <a:ext cx="196867" cy="7138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27" name="Ink 226"/>
              <p14:cNvContentPartPr/>
              <p14:nvPr/>
            </p14:nvContentPartPr>
            <p14:xfrm>
              <a:off x="2627954" y="448505"/>
              <a:ext cx="78120" cy="10080"/>
            </p14:xfrm>
          </p:contentPart>
        </mc:Choice>
        <mc:Fallback xmlns="">
          <p:pic>
            <p:nvPicPr>
              <p:cNvPr id="227" name="Ink 226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627234" y="447785"/>
                <a:ext cx="799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29" name="Ink 228"/>
              <p14:cNvContentPartPr/>
              <p14:nvPr/>
            </p14:nvContentPartPr>
            <p14:xfrm>
              <a:off x="2805434" y="384065"/>
              <a:ext cx="111960" cy="13716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804354" y="382265"/>
                <a:ext cx="11340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42" name="Ink 241"/>
              <p14:cNvContentPartPr/>
              <p14:nvPr/>
            </p14:nvContentPartPr>
            <p14:xfrm>
              <a:off x="1480994" y="400844"/>
              <a:ext cx="78120" cy="138960"/>
            </p14:xfrm>
          </p:contentPart>
        </mc:Choice>
        <mc:Fallback xmlns="">
          <p:pic>
            <p:nvPicPr>
              <p:cNvPr id="242" name="Ink 241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479914" y="398324"/>
                <a:ext cx="8028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53" name="Ink 52"/>
              <p14:cNvContentPartPr/>
              <p14:nvPr/>
            </p14:nvContentPartPr>
            <p14:xfrm>
              <a:off x="1768125" y="433815"/>
              <a:ext cx="68040" cy="11736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1768125" y="431655"/>
                <a:ext cx="694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55" name="Ink 54"/>
              <p14:cNvContentPartPr/>
              <p14:nvPr/>
            </p14:nvContentPartPr>
            <p14:xfrm>
              <a:off x="823125" y="471615"/>
              <a:ext cx="55800" cy="86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822405" y="471255"/>
                <a:ext cx="568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56" name="Ink 55"/>
              <p14:cNvContentPartPr/>
              <p14:nvPr/>
            </p14:nvContentPartPr>
            <p14:xfrm>
              <a:off x="3171075" y="2697329"/>
              <a:ext cx="360" cy="36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3170355" y="2695529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">
            <p14:nvContentPartPr>
              <p14:cNvPr id="58" name="Ink 57"/>
              <p14:cNvContentPartPr/>
              <p14:nvPr/>
            </p14:nvContentPartPr>
            <p14:xfrm>
              <a:off x="1740045" y="957975"/>
              <a:ext cx="87120" cy="1386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302"/>
              <a:stretch>
                <a:fillRect/>
              </a:stretch>
            </p:blipFill>
            <p:spPr>
              <a:xfrm>
                <a:off x="1738605" y="955815"/>
                <a:ext cx="89640" cy="143280"/>
              </a:xfrm>
              <a:prstGeom prst="rect">
                <a:avLst/>
              </a:prstGeom>
            </p:spPr>
          </p:pic>
        </mc:Fallback>
      </mc:AlternateContent>
      <p:sp>
        <p:nvSpPr>
          <p:cNvPr id="82" name="Rounded Rectangle 81"/>
          <p:cNvSpPr/>
          <p:nvPr/>
        </p:nvSpPr>
        <p:spPr>
          <a:xfrm>
            <a:off x="1695450" y="354365"/>
            <a:ext cx="209550" cy="110113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03">
            <p14:nvContentPartPr>
              <p14:cNvPr id="324" name="Ink 323"/>
              <p14:cNvContentPartPr/>
              <p14:nvPr/>
            </p14:nvContentPartPr>
            <p14:xfrm>
              <a:off x="688064" y="1957413"/>
              <a:ext cx="74160" cy="118440"/>
            </p14:xfrm>
          </p:contentPart>
        </mc:Choice>
        <mc:Fallback xmlns="">
          <p:pic>
            <p:nvPicPr>
              <p:cNvPr id="324" name="Ink 32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6984" y="1954533"/>
                <a:ext cx="7668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">
            <p14:nvContentPartPr>
              <p14:cNvPr id="328" name="Ink 327"/>
              <p14:cNvContentPartPr/>
              <p14:nvPr/>
            </p14:nvContentPartPr>
            <p14:xfrm>
              <a:off x="2127289" y="1970013"/>
              <a:ext cx="68040" cy="104040"/>
            </p14:xfrm>
          </p:contentPart>
        </mc:Choice>
        <mc:Fallback xmlns="">
          <p:pic>
            <p:nvPicPr>
              <p:cNvPr id="328" name="Ink 32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26209" y="1967493"/>
                <a:ext cx="7020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">
            <p14:nvContentPartPr>
              <p14:cNvPr id="335" name="Ink 334"/>
              <p14:cNvContentPartPr/>
              <p14:nvPr/>
            </p14:nvContentPartPr>
            <p14:xfrm>
              <a:off x="686984" y="2281413"/>
              <a:ext cx="70560" cy="118080"/>
            </p14:xfrm>
          </p:contentPart>
        </mc:Choice>
        <mc:Fallback xmlns="">
          <p:pic>
            <p:nvPicPr>
              <p:cNvPr id="335" name="Ink 33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85904" y="2278893"/>
                <a:ext cx="7308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">
            <p14:nvContentPartPr>
              <p14:cNvPr id="336" name="Ink 335"/>
              <p14:cNvContentPartPr/>
              <p14:nvPr/>
            </p14:nvContentPartPr>
            <p14:xfrm>
              <a:off x="904064" y="2329293"/>
              <a:ext cx="63720" cy="8280"/>
            </p14:xfrm>
          </p:contentPart>
        </mc:Choice>
        <mc:Fallback xmlns="">
          <p:pic>
            <p:nvPicPr>
              <p:cNvPr id="336" name="Ink 33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02984" y="2328933"/>
                <a:ext cx="651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">
            <p14:nvContentPartPr>
              <p14:cNvPr id="337" name="Ink 336"/>
              <p14:cNvContentPartPr/>
              <p14:nvPr/>
            </p14:nvContentPartPr>
            <p14:xfrm>
              <a:off x="1002344" y="2274213"/>
              <a:ext cx="68040" cy="113760"/>
            </p14:xfrm>
          </p:contentPart>
        </mc:Choice>
        <mc:Fallback xmlns="">
          <p:pic>
            <p:nvPicPr>
              <p:cNvPr id="337" name="Ink 33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01264" y="2271693"/>
                <a:ext cx="7020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">
            <p14:nvContentPartPr>
              <p14:cNvPr id="338" name="Ink 337"/>
              <p14:cNvContentPartPr/>
              <p14:nvPr/>
            </p14:nvContentPartPr>
            <p14:xfrm>
              <a:off x="1269104" y="2263413"/>
              <a:ext cx="60120" cy="133560"/>
            </p14:xfrm>
          </p:contentPart>
        </mc:Choice>
        <mc:Fallback xmlns="">
          <p:pic>
            <p:nvPicPr>
              <p:cNvPr id="338" name="Ink 33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68024" y="2261253"/>
                <a:ext cx="6156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">
            <p14:nvContentPartPr>
              <p14:cNvPr id="339" name="Ink 338"/>
              <p14:cNvContentPartPr/>
              <p14:nvPr/>
            </p14:nvContentPartPr>
            <p14:xfrm>
              <a:off x="1522544" y="2270973"/>
              <a:ext cx="85680" cy="114840"/>
            </p14:xfrm>
          </p:contentPart>
        </mc:Choice>
        <mc:Fallback xmlns="">
          <p:pic>
            <p:nvPicPr>
              <p:cNvPr id="339" name="Ink 33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521464" y="2268453"/>
                <a:ext cx="874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340" name="Ink 339"/>
              <p14:cNvContentPartPr/>
              <p14:nvPr/>
            </p14:nvContentPartPr>
            <p14:xfrm>
              <a:off x="1809824" y="2278893"/>
              <a:ext cx="69480" cy="110880"/>
            </p14:xfrm>
          </p:contentPart>
        </mc:Choice>
        <mc:Fallback xmlns="">
          <p:pic>
            <p:nvPicPr>
              <p:cNvPr id="340" name="Ink 33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809104" y="2276733"/>
                <a:ext cx="7164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">
            <p14:nvContentPartPr>
              <p14:cNvPr id="341" name="Ink 340"/>
              <p14:cNvContentPartPr/>
              <p14:nvPr/>
            </p14:nvContentPartPr>
            <p14:xfrm>
              <a:off x="2130335" y="2269893"/>
              <a:ext cx="62280" cy="105120"/>
            </p14:xfrm>
          </p:contentPart>
        </mc:Choice>
        <mc:Fallback xmlns="">
          <p:pic>
            <p:nvPicPr>
              <p:cNvPr id="341" name="Ink 34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29255" y="2267733"/>
                <a:ext cx="6480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342" name="Ink 341"/>
              <p14:cNvContentPartPr/>
              <p14:nvPr/>
            </p14:nvContentPartPr>
            <p14:xfrm>
              <a:off x="687704" y="2515773"/>
              <a:ext cx="72720" cy="136800"/>
            </p14:xfrm>
          </p:contentPart>
        </mc:Choice>
        <mc:Fallback xmlns="">
          <p:pic>
            <p:nvPicPr>
              <p:cNvPr id="342" name="Ink 34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6624" y="2513973"/>
                <a:ext cx="7524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">
            <p14:nvContentPartPr>
              <p14:cNvPr id="346" name="Ink 345"/>
              <p14:cNvContentPartPr/>
              <p14:nvPr/>
            </p14:nvContentPartPr>
            <p14:xfrm>
              <a:off x="2114384" y="2519733"/>
              <a:ext cx="82800" cy="91800"/>
            </p14:xfrm>
          </p:contentPart>
        </mc:Choice>
        <mc:Fallback xmlns="">
          <p:pic>
            <p:nvPicPr>
              <p:cNvPr id="346" name="Ink 34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113304" y="2517213"/>
                <a:ext cx="8532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347" name="Ink 346"/>
              <p14:cNvContentPartPr/>
              <p14:nvPr/>
            </p14:nvContentPartPr>
            <p14:xfrm>
              <a:off x="691664" y="2771733"/>
              <a:ext cx="71640" cy="113760"/>
            </p14:xfrm>
          </p:contentPart>
        </mc:Choice>
        <mc:Fallback xmlns="">
          <p:pic>
            <p:nvPicPr>
              <p:cNvPr id="347" name="Ink 34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90584" y="2768853"/>
                <a:ext cx="7416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">
            <p14:nvContentPartPr>
              <p14:cNvPr id="348" name="Ink 347"/>
              <p14:cNvContentPartPr/>
              <p14:nvPr/>
            </p14:nvContentPartPr>
            <p14:xfrm>
              <a:off x="968504" y="2762013"/>
              <a:ext cx="87120" cy="113400"/>
            </p14:xfrm>
          </p:contentPart>
        </mc:Choice>
        <mc:Fallback xmlns="">
          <p:pic>
            <p:nvPicPr>
              <p:cNvPr id="348" name="Ink 34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67784" y="2759493"/>
                <a:ext cx="8820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349" name="Ink 348"/>
              <p14:cNvContentPartPr/>
              <p14:nvPr/>
            </p14:nvContentPartPr>
            <p14:xfrm>
              <a:off x="1220144" y="2777853"/>
              <a:ext cx="103320" cy="115920"/>
            </p14:xfrm>
          </p:contentPart>
        </mc:Choice>
        <mc:Fallback xmlns="">
          <p:pic>
            <p:nvPicPr>
              <p:cNvPr id="349" name="Ink 34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219064" y="2775333"/>
                <a:ext cx="10584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">
            <p14:nvContentPartPr>
              <p14:cNvPr id="350" name="Ink 349"/>
              <p14:cNvContentPartPr/>
              <p14:nvPr/>
            </p14:nvContentPartPr>
            <p14:xfrm>
              <a:off x="1449104" y="2820333"/>
              <a:ext cx="41760" cy="9000"/>
            </p14:xfrm>
          </p:contentPart>
        </mc:Choice>
        <mc:Fallback xmlns="">
          <p:pic>
            <p:nvPicPr>
              <p:cNvPr id="350" name="Ink 34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448024" y="2817813"/>
                <a:ext cx="4392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351" name="Ink 350"/>
              <p14:cNvContentPartPr/>
              <p14:nvPr/>
            </p14:nvContentPartPr>
            <p14:xfrm>
              <a:off x="1495184" y="2769573"/>
              <a:ext cx="55800" cy="12240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494104" y="2767053"/>
                <a:ext cx="5760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">
            <p14:nvContentPartPr>
              <p14:cNvPr id="352" name="Ink 351"/>
              <p14:cNvContentPartPr/>
              <p14:nvPr/>
            </p14:nvContentPartPr>
            <p14:xfrm>
              <a:off x="1576849" y="2785773"/>
              <a:ext cx="83160" cy="105480"/>
            </p14:xfrm>
          </p:contentPart>
        </mc:Choice>
        <mc:Fallback xmlns="">
          <p:pic>
            <p:nvPicPr>
              <p:cNvPr id="352" name="Ink 35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576489" y="2783253"/>
                <a:ext cx="8496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353" name="Ink 352"/>
              <p14:cNvContentPartPr/>
              <p14:nvPr/>
            </p14:nvContentPartPr>
            <p14:xfrm>
              <a:off x="1807664" y="2763453"/>
              <a:ext cx="82080" cy="12960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806584" y="2760933"/>
                <a:ext cx="8460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">
            <p14:nvContentPartPr>
              <p14:cNvPr id="354" name="Ink 353"/>
              <p14:cNvContentPartPr/>
              <p14:nvPr/>
            </p14:nvContentPartPr>
            <p14:xfrm>
              <a:off x="2108236" y="2765613"/>
              <a:ext cx="87120" cy="11808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107156" y="2763453"/>
                <a:ext cx="8892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359" name="Ink 358"/>
              <p14:cNvContentPartPr/>
              <p14:nvPr/>
            </p14:nvContentPartPr>
            <p14:xfrm>
              <a:off x="2890491" y="2273493"/>
              <a:ext cx="72720" cy="121680"/>
            </p14:xfrm>
          </p:contentPart>
        </mc:Choice>
        <mc:Fallback xmlns="">
          <p:pic>
            <p:nvPicPr>
              <p:cNvPr id="359" name="Ink 35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90131" y="2270973"/>
                <a:ext cx="7452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">
            <p14:nvContentPartPr>
              <p14:cNvPr id="362" name="Ink 361"/>
              <p14:cNvContentPartPr/>
              <p14:nvPr/>
            </p14:nvContentPartPr>
            <p14:xfrm>
              <a:off x="2847651" y="2733573"/>
              <a:ext cx="9000" cy="118080"/>
            </p14:xfrm>
          </p:contentPart>
        </mc:Choice>
        <mc:Fallback xmlns="">
          <p:pic>
            <p:nvPicPr>
              <p:cNvPr id="362" name="Ink 361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846211" y="2731053"/>
                <a:ext cx="1080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">
            <p14:nvContentPartPr>
              <p14:cNvPr id="363" name="Ink 362"/>
              <p14:cNvContentPartPr/>
              <p14:nvPr/>
            </p14:nvContentPartPr>
            <p14:xfrm>
              <a:off x="2905251" y="2724213"/>
              <a:ext cx="93960" cy="120240"/>
            </p14:xfrm>
          </p:contentPart>
        </mc:Choice>
        <mc:Fallback xmlns="">
          <p:pic>
            <p:nvPicPr>
              <p:cNvPr id="363" name="Ink 362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904891" y="2721693"/>
                <a:ext cx="95760" cy="125280"/>
              </a:xfrm>
              <a:prstGeom prst="rect">
                <a:avLst/>
              </a:prstGeom>
            </p:spPr>
          </p:pic>
        </mc:Fallback>
      </mc:AlternateContent>
      <p:sp>
        <p:nvSpPr>
          <p:cNvPr id="382" name="Rectangle 381"/>
          <p:cNvSpPr/>
          <p:nvPr/>
        </p:nvSpPr>
        <p:spPr>
          <a:xfrm>
            <a:off x="650826" y="2226873"/>
            <a:ext cx="142875" cy="728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82"/>
          <p:cNvSpPr/>
          <p:nvPr/>
        </p:nvSpPr>
        <p:spPr>
          <a:xfrm>
            <a:off x="1757280" y="2229213"/>
            <a:ext cx="168840" cy="7264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Rectangle 383"/>
          <p:cNvSpPr/>
          <p:nvPr/>
        </p:nvSpPr>
        <p:spPr>
          <a:xfrm>
            <a:off x="2049406" y="2241813"/>
            <a:ext cx="196867" cy="7138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25">
            <p14:nvContentPartPr>
              <p14:cNvPr id="394" name="Ink 393"/>
              <p14:cNvContentPartPr/>
              <p14:nvPr/>
            </p14:nvContentPartPr>
            <p14:xfrm>
              <a:off x="2683754" y="1995033"/>
              <a:ext cx="78120" cy="10080"/>
            </p14:xfrm>
          </p:contentPart>
        </mc:Choice>
        <mc:Fallback xmlns="">
          <p:pic>
            <p:nvPicPr>
              <p:cNvPr id="394" name="Ink 393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683034" y="1994313"/>
                <a:ext cx="799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">
            <p14:nvContentPartPr>
              <p14:cNvPr id="398" name="Ink 397"/>
              <p14:cNvContentPartPr/>
              <p14:nvPr/>
            </p14:nvContentPartPr>
            <p14:xfrm>
              <a:off x="1536794" y="1947372"/>
              <a:ext cx="78120" cy="138960"/>
            </p14:xfrm>
          </p:contentPart>
        </mc:Choice>
        <mc:Fallback xmlns="">
          <p:pic>
            <p:nvPicPr>
              <p:cNvPr id="398" name="Ink 39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535714" y="1944852"/>
                <a:ext cx="8028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">
            <p14:nvContentPartPr>
              <p14:cNvPr id="400" name="Ink 399"/>
              <p14:cNvContentPartPr/>
              <p14:nvPr/>
            </p14:nvContentPartPr>
            <p14:xfrm>
              <a:off x="1902765" y="3002023"/>
              <a:ext cx="360" cy="360"/>
            </p14:xfrm>
          </p:contentPart>
        </mc:Choice>
        <mc:Fallback xmlns="">
          <p:pic>
            <p:nvPicPr>
              <p:cNvPr id="400" name="Ink 399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1902045" y="3000223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">
            <p14:nvContentPartPr>
              <p14:cNvPr id="83" name="Ink 82"/>
              <p14:cNvContentPartPr/>
              <p14:nvPr/>
            </p14:nvContentPartPr>
            <p14:xfrm>
              <a:off x="957405" y="2481064"/>
              <a:ext cx="83520" cy="1688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359"/>
              <a:stretch>
                <a:fillRect/>
              </a:stretch>
            </p:blipFill>
            <p:spPr>
              <a:xfrm>
                <a:off x="956325" y="2478904"/>
                <a:ext cx="8568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0">
            <p14:nvContentPartPr>
              <p14:cNvPr id="85" name="Ink 84"/>
              <p14:cNvContentPartPr/>
              <p14:nvPr/>
            </p14:nvContentPartPr>
            <p14:xfrm>
              <a:off x="1192125" y="2589784"/>
              <a:ext cx="57600" cy="540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361"/>
              <a:stretch>
                <a:fillRect/>
              </a:stretch>
            </p:blipFill>
            <p:spPr>
              <a:xfrm>
                <a:off x="1191405" y="2589064"/>
                <a:ext cx="5868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2">
            <p14:nvContentPartPr>
              <p14:cNvPr id="91" name="Ink 90"/>
              <p14:cNvContentPartPr/>
              <p14:nvPr/>
            </p14:nvContentPartPr>
            <p14:xfrm>
              <a:off x="1275285" y="2529664"/>
              <a:ext cx="72360" cy="12528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363"/>
              <a:stretch>
                <a:fillRect/>
              </a:stretch>
            </p:blipFill>
            <p:spPr>
              <a:xfrm>
                <a:off x="1274925" y="2527504"/>
                <a:ext cx="7380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4">
            <p14:nvContentPartPr>
              <p14:cNvPr id="92" name="Ink 91"/>
              <p14:cNvContentPartPr/>
              <p14:nvPr/>
            </p14:nvContentPartPr>
            <p14:xfrm>
              <a:off x="1275645" y="2638024"/>
              <a:ext cx="360" cy="36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365"/>
              <a:stretch>
                <a:fillRect/>
              </a:stretch>
            </p:blipFill>
            <p:spPr>
              <a:xfrm>
                <a:off x="1275285" y="2637664"/>
                <a:ext cx="108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6">
            <p14:nvContentPartPr>
              <p14:cNvPr id="96" name="Ink 95"/>
              <p14:cNvContentPartPr/>
              <p14:nvPr/>
            </p14:nvContentPartPr>
            <p14:xfrm>
              <a:off x="1478325" y="2586184"/>
              <a:ext cx="43200" cy="75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367"/>
              <a:stretch>
                <a:fillRect/>
              </a:stretch>
            </p:blipFill>
            <p:spPr>
              <a:xfrm>
                <a:off x="1477605" y="2585464"/>
                <a:ext cx="453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8">
            <p14:nvContentPartPr>
              <p14:cNvPr id="97" name="Ink 96"/>
              <p14:cNvContentPartPr/>
              <p14:nvPr/>
            </p14:nvContentPartPr>
            <p14:xfrm>
              <a:off x="1543485" y="2507344"/>
              <a:ext cx="77040" cy="1332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369"/>
              <a:stretch>
                <a:fillRect/>
              </a:stretch>
            </p:blipFill>
            <p:spPr>
              <a:xfrm>
                <a:off x="1542765" y="2505184"/>
                <a:ext cx="7884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0">
            <p14:nvContentPartPr>
              <p14:cNvPr id="100" name="Ink 99"/>
              <p14:cNvContentPartPr/>
              <p14:nvPr/>
            </p14:nvContentPartPr>
            <p14:xfrm>
              <a:off x="1808805" y="2516704"/>
              <a:ext cx="79920" cy="1177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371"/>
              <a:stretch>
                <a:fillRect/>
              </a:stretch>
            </p:blipFill>
            <p:spPr>
              <a:xfrm>
                <a:off x="1808445" y="2514184"/>
                <a:ext cx="8136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2">
            <p14:nvContentPartPr>
              <p14:cNvPr id="101" name="Ink 100"/>
              <p14:cNvContentPartPr/>
              <p14:nvPr/>
            </p14:nvContentPartPr>
            <p14:xfrm>
              <a:off x="2876565" y="2502664"/>
              <a:ext cx="66960" cy="12852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373"/>
              <a:stretch>
                <a:fillRect/>
              </a:stretch>
            </p:blipFill>
            <p:spPr>
              <a:xfrm>
                <a:off x="2875485" y="2500504"/>
                <a:ext cx="6840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4">
            <p14:nvContentPartPr>
              <p14:cNvPr id="109" name="Ink 108"/>
              <p14:cNvContentPartPr/>
              <p14:nvPr/>
            </p14:nvContentPartPr>
            <p14:xfrm>
              <a:off x="945885" y="1963744"/>
              <a:ext cx="81000" cy="1328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375"/>
              <a:stretch>
                <a:fillRect/>
              </a:stretch>
            </p:blipFill>
            <p:spPr>
              <a:xfrm>
                <a:off x="945525" y="1961584"/>
                <a:ext cx="8244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6">
            <p14:nvContentPartPr>
              <p14:cNvPr id="110" name="Ink 109"/>
              <p14:cNvContentPartPr/>
              <p14:nvPr/>
            </p14:nvContentPartPr>
            <p14:xfrm>
              <a:off x="1193205" y="2053384"/>
              <a:ext cx="46080" cy="216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377"/>
              <a:stretch>
                <a:fillRect/>
              </a:stretch>
            </p:blipFill>
            <p:spPr>
              <a:xfrm>
                <a:off x="1192125" y="2051224"/>
                <a:ext cx="475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8">
            <p14:nvContentPartPr>
              <p14:cNvPr id="116" name="Ink 115"/>
              <p14:cNvContentPartPr/>
              <p14:nvPr/>
            </p14:nvContentPartPr>
            <p14:xfrm>
              <a:off x="1268445" y="1988944"/>
              <a:ext cx="99720" cy="11664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379"/>
              <a:stretch>
                <a:fillRect/>
              </a:stretch>
            </p:blipFill>
            <p:spPr>
              <a:xfrm>
                <a:off x="1267365" y="1987144"/>
                <a:ext cx="10116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0">
            <p14:nvContentPartPr>
              <p14:cNvPr id="123" name="Ink 122"/>
              <p14:cNvContentPartPr/>
              <p14:nvPr/>
            </p14:nvContentPartPr>
            <p14:xfrm>
              <a:off x="1459245" y="2025664"/>
              <a:ext cx="55080" cy="828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381"/>
              <a:stretch>
                <a:fillRect/>
              </a:stretch>
            </p:blipFill>
            <p:spPr>
              <a:xfrm>
                <a:off x="1458525" y="2023504"/>
                <a:ext cx="56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2">
            <p14:nvContentPartPr>
              <p14:cNvPr id="132" name="Ink 131"/>
              <p14:cNvContentPartPr/>
              <p14:nvPr/>
            </p14:nvContentPartPr>
            <p14:xfrm>
              <a:off x="1788285" y="1976704"/>
              <a:ext cx="88920" cy="11232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383"/>
              <a:stretch>
                <a:fillRect/>
              </a:stretch>
            </p:blipFill>
            <p:spPr>
              <a:xfrm>
                <a:off x="1787925" y="1974184"/>
                <a:ext cx="90360" cy="1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4">
            <p14:nvContentPartPr>
              <p14:cNvPr id="211" name="Ink 210"/>
              <p14:cNvContentPartPr/>
              <p14:nvPr/>
            </p14:nvContentPartPr>
            <p14:xfrm>
              <a:off x="2897085" y="1931344"/>
              <a:ext cx="69480" cy="13824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385"/>
              <a:stretch>
                <a:fillRect/>
              </a:stretch>
            </p:blipFill>
            <p:spPr>
              <a:xfrm>
                <a:off x="2896005" y="1928824"/>
                <a:ext cx="71640" cy="1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6">
            <p14:nvContentPartPr>
              <p14:cNvPr id="212" name="Ink 211"/>
              <p14:cNvContentPartPr/>
              <p14:nvPr/>
            </p14:nvContentPartPr>
            <p14:xfrm>
              <a:off x="4443285" y="3563280"/>
              <a:ext cx="360" cy="36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387"/>
              <a:stretch>
                <a:fillRect/>
              </a:stretch>
            </p:blipFill>
            <p:spPr>
              <a:xfrm>
                <a:off x="4442205" y="3561480"/>
                <a:ext cx="216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/>
          <p:cNvSpPr/>
          <p:nvPr/>
        </p:nvSpPr>
        <p:spPr>
          <a:xfrm>
            <a:off x="463994" y="309563"/>
            <a:ext cx="2707081" cy="12334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548131" y="309563"/>
            <a:ext cx="0" cy="12334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457874" y="601685"/>
            <a:ext cx="2713561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tangle 148"/>
          <p:cNvSpPr/>
          <p:nvPr/>
        </p:nvSpPr>
        <p:spPr>
          <a:xfrm>
            <a:off x="459201" y="1864320"/>
            <a:ext cx="2707081" cy="12334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/>
          <p:nvPr/>
        </p:nvCxnSpPr>
        <p:spPr>
          <a:xfrm>
            <a:off x="2543338" y="1864320"/>
            <a:ext cx="0" cy="12334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 flipH="1">
            <a:off x="453081" y="2156442"/>
            <a:ext cx="2713561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own Arrow 8"/>
          <p:cNvSpPr/>
          <p:nvPr/>
        </p:nvSpPr>
        <p:spPr>
          <a:xfrm>
            <a:off x="1550984" y="1619250"/>
            <a:ext cx="450121" cy="180975"/>
          </a:xfrm>
          <a:prstGeom prst="down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24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1 for Simplex-b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1725" y="429120"/>
              <a:ext cx="135000" cy="99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645" y="427320"/>
                <a:ext cx="13716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18565" y="455040"/>
              <a:ext cx="102960" cy="81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7485" y="452880"/>
                <a:ext cx="1044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644205" y="476640"/>
              <a:ext cx="54720" cy="565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3485" y="474840"/>
                <a:ext cx="558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623685" y="465480"/>
              <a:ext cx="69480" cy="99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2965" y="463320"/>
                <a:ext cx="712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866325" y="440280"/>
              <a:ext cx="103680" cy="1108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5245" y="438120"/>
                <a:ext cx="10512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1000245" y="412560"/>
              <a:ext cx="4680" cy="496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99165" y="410760"/>
                <a:ext cx="64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967485" y="406800"/>
              <a:ext cx="73080" cy="2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6405" y="404640"/>
                <a:ext cx="745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1090245" y="437040"/>
              <a:ext cx="62280" cy="1000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9525" y="435600"/>
                <a:ext cx="6408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1077645" y="444600"/>
              <a:ext cx="87480" cy="961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77285" y="443520"/>
                <a:ext cx="8820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/>
              <p14:cNvContentPartPr/>
              <p14:nvPr/>
            </p14:nvContentPartPr>
            <p14:xfrm>
              <a:off x="345765" y="736920"/>
              <a:ext cx="54720" cy="1119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4685" y="734760"/>
                <a:ext cx="5688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" name="Ink 13"/>
              <p14:cNvContentPartPr/>
              <p14:nvPr/>
            </p14:nvContentPartPr>
            <p14:xfrm>
              <a:off x="448365" y="818640"/>
              <a:ext cx="3960" cy="165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6925" y="817200"/>
                <a:ext cx="648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" name="Ink 14"/>
              <p14:cNvContentPartPr/>
              <p14:nvPr/>
            </p14:nvContentPartPr>
            <p14:xfrm>
              <a:off x="522165" y="695160"/>
              <a:ext cx="25200" cy="1306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0725" y="693000"/>
                <a:ext cx="2700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" name="Ink 15"/>
              <p14:cNvContentPartPr/>
              <p14:nvPr/>
            </p14:nvContentPartPr>
            <p14:xfrm>
              <a:off x="491205" y="765360"/>
              <a:ext cx="46080" cy="21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0125" y="763200"/>
                <a:ext cx="475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" name="Ink 16"/>
              <p14:cNvContentPartPr/>
              <p14:nvPr/>
            </p14:nvContentPartPr>
            <p14:xfrm>
              <a:off x="602805" y="820440"/>
              <a:ext cx="6480" cy="126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1725" y="818640"/>
                <a:ext cx="82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" name="Ink 17"/>
              <p14:cNvContentPartPr/>
              <p14:nvPr/>
            </p14:nvContentPartPr>
            <p14:xfrm>
              <a:off x="718005" y="747720"/>
              <a:ext cx="4320" cy="9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16925" y="745200"/>
                <a:ext cx="57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" name="Ink 18"/>
              <p14:cNvContentPartPr/>
              <p14:nvPr/>
            </p14:nvContentPartPr>
            <p14:xfrm>
              <a:off x="719085" y="806040"/>
              <a:ext cx="9000" cy="122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8005" y="805320"/>
                <a:ext cx="1116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" name="Ink 19"/>
              <p14:cNvContentPartPr/>
              <p14:nvPr/>
            </p14:nvContentPartPr>
            <p14:xfrm>
              <a:off x="925725" y="694440"/>
              <a:ext cx="54000" cy="1620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24645" y="692280"/>
                <a:ext cx="5580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" name="Ink 20"/>
              <p14:cNvContentPartPr/>
              <p14:nvPr/>
            </p14:nvContentPartPr>
            <p14:xfrm>
              <a:off x="985485" y="699480"/>
              <a:ext cx="24840" cy="154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84405" y="697680"/>
                <a:ext cx="2664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2" name="Ink 21"/>
              <p14:cNvContentPartPr/>
              <p14:nvPr/>
            </p14:nvContentPartPr>
            <p14:xfrm>
              <a:off x="945165" y="799200"/>
              <a:ext cx="62640" cy="39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44085" y="798480"/>
                <a:ext cx="640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3" name="Ink 22"/>
              <p14:cNvContentPartPr/>
              <p14:nvPr/>
            </p14:nvContentPartPr>
            <p14:xfrm>
              <a:off x="1116525" y="744840"/>
              <a:ext cx="64440" cy="1000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15445" y="742680"/>
                <a:ext cx="6660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4" name="Ink 23"/>
              <p14:cNvContentPartPr/>
              <p14:nvPr/>
            </p14:nvContentPartPr>
            <p14:xfrm>
              <a:off x="1109685" y="748080"/>
              <a:ext cx="71640" cy="1008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08605" y="745920"/>
                <a:ext cx="734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5" name="Ink 24"/>
              <p14:cNvContentPartPr/>
              <p14:nvPr/>
            </p14:nvContentPartPr>
            <p14:xfrm>
              <a:off x="1268805" y="758880"/>
              <a:ext cx="73440" cy="86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267725" y="756360"/>
                <a:ext cx="75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" name="Ink 25"/>
              <p14:cNvContentPartPr/>
              <p14:nvPr/>
            </p14:nvContentPartPr>
            <p14:xfrm>
              <a:off x="1275645" y="786240"/>
              <a:ext cx="76680" cy="2052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274565" y="785520"/>
                <a:ext cx="7812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7" name="Ink 26"/>
              <p14:cNvContentPartPr/>
              <p14:nvPr/>
            </p14:nvContentPartPr>
            <p14:xfrm>
              <a:off x="1435125" y="669600"/>
              <a:ext cx="33120" cy="1710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434045" y="668160"/>
                <a:ext cx="34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8" name="Ink 27"/>
              <p14:cNvContentPartPr/>
              <p14:nvPr/>
            </p14:nvContentPartPr>
            <p14:xfrm>
              <a:off x="1426125" y="748080"/>
              <a:ext cx="89640" cy="997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26125" y="745560"/>
                <a:ext cx="9108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9" name="Ink 28"/>
              <p14:cNvContentPartPr/>
              <p14:nvPr/>
            </p14:nvContentPartPr>
            <p14:xfrm>
              <a:off x="1426125" y="804240"/>
              <a:ext cx="86760" cy="435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426125" y="802080"/>
                <a:ext cx="882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0" name="Ink 29"/>
              <p14:cNvContentPartPr/>
              <p14:nvPr/>
            </p14:nvContentPartPr>
            <p14:xfrm>
              <a:off x="970005" y="1012320"/>
              <a:ext cx="64440" cy="1065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68925" y="1011600"/>
                <a:ext cx="6588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1" name="Ink 30"/>
              <p14:cNvContentPartPr/>
              <p14:nvPr/>
            </p14:nvContentPartPr>
            <p14:xfrm>
              <a:off x="961725" y="1033920"/>
              <a:ext cx="74160" cy="856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60645" y="1032840"/>
                <a:ext cx="7596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2" name="Ink 31"/>
              <p14:cNvContentPartPr/>
              <p14:nvPr/>
            </p14:nvContentPartPr>
            <p14:xfrm>
              <a:off x="1183485" y="1034280"/>
              <a:ext cx="57240" cy="828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182045" y="1032120"/>
                <a:ext cx="6012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3" name="Ink 32"/>
              <p14:cNvContentPartPr/>
              <p14:nvPr/>
            </p14:nvContentPartPr>
            <p14:xfrm>
              <a:off x="1192485" y="1091160"/>
              <a:ext cx="71280" cy="478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91405" y="1089720"/>
                <a:ext cx="730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4" name="Ink 33"/>
              <p14:cNvContentPartPr/>
              <p14:nvPr/>
            </p14:nvContentPartPr>
            <p14:xfrm>
              <a:off x="1342245" y="1023840"/>
              <a:ext cx="85320" cy="1112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341165" y="1021320"/>
                <a:ext cx="87480" cy="116280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Rectangle 34"/>
          <p:cNvSpPr/>
          <p:nvPr/>
        </p:nvSpPr>
        <p:spPr>
          <a:xfrm>
            <a:off x="238125" y="305059"/>
            <a:ext cx="1409700" cy="91916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6" name="Ink 35"/>
              <p14:cNvContentPartPr/>
              <p14:nvPr/>
            </p14:nvContentPartPr>
            <p14:xfrm>
              <a:off x="1820685" y="676800"/>
              <a:ext cx="14040" cy="16848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819605" y="675000"/>
                <a:ext cx="1584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7" name="Ink 36"/>
              <p14:cNvContentPartPr/>
              <p14:nvPr/>
            </p14:nvContentPartPr>
            <p14:xfrm>
              <a:off x="1833285" y="755280"/>
              <a:ext cx="50400" cy="7848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832205" y="753120"/>
                <a:ext cx="5292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8" name="Ink 37"/>
              <p14:cNvContentPartPr/>
              <p14:nvPr/>
            </p14:nvContentPartPr>
            <p14:xfrm>
              <a:off x="1933365" y="764640"/>
              <a:ext cx="40320" cy="565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932285" y="762840"/>
                <a:ext cx="4284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9" name="Ink 38"/>
              <p14:cNvContentPartPr/>
              <p14:nvPr/>
            </p14:nvContentPartPr>
            <p14:xfrm>
              <a:off x="1957485" y="815040"/>
              <a:ext cx="37800" cy="363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956405" y="813960"/>
                <a:ext cx="3996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0" name="Ink 39"/>
              <p14:cNvContentPartPr/>
              <p14:nvPr/>
            </p14:nvContentPartPr>
            <p14:xfrm>
              <a:off x="2021925" y="758880"/>
              <a:ext cx="76320" cy="1018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20845" y="756360"/>
                <a:ext cx="7848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3" name="Ink 72"/>
              <p14:cNvContentPartPr/>
              <p14:nvPr/>
            </p14:nvContentPartPr>
            <p14:xfrm>
              <a:off x="4951605" y="1753575"/>
              <a:ext cx="360" cy="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950525" y="175177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23" name="Ink 222"/>
              <p14:cNvContentPartPr/>
              <p14:nvPr/>
            </p14:nvContentPartPr>
            <p14:xfrm>
              <a:off x="1246125" y="490515"/>
              <a:ext cx="79920" cy="1044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245405" y="489795"/>
                <a:ext cx="8208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24" name="Ink 223"/>
              <p14:cNvContentPartPr/>
              <p14:nvPr/>
            </p14:nvContentPartPr>
            <p14:xfrm>
              <a:off x="1283925" y="455955"/>
              <a:ext cx="9720" cy="8496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282845" y="454875"/>
                <a:ext cx="1152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25" name="Ink 224"/>
              <p14:cNvContentPartPr/>
              <p14:nvPr/>
            </p14:nvContentPartPr>
            <p14:xfrm>
              <a:off x="1373925" y="441195"/>
              <a:ext cx="69840" cy="9936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372485" y="439035"/>
                <a:ext cx="7236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26" name="Ink 225"/>
              <p14:cNvContentPartPr/>
              <p14:nvPr/>
            </p14:nvContentPartPr>
            <p14:xfrm>
              <a:off x="1460685" y="496995"/>
              <a:ext cx="50760" cy="5436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459965" y="494835"/>
                <a:ext cx="52560" cy="58680"/>
              </a:xfrm>
              <a:prstGeom prst="rect">
                <a:avLst/>
              </a:prstGeom>
            </p:spPr>
          </p:pic>
        </mc:Fallback>
      </mc:AlternateContent>
      <p:grpSp>
        <p:nvGrpSpPr>
          <p:cNvPr id="41" name="Group 40"/>
          <p:cNvGrpSpPr/>
          <p:nvPr/>
        </p:nvGrpSpPr>
        <p:grpSpPr>
          <a:xfrm>
            <a:off x="3321345" y="1796775"/>
            <a:ext cx="1115280" cy="232200"/>
            <a:chOff x="3321345" y="1796775"/>
            <a:chExt cx="1115280" cy="232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121" name="Ink 120"/>
                <p14:cNvContentPartPr/>
                <p14:nvPr/>
              </p14:nvContentPartPr>
              <p14:xfrm>
                <a:off x="3321345" y="1895055"/>
                <a:ext cx="114120" cy="1188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341"/>
                <a:stretch>
                  <a:fillRect/>
                </a:stretch>
              </p:blipFill>
              <p:spPr>
                <a:xfrm>
                  <a:off x="3320265" y="1892535"/>
                  <a:ext cx="11664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2">
              <p14:nvContentPartPr>
                <p14:cNvPr id="122" name="Ink 121"/>
                <p14:cNvContentPartPr/>
                <p14:nvPr/>
              </p14:nvContentPartPr>
              <p14:xfrm>
                <a:off x="3498465" y="1852935"/>
                <a:ext cx="104040" cy="17604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343"/>
                <a:stretch>
                  <a:fillRect/>
                </a:stretch>
              </p:blipFill>
              <p:spPr>
                <a:xfrm>
                  <a:off x="3497385" y="1850775"/>
                  <a:ext cx="106200" cy="18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4">
              <p14:nvContentPartPr>
                <p14:cNvPr id="123" name="Ink 122"/>
                <p14:cNvContentPartPr/>
                <p14:nvPr/>
              </p14:nvContentPartPr>
              <p14:xfrm>
                <a:off x="3716985" y="1877775"/>
                <a:ext cx="68040" cy="1476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345"/>
                <a:stretch>
                  <a:fillRect/>
                </a:stretch>
              </p:blipFill>
              <p:spPr>
                <a:xfrm>
                  <a:off x="3715905" y="1875255"/>
                  <a:ext cx="7020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6">
              <p14:nvContentPartPr>
                <p14:cNvPr id="124" name="Ink 123"/>
                <p14:cNvContentPartPr/>
                <p14:nvPr/>
              </p14:nvContentPartPr>
              <p14:xfrm>
                <a:off x="3725985" y="1912335"/>
                <a:ext cx="79920" cy="1044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347"/>
                <a:stretch>
                  <a:fillRect/>
                </a:stretch>
              </p:blipFill>
              <p:spPr>
                <a:xfrm>
                  <a:off x="3724905" y="1910175"/>
                  <a:ext cx="8136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8">
              <p14:nvContentPartPr>
                <p14:cNvPr id="125" name="Ink 124"/>
                <p14:cNvContentPartPr/>
                <p14:nvPr/>
              </p14:nvContentPartPr>
              <p14:xfrm>
                <a:off x="3890865" y="1799655"/>
                <a:ext cx="50400" cy="15300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349"/>
                <a:stretch>
                  <a:fillRect/>
                </a:stretch>
              </p:blipFill>
              <p:spPr>
                <a:xfrm>
                  <a:off x="3889785" y="1797135"/>
                  <a:ext cx="52200" cy="15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0">
              <p14:nvContentPartPr>
                <p14:cNvPr id="126" name="Ink 125"/>
                <p14:cNvContentPartPr/>
                <p14:nvPr/>
              </p14:nvContentPartPr>
              <p14:xfrm>
                <a:off x="3949545" y="1801815"/>
                <a:ext cx="37440" cy="14544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351"/>
                <a:stretch>
                  <a:fillRect/>
                </a:stretch>
              </p:blipFill>
              <p:spPr>
                <a:xfrm>
                  <a:off x="3948465" y="1799655"/>
                  <a:ext cx="39600" cy="14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2">
              <p14:nvContentPartPr>
                <p14:cNvPr id="127" name="Ink 126"/>
                <p14:cNvContentPartPr/>
                <p14:nvPr/>
              </p14:nvContentPartPr>
              <p14:xfrm>
                <a:off x="3911745" y="1889655"/>
                <a:ext cx="75240" cy="540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353"/>
                <a:stretch>
                  <a:fillRect/>
                </a:stretch>
              </p:blipFill>
              <p:spPr>
                <a:xfrm>
                  <a:off x="3910665" y="1887495"/>
                  <a:ext cx="76680" cy="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4">
              <p14:nvContentPartPr>
                <p14:cNvPr id="128" name="Ink 127"/>
                <p14:cNvContentPartPr/>
                <p14:nvPr/>
              </p14:nvContentPartPr>
              <p14:xfrm>
                <a:off x="4073025" y="1863735"/>
                <a:ext cx="66600" cy="9000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355"/>
                <a:stretch>
                  <a:fillRect/>
                </a:stretch>
              </p:blipFill>
              <p:spPr>
                <a:xfrm>
                  <a:off x="4071945" y="1861215"/>
                  <a:ext cx="68760" cy="9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6">
              <p14:nvContentPartPr>
                <p14:cNvPr id="129" name="Ink 128"/>
                <p14:cNvContentPartPr/>
                <p14:nvPr/>
              </p14:nvContentPartPr>
              <p14:xfrm>
                <a:off x="4075905" y="1871655"/>
                <a:ext cx="57600" cy="7416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357"/>
                <a:stretch>
                  <a:fillRect/>
                </a:stretch>
              </p:blipFill>
              <p:spPr>
                <a:xfrm>
                  <a:off x="4074825" y="1869135"/>
                  <a:ext cx="59760" cy="78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8">
              <p14:nvContentPartPr>
                <p14:cNvPr id="130" name="Ink 129"/>
                <p14:cNvContentPartPr/>
                <p14:nvPr/>
              </p14:nvContentPartPr>
              <p14:xfrm>
                <a:off x="4218825" y="1892175"/>
                <a:ext cx="73440" cy="2232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359"/>
                <a:stretch>
                  <a:fillRect/>
                </a:stretch>
              </p:blipFill>
              <p:spPr>
                <a:xfrm>
                  <a:off x="4218105" y="1891815"/>
                  <a:ext cx="7452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0">
              <p14:nvContentPartPr>
                <p14:cNvPr id="131" name="Ink 130"/>
                <p14:cNvContentPartPr/>
                <p14:nvPr/>
              </p14:nvContentPartPr>
              <p14:xfrm>
                <a:off x="4365705" y="1796775"/>
                <a:ext cx="11160" cy="15372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361"/>
                <a:stretch>
                  <a:fillRect/>
                </a:stretch>
              </p:blipFill>
              <p:spPr>
                <a:xfrm>
                  <a:off x="4364625" y="1794615"/>
                  <a:ext cx="1332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2">
              <p14:nvContentPartPr>
                <p14:cNvPr id="132" name="Ink 131"/>
                <p14:cNvContentPartPr/>
                <p14:nvPr/>
              </p14:nvContentPartPr>
              <p14:xfrm>
                <a:off x="4359945" y="1868775"/>
                <a:ext cx="76680" cy="8424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363"/>
                <a:stretch>
                  <a:fillRect/>
                </a:stretch>
              </p:blipFill>
              <p:spPr>
                <a:xfrm>
                  <a:off x="4359945" y="1866615"/>
                  <a:ext cx="77760" cy="867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88" name="TextBox 187"/>
          <p:cNvSpPr txBox="1"/>
          <p:nvPr/>
        </p:nvSpPr>
        <p:spPr>
          <a:xfrm>
            <a:off x="3172467" y="313844"/>
            <a:ext cx="158115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5"/>
                </a:solidFill>
              </a:rPr>
              <a:t>Must have optimum = 0 (otherwise initial problem infeasible)</a:t>
            </a:r>
            <a:endParaRPr lang="en-US" sz="1400" dirty="0">
              <a:solidFill>
                <a:schemeClr val="accent5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3844" y="1252649"/>
            <a:ext cx="3059880" cy="1095264"/>
            <a:chOff x="73844" y="1252649"/>
            <a:chExt cx="3059880" cy="1095264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64">
              <p14:nvContentPartPr>
                <p14:cNvPr id="46" name="Ink 45"/>
                <p14:cNvContentPartPr/>
                <p14:nvPr/>
              </p14:nvContentPartPr>
              <p14:xfrm>
                <a:off x="1245765" y="1382235"/>
                <a:ext cx="124920" cy="9756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1244685" y="1380435"/>
                  <a:ext cx="126360" cy="10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5">
              <p14:nvContentPartPr>
                <p14:cNvPr id="47" name="Ink 46"/>
                <p14:cNvContentPartPr/>
                <p14:nvPr/>
              </p14:nvContentPartPr>
              <p14:xfrm>
                <a:off x="1409925" y="1392675"/>
                <a:ext cx="82800" cy="7272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1408845" y="1390155"/>
                  <a:ext cx="8424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6">
              <p14:nvContentPartPr>
                <p14:cNvPr id="52" name="Ink 51"/>
                <p14:cNvContentPartPr/>
                <p14:nvPr/>
              </p14:nvContentPartPr>
              <p14:xfrm>
                <a:off x="1542765" y="1413195"/>
                <a:ext cx="63720" cy="4824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1541685" y="1410675"/>
                  <a:ext cx="65160" cy="5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7">
              <p14:nvContentPartPr>
                <p14:cNvPr id="53" name="Ink 52"/>
                <p14:cNvContentPartPr/>
                <p14:nvPr/>
              </p14:nvContentPartPr>
              <p14:xfrm>
                <a:off x="1540245" y="1390155"/>
                <a:ext cx="73080" cy="9324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1539525" y="1388355"/>
                  <a:ext cx="7452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8">
              <p14:nvContentPartPr>
                <p14:cNvPr id="58" name="Ink 57"/>
                <p14:cNvContentPartPr/>
                <p14:nvPr/>
              </p14:nvContentPartPr>
              <p14:xfrm>
                <a:off x="1680645" y="1706595"/>
                <a:ext cx="66240" cy="19440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1679205" y="1704435"/>
                  <a:ext cx="68760" cy="19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9">
              <p14:nvContentPartPr>
                <p14:cNvPr id="81" name="Ink 80"/>
                <p14:cNvContentPartPr/>
                <p14:nvPr/>
              </p14:nvContentPartPr>
              <p14:xfrm>
                <a:off x="1755885" y="1719915"/>
                <a:ext cx="25200" cy="17748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1754805" y="1717755"/>
                  <a:ext cx="27360" cy="18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0">
              <p14:nvContentPartPr>
                <p14:cNvPr id="82" name="Ink 81"/>
                <p14:cNvContentPartPr/>
                <p14:nvPr/>
              </p14:nvContentPartPr>
              <p14:xfrm>
                <a:off x="1723125" y="1817475"/>
                <a:ext cx="56520" cy="288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1722045" y="1814955"/>
                  <a:ext cx="57600" cy="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1">
              <p14:nvContentPartPr>
                <p14:cNvPr id="83" name="Ink 82"/>
                <p14:cNvContentPartPr/>
                <p14:nvPr/>
              </p14:nvContentPartPr>
              <p14:xfrm>
                <a:off x="1883685" y="1772835"/>
                <a:ext cx="64800" cy="10080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1882605" y="1770675"/>
                  <a:ext cx="65880" cy="10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2">
              <p14:nvContentPartPr>
                <p14:cNvPr id="85" name="Ink 84"/>
                <p14:cNvContentPartPr/>
                <p14:nvPr/>
              </p14:nvContentPartPr>
              <p14:xfrm>
                <a:off x="1885125" y="1786515"/>
                <a:ext cx="73800" cy="8424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1883685" y="1784355"/>
                  <a:ext cx="7596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3">
              <p14:nvContentPartPr>
                <p14:cNvPr id="87" name="Ink 86"/>
                <p14:cNvContentPartPr/>
                <p14:nvPr/>
              </p14:nvContentPartPr>
              <p14:xfrm>
                <a:off x="2028765" y="1812075"/>
                <a:ext cx="80280" cy="1116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2027685" y="1811355"/>
                  <a:ext cx="8244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4">
              <p14:nvContentPartPr>
                <p14:cNvPr id="88" name="Ink 87"/>
                <p14:cNvContentPartPr/>
                <p14:nvPr/>
              </p14:nvContentPartPr>
              <p14:xfrm>
                <a:off x="2058285" y="1787235"/>
                <a:ext cx="22680" cy="6120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2057205" y="1785435"/>
                  <a:ext cx="24480" cy="6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5">
              <p14:nvContentPartPr>
                <p14:cNvPr id="89" name="Ink 88"/>
                <p14:cNvContentPartPr/>
                <p14:nvPr/>
              </p14:nvContentPartPr>
              <p14:xfrm>
                <a:off x="2255925" y="1710555"/>
                <a:ext cx="29520" cy="15084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2254845" y="1708395"/>
                  <a:ext cx="31680" cy="15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6">
              <p14:nvContentPartPr>
                <p14:cNvPr id="90" name="Ink 89"/>
                <p14:cNvContentPartPr/>
                <p14:nvPr/>
              </p14:nvContentPartPr>
              <p14:xfrm>
                <a:off x="2227845" y="1708395"/>
                <a:ext cx="111600" cy="2304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2227125" y="1705875"/>
                  <a:ext cx="113400" cy="2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7">
              <p14:nvContentPartPr>
                <p14:cNvPr id="91" name="Ink 90"/>
                <p14:cNvContentPartPr/>
                <p14:nvPr/>
              </p14:nvContentPartPr>
              <p14:xfrm>
                <a:off x="2195445" y="1857795"/>
                <a:ext cx="120960" cy="1800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2194725" y="1857075"/>
                  <a:ext cx="12204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8">
              <p14:nvContentPartPr>
                <p14:cNvPr id="92" name="Ink 91"/>
                <p14:cNvContentPartPr/>
                <p14:nvPr/>
              </p14:nvContentPartPr>
              <p14:xfrm>
                <a:off x="2318565" y="1893075"/>
                <a:ext cx="44640" cy="11556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2317485" y="1891635"/>
                  <a:ext cx="46080" cy="11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9">
              <p14:nvContentPartPr>
                <p14:cNvPr id="93" name="Ink 92"/>
                <p14:cNvContentPartPr/>
                <p14:nvPr/>
              </p14:nvContentPartPr>
              <p14:xfrm>
                <a:off x="2350605" y="1871115"/>
                <a:ext cx="52560" cy="5400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206"/>
                <a:stretch>
                  <a:fillRect/>
                </a:stretch>
              </p:blipFill>
              <p:spPr>
                <a:xfrm>
                  <a:off x="2349885" y="1868955"/>
                  <a:ext cx="5436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0">
              <p14:nvContentPartPr>
                <p14:cNvPr id="94" name="Ink 93"/>
                <p14:cNvContentPartPr/>
                <p14:nvPr/>
              </p14:nvContentPartPr>
              <p14:xfrm>
                <a:off x="2420445" y="1874715"/>
                <a:ext cx="39600" cy="5256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208"/>
                <a:stretch>
                  <a:fillRect/>
                </a:stretch>
              </p:blipFill>
              <p:spPr>
                <a:xfrm>
                  <a:off x="2420085" y="1873275"/>
                  <a:ext cx="4104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1">
              <p14:nvContentPartPr>
                <p14:cNvPr id="95" name="Ink 94"/>
                <p14:cNvContentPartPr/>
                <p14:nvPr/>
              </p14:nvContentPartPr>
              <p14:xfrm>
                <a:off x="2425845" y="1879035"/>
                <a:ext cx="43560" cy="3780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210"/>
                <a:stretch>
                  <a:fillRect/>
                </a:stretch>
              </p:blipFill>
              <p:spPr>
                <a:xfrm>
                  <a:off x="2424765" y="1876875"/>
                  <a:ext cx="4500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2">
              <p14:nvContentPartPr>
                <p14:cNvPr id="96" name="Ink 95"/>
                <p14:cNvContentPartPr/>
                <p14:nvPr/>
              </p14:nvContentPartPr>
              <p14:xfrm>
                <a:off x="2478765" y="1878315"/>
                <a:ext cx="42840" cy="14400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212"/>
                <a:stretch>
                  <a:fillRect/>
                </a:stretch>
              </p:blipFill>
              <p:spPr>
                <a:xfrm>
                  <a:off x="2478045" y="1876875"/>
                  <a:ext cx="44280" cy="14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3">
              <p14:nvContentPartPr>
                <p14:cNvPr id="97" name="Ink 96"/>
                <p14:cNvContentPartPr/>
                <p14:nvPr/>
              </p14:nvContentPartPr>
              <p14:xfrm>
                <a:off x="2488125" y="1879755"/>
                <a:ext cx="73800" cy="4968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214"/>
                <a:stretch>
                  <a:fillRect/>
                </a:stretch>
              </p:blipFill>
              <p:spPr>
                <a:xfrm>
                  <a:off x="2487765" y="1877235"/>
                  <a:ext cx="75240" cy="5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4">
              <p14:nvContentPartPr>
                <p14:cNvPr id="98" name="Ink 97"/>
                <p14:cNvContentPartPr/>
                <p14:nvPr/>
              </p14:nvContentPartPr>
              <p14:xfrm>
                <a:off x="2611605" y="1750875"/>
                <a:ext cx="100080" cy="20556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2610885" y="1748355"/>
                  <a:ext cx="101880" cy="21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5">
              <p14:nvContentPartPr>
                <p14:cNvPr id="99" name="Ink 98"/>
                <p14:cNvContentPartPr/>
                <p14:nvPr/>
              </p14:nvContentPartPr>
              <p14:xfrm>
                <a:off x="2849565" y="1784355"/>
                <a:ext cx="76680" cy="756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2848485" y="1781835"/>
                  <a:ext cx="7920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6">
              <p14:nvContentPartPr>
                <p14:cNvPr id="100" name="Ink 99"/>
                <p14:cNvContentPartPr/>
                <p14:nvPr/>
              </p14:nvContentPartPr>
              <p14:xfrm>
                <a:off x="2831925" y="1826115"/>
                <a:ext cx="88560" cy="396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2830845" y="1823595"/>
                  <a:ext cx="90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7">
              <p14:nvContentPartPr>
                <p14:cNvPr id="101" name="Ink 100"/>
                <p14:cNvContentPartPr/>
                <p14:nvPr/>
              </p14:nvContentPartPr>
              <p14:xfrm>
                <a:off x="2983845" y="1687515"/>
                <a:ext cx="56880" cy="17136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982765" y="1685355"/>
                  <a:ext cx="58680" cy="17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8">
              <p14:nvContentPartPr>
                <p14:cNvPr id="102" name="Ink 101"/>
                <p14:cNvContentPartPr/>
                <p14:nvPr/>
              </p14:nvContentPartPr>
              <p14:xfrm>
                <a:off x="2980605" y="1775355"/>
                <a:ext cx="96120" cy="687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2980245" y="1772835"/>
                  <a:ext cx="97920" cy="7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9">
              <p14:nvContentPartPr>
                <p14:cNvPr id="103" name="Ink 102"/>
                <p14:cNvContentPartPr/>
                <p14:nvPr/>
              </p14:nvContentPartPr>
              <p14:xfrm>
                <a:off x="1790805" y="1377195"/>
                <a:ext cx="92880" cy="13068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1789365" y="1374675"/>
                  <a:ext cx="95400" cy="13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0">
              <p14:nvContentPartPr>
                <p14:cNvPr id="104" name="Ink 103"/>
                <p14:cNvContentPartPr/>
                <p14:nvPr/>
              </p14:nvContentPartPr>
              <p14:xfrm>
                <a:off x="1895925" y="1321755"/>
                <a:ext cx="77760" cy="7668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1894845" y="1319235"/>
                  <a:ext cx="79200" cy="8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1">
              <p14:nvContentPartPr>
                <p14:cNvPr id="105" name="Ink 104"/>
                <p14:cNvContentPartPr/>
                <p14:nvPr/>
              </p14:nvContentPartPr>
              <p14:xfrm>
                <a:off x="1995285" y="1404195"/>
                <a:ext cx="68040" cy="10584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1994205" y="1402035"/>
                  <a:ext cx="6948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2">
              <p14:nvContentPartPr>
                <p14:cNvPr id="106" name="Ink 105"/>
                <p14:cNvContentPartPr/>
                <p14:nvPr/>
              </p14:nvContentPartPr>
              <p14:xfrm>
                <a:off x="1993845" y="1409955"/>
                <a:ext cx="72720" cy="10764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1993485" y="1408155"/>
                  <a:ext cx="7380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3">
              <p14:nvContentPartPr>
                <p14:cNvPr id="110" name="Ink 109"/>
                <p14:cNvContentPartPr/>
                <p14:nvPr/>
              </p14:nvContentPartPr>
              <p14:xfrm>
                <a:off x="2389485" y="1344795"/>
                <a:ext cx="82080" cy="17316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2388405" y="1342275"/>
                  <a:ext cx="84240" cy="17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4">
              <p14:nvContentPartPr>
                <p14:cNvPr id="111" name="Ink 110"/>
                <p14:cNvContentPartPr/>
                <p14:nvPr/>
              </p14:nvContentPartPr>
              <p14:xfrm>
                <a:off x="2486325" y="1297995"/>
                <a:ext cx="91080" cy="8028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2485245" y="1295475"/>
                  <a:ext cx="9324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5">
              <p14:nvContentPartPr>
                <p14:cNvPr id="112" name="Ink 111"/>
                <p14:cNvContentPartPr/>
                <p14:nvPr/>
              </p14:nvContentPartPr>
              <p14:xfrm>
                <a:off x="2567325" y="1398795"/>
                <a:ext cx="81720" cy="18216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2566965" y="1396275"/>
                  <a:ext cx="83520" cy="18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6">
              <p14:nvContentPartPr>
                <p14:cNvPr id="113" name="Ink 112"/>
                <p14:cNvContentPartPr/>
                <p14:nvPr/>
              </p14:nvContentPartPr>
              <p14:xfrm>
                <a:off x="2011845" y="2132475"/>
                <a:ext cx="63000" cy="10260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2010765" y="2130675"/>
                  <a:ext cx="6444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7">
              <p14:nvContentPartPr>
                <p14:cNvPr id="114" name="Ink 113"/>
                <p14:cNvContentPartPr/>
                <p14:nvPr/>
              </p14:nvContentPartPr>
              <p14:xfrm>
                <a:off x="1977645" y="2132835"/>
                <a:ext cx="100440" cy="11628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1976565" y="2130675"/>
                  <a:ext cx="10260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8">
              <p14:nvContentPartPr>
                <p14:cNvPr id="115" name="Ink 114"/>
                <p14:cNvContentPartPr/>
                <p14:nvPr/>
              </p14:nvContentPartPr>
              <p14:xfrm>
                <a:off x="2114445" y="2227155"/>
                <a:ext cx="19800" cy="5796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2113725" y="2226075"/>
                  <a:ext cx="21600" cy="6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9">
              <p14:nvContentPartPr>
                <p14:cNvPr id="116" name="Ink 115"/>
                <p14:cNvContentPartPr/>
                <p14:nvPr/>
              </p14:nvContentPartPr>
              <p14:xfrm>
                <a:off x="2275725" y="2145435"/>
                <a:ext cx="67680" cy="16128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2274645" y="2143995"/>
                  <a:ext cx="70200" cy="1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0">
              <p14:nvContentPartPr>
                <p14:cNvPr id="117" name="Ink 116"/>
                <p14:cNvContentPartPr/>
                <p14:nvPr/>
              </p14:nvContentPartPr>
              <p14:xfrm>
                <a:off x="2474805" y="2139675"/>
                <a:ext cx="70920" cy="8388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2473725" y="2137515"/>
                  <a:ext cx="7344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1">
              <p14:nvContentPartPr>
                <p14:cNvPr id="118" name="Ink 117"/>
                <p14:cNvContentPartPr/>
                <p14:nvPr/>
              </p14:nvContentPartPr>
              <p14:xfrm>
                <a:off x="2508645" y="2174595"/>
                <a:ext cx="83520" cy="7344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2507565" y="2173515"/>
                  <a:ext cx="8532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2">
              <p14:nvContentPartPr>
                <p14:cNvPr id="119" name="Ink 118"/>
                <p14:cNvContentPartPr/>
                <p14:nvPr/>
              </p14:nvContentPartPr>
              <p14:xfrm>
                <a:off x="2626005" y="2131035"/>
                <a:ext cx="94320" cy="9684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2625645" y="2128155"/>
                  <a:ext cx="96120" cy="10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3">
              <p14:nvContentPartPr>
                <p14:cNvPr id="120" name="Ink 119"/>
                <p14:cNvContentPartPr/>
                <p14:nvPr/>
              </p14:nvContentPartPr>
              <p14:xfrm>
                <a:off x="2155845" y="1436595"/>
                <a:ext cx="119160" cy="1692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2154765" y="1434795"/>
                  <a:ext cx="120960" cy="1944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87" name="TextBox 186"/>
            <p:cNvSpPr txBox="1"/>
            <p:nvPr/>
          </p:nvSpPr>
          <p:spPr>
            <a:xfrm>
              <a:off x="73844" y="1252649"/>
              <a:ext cx="10038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/>
                  </a:solidFill>
                </a:rPr>
                <a:t>Phase-1:</a:t>
              </a:r>
              <a:endParaRPr lang="en-US" dirty="0">
                <a:solidFill>
                  <a:schemeClr val="accent5"/>
                </a:solidFill>
              </a:endParaRPr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1190399" y="1255433"/>
              <a:ext cx="1943325" cy="1092480"/>
            </a:xfrm>
            <a:prstGeom prst="rect">
              <a:avLst/>
            </a:prstGeom>
            <a:noFill/>
            <a:ln w="952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8204" y="2071438"/>
            <a:ext cx="3851561" cy="1205162"/>
            <a:chOff x="58204" y="2071438"/>
            <a:chExt cx="3851561" cy="120516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04">
              <p14:nvContentPartPr>
                <p14:cNvPr id="45" name="Ink 44"/>
                <p14:cNvContentPartPr/>
                <p14:nvPr/>
              </p14:nvContentPartPr>
              <p14:xfrm>
                <a:off x="2955045" y="2987655"/>
                <a:ext cx="360" cy="36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2953965" y="2985855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5">
              <p14:nvContentPartPr>
                <p14:cNvPr id="109" name="Ink 108"/>
                <p14:cNvContentPartPr/>
                <p14:nvPr/>
              </p14:nvContentPartPr>
              <p14:xfrm>
                <a:off x="3909405" y="2974695"/>
                <a:ext cx="360" cy="36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3908685" y="2972895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6">
              <p14:nvContentPartPr>
                <p14:cNvPr id="133" name="Ink 132"/>
                <p14:cNvContentPartPr/>
                <p14:nvPr/>
              </p14:nvContentPartPr>
              <p14:xfrm>
                <a:off x="1361160" y="2491215"/>
                <a:ext cx="123480" cy="8748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407"/>
                <a:stretch>
                  <a:fillRect/>
                </a:stretch>
              </p:blipFill>
              <p:spPr>
                <a:xfrm>
                  <a:off x="1360080" y="2489415"/>
                  <a:ext cx="12492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8">
              <p14:nvContentPartPr>
                <p14:cNvPr id="134" name="Ink 133"/>
                <p14:cNvContentPartPr/>
                <p14:nvPr/>
              </p14:nvContentPartPr>
              <p14:xfrm>
                <a:off x="1540080" y="2509215"/>
                <a:ext cx="91440" cy="5616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409"/>
                <a:stretch>
                  <a:fillRect/>
                </a:stretch>
              </p:blipFill>
              <p:spPr>
                <a:xfrm>
                  <a:off x="1539000" y="2506695"/>
                  <a:ext cx="92520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0">
              <p14:nvContentPartPr>
                <p14:cNvPr id="135" name="Ink 134"/>
                <p14:cNvContentPartPr/>
                <p14:nvPr/>
              </p14:nvContentPartPr>
              <p14:xfrm>
                <a:off x="1656360" y="2523255"/>
                <a:ext cx="60480" cy="4680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411"/>
                <a:stretch>
                  <a:fillRect/>
                </a:stretch>
              </p:blipFill>
              <p:spPr>
                <a:xfrm>
                  <a:off x="1655280" y="2521095"/>
                  <a:ext cx="61920" cy="5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2">
              <p14:nvContentPartPr>
                <p14:cNvPr id="136" name="Ink 135"/>
                <p14:cNvContentPartPr/>
                <p14:nvPr/>
              </p14:nvContentPartPr>
              <p14:xfrm>
                <a:off x="1657800" y="2518215"/>
                <a:ext cx="68400" cy="7092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413"/>
                <a:stretch>
                  <a:fillRect/>
                </a:stretch>
              </p:blipFill>
              <p:spPr>
                <a:xfrm>
                  <a:off x="1657440" y="2516055"/>
                  <a:ext cx="6948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4">
              <p14:nvContentPartPr>
                <p14:cNvPr id="137" name="Ink 136"/>
                <p14:cNvContentPartPr/>
                <p14:nvPr/>
              </p14:nvContentPartPr>
              <p14:xfrm>
                <a:off x="1824285" y="2475015"/>
                <a:ext cx="74160" cy="15012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415"/>
                <a:stretch>
                  <a:fillRect/>
                </a:stretch>
              </p:blipFill>
              <p:spPr>
                <a:xfrm>
                  <a:off x="1823565" y="2472495"/>
                  <a:ext cx="76320" cy="15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6">
              <p14:nvContentPartPr>
                <p14:cNvPr id="138" name="Ink 137"/>
                <p14:cNvContentPartPr/>
                <p14:nvPr/>
              </p14:nvContentPartPr>
              <p14:xfrm>
                <a:off x="1915725" y="2464215"/>
                <a:ext cx="107280" cy="6912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417"/>
                <a:stretch>
                  <a:fillRect/>
                </a:stretch>
              </p:blipFill>
              <p:spPr>
                <a:xfrm>
                  <a:off x="1914645" y="2461695"/>
                  <a:ext cx="109440" cy="7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8">
              <p14:nvContentPartPr>
                <p14:cNvPr id="139" name="Ink 138"/>
                <p14:cNvContentPartPr/>
                <p14:nvPr/>
              </p14:nvContentPartPr>
              <p14:xfrm>
                <a:off x="2053605" y="2437575"/>
                <a:ext cx="61920" cy="16740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419"/>
                <a:stretch>
                  <a:fillRect/>
                </a:stretch>
              </p:blipFill>
              <p:spPr>
                <a:xfrm>
                  <a:off x="2052165" y="2435775"/>
                  <a:ext cx="64440" cy="17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0">
              <p14:nvContentPartPr>
                <p14:cNvPr id="140" name="Ink 139"/>
                <p14:cNvContentPartPr/>
                <p14:nvPr/>
              </p14:nvContentPartPr>
              <p14:xfrm>
                <a:off x="2131005" y="2451975"/>
                <a:ext cx="40320" cy="16128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421"/>
                <a:stretch>
                  <a:fillRect/>
                </a:stretch>
              </p:blipFill>
              <p:spPr>
                <a:xfrm>
                  <a:off x="2129925" y="2449815"/>
                  <a:ext cx="4140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2">
              <p14:nvContentPartPr>
                <p14:cNvPr id="141" name="Ink 140"/>
                <p14:cNvContentPartPr/>
                <p14:nvPr/>
              </p14:nvContentPartPr>
              <p14:xfrm>
                <a:off x="2087085" y="2536575"/>
                <a:ext cx="83160" cy="972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423"/>
                <a:stretch>
                  <a:fillRect/>
                </a:stretch>
              </p:blipFill>
              <p:spPr>
                <a:xfrm>
                  <a:off x="2086005" y="2535855"/>
                  <a:ext cx="84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4">
              <p14:nvContentPartPr>
                <p14:cNvPr id="142" name="Ink 141"/>
                <p14:cNvContentPartPr/>
                <p14:nvPr/>
              </p14:nvContentPartPr>
              <p14:xfrm>
                <a:off x="2328285" y="2476095"/>
                <a:ext cx="75600" cy="10692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425"/>
                <a:stretch>
                  <a:fillRect/>
                </a:stretch>
              </p:blipFill>
              <p:spPr>
                <a:xfrm>
                  <a:off x="2327205" y="2473935"/>
                  <a:ext cx="7740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6">
              <p14:nvContentPartPr>
                <p14:cNvPr id="143" name="Ink 142"/>
                <p14:cNvContentPartPr/>
                <p14:nvPr/>
              </p14:nvContentPartPr>
              <p14:xfrm>
                <a:off x="2303445" y="2481855"/>
                <a:ext cx="111960" cy="10872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427"/>
                <a:stretch>
                  <a:fillRect/>
                </a:stretch>
              </p:blipFill>
              <p:spPr>
                <a:xfrm>
                  <a:off x="2302365" y="2480055"/>
                  <a:ext cx="113400" cy="11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8">
              <p14:nvContentPartPr>
                <p14:cNvPr id="144" name="Ink 143"/>
                <p14:cNvContentPartPr/>
                <p14:nvPr/>
              </p14:nvContentPartPr>
              <p14:xfrm>
                <a:off x="2559045" y="2534415"/>
                <a:ext cx="91080" cy="1404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429"/>
                <a:stretch>
                  <a:fillRect/>
                </a:stretch>
              </p:blipFill>
              <p:spPr>
                <a:xfrm>
                  <a:off x="2557965" y="2532255"/>
                  <a:ext cx="9360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0">
              <p14:nvContentPartPr>
                <p14:cNvPr id="145" name="Ink 144"/>
                <p14:cNvContentPartPr/>
                <p14:nvPr/>
              </p14:nvContentPartPr>
              <p14:xfrm>
                <a:off x="2602245" y="2511735"/>
                <a:ext cx="14760" cy="7704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431"/>
                <a:stretch>
                  <a:fillRect/>
                </a:stretch>
              </p:blipFill>
              <p:spPr>
                <a:xfrm>
                  <a:off x="2601165" y="2509575"/>
                  <a:ext cx="16200" cy="8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2">
              <p14:nvContentPartPr>
                <p14:cNvPr id="146" name="Ink 145"/>
                <p14:cNvContentPartPr/>
                <p14:nvPr/>
              </p14:nvContentPartPr>
              <p14:xfrm>
                <a:off x="2759565" y="2480055"/>
                <a:ext cx="104040" cy="1098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433"/>
                <a:stretch>
                  <a:fillRect/>
                </a:stretch>
              </p:blipFill>
              <p:spPr>
                <a:xfrm>
                  <a:off x="2758125" y="2477535"/>
                  <a:ext cx="106560" cy="11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4">
              <p14:nvContentPartPr>
                <p14:cNvPr id="147" name="Ink 146"/>
                <p14:cNvContentPartPr/>
                <p14:nvPr/>
              </p14:nvContentPartPr>
              <p14:xfrm>
                <a:off x="2882685" y="2430735"/>
                <a:ext cx="120960" cy="7632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435"/>
                <a:stretch>
                  <a:fillRect/>
                </a:stretch>
              </p:blipFill>
              <p:spPr>
                <a:xfrm>
                  <a:off x="2881605" y="2428215"/>
                  <a:ext cx="12240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6">
              <p14:nvContentPartPr>
                <p14:cNvPr id="150" name="Ink 149"/>
                <p14:cNvContentPartPr/>
                <p14:nvPr/>
              </p14:nvContentPartPr>
              <p14:xfrm>
                <a:off x="3232965" y="2539815"/>
                <a:ext cx="86760" cy="1044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437"/>
                <a:stretch>
                  <a:fillRect/>
                </a:stretch>
              </p:blipFill>
              <p:spPr>
                <a:xfrm>
                  <a:off x="3231885" y="2538015"/>
                  <a:ext cx="8892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8">
              <p14:nvContentPartPr>
                <p14:cNvPr id="151" name="Ink 150"/>
                <p14:cNvContentPartPr/>
                <p14:nvPr/>
              </p14:nvContentPartPr>
              <p14:xfrm>
                <a:off x="3429885" y="2465655"/>
                <a:ext cx="63720" cy="13320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439"/>
                <a:stretch>
                  <a:fillRect/>
                </a:stretch>
              </p:blipFill>
              <p:spPr>
                <a:xfrm>
                  <a:off x="3429165" y="2463495"/>
                  <a:ext cx="65520" cy="13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0">
              <p14:nvContentPartPr>
                <p14:cNvPr id="152" name="Ink 151"/>
                <p14:cNvContentPartPr/>
                <p14:nvPr/>
              </p14:nvContentPartPr>
              <p14:xfrm>
                <a:off x="3523125" y="2434695"/>
                <a:ext cx="62640" cy="5940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441"/>
                <a:stretch>
                  <a:fillRect/>
                </a:stretch>
              </p:blipFill>
              <p:spPr>
                <a:xfrm>
                  <a:off x="3522045" y="2432535"/>
                  <a:ext cx="6480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2">
              <p14:nvContentPartPr>
                <p14:cNvPr id="153" name="Ink 152"/>
                <p14:cNvContentPartPr/>
                <p14:nvPr/>
              </p14:nvContentPartPr>
              <p14:xfrm>
                <a:off x="3597285" y="2418135"/>
                <a:ext cx="64440" cy="17064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443"/>
                <a:stretch>
                  <a:fillRect/>
                </a:stretch>
              </p:blipFill>
              <p:spPr>
                <a:xfrm>
                  <a:off x="3595845" y="2415975"/>
                  <a:ext cx="66960" cy="17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4">
              <p14:nvContentPartPr>
                <p14:cNvPr id="154" name="Ink 153"/>
                <p14:cNvContentPartPr/>
                <p14:nvPr/>
              </p14:nvContentPartPr>
              <p14:xfrm>
                <a:off x="3605565" y="2499135"/>
                <a:ext cx="102240" cy="8280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445"/>
                <a:stretch>
                  <a:fillRect/>
                </a:stretch>
              </p:blipFill>
              <p:spPr>
                <a:xfrm>
                  <a:off x="3605205" y="2496975"/>
                  <a:ext cx="10368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6">
              <p14:nvContentPartPr>
                <p14:cNvPr id="155" name="Ink 154"/>
                <p14:cNvContentPartPr/>
                <p14:nvPr/>
              </p14:nvContentPartPr>
              <p14:xfrm>
                <a:off x="2037045" y="2708655"/>
                <a:ext cx="64800" cy="17028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447"/>
                <a:stretch>
                  <a:fillRect/>
                </a:stretch>
              </p:blipFill>
              <p:spPr>
                <a:xfrm>
                  <a:off x="2036325" y="2706855"/>
                  <a:ext cx="662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8">
              <p14:nvContentPartPr>
                <p14:cNvPr id="156" name="Ink 155"/>
                <p14:cNvContentPartPr/>
                <p14:nvPr/>
              </p14:nvContentPartPr>
              <p14:xfrm>
                <a:off x="2105805" y="2706135"/>
                <a:ext cx="46440" cy="15012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449"/>
                <a:stretch>
                  <a:fillRect/>
                </a:stretch>
              </p:blipFill>
              <p:spPr>
                <a:xfrm>
                  <a:off x="2105085" y="2704335"/>
                  <a:ext cx="48240" cy="15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0">
              <p14:nvContentPartPr>
                <p14:cNvPr id="157" name="Ink 156"/>
                <p14:cNvContentPartPr/>
                <p14:nvPr/>
              </p14:nvContentPartPr>
              <p14:xfrm>
                <a:off x="2066205" y="2806215"/>
                <a:ext cx="88560" cy="1152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451"/>
                <a:stretch>
                  <a:fillRect/>
                </a:stretch>
              </p:blipFill>
              <p:spPr>
                <a:xfrm>
                  <a:off x="2065125" y="2804415"/>
                  <a:ext cx="9000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2">
              <p14:nvContentPartPr>
                <p14:cNvPr id="158" name="Ink 157"/>
                <p14:cNvContentPartPr/>
                <p14:nvPr/>
              </p14:nvContentPartPr>
              <p14:xfrm>
                <a:off x="2302005" y="2770575"/>
                <a:ext cx="69120" cy="9252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453"/>
                <a:stretch>
                  <a:fillRect/>
                </a:stretch>
              </p:blipFill>
              <p:spPr>
                <a:xfrm>
                  <a:off x="2301285" y="2768415"/>
                  <a:ext cx="7020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4">
              <p14:nvContentPartPr>
                <p14:cNvPr id="159" name="Ink 158"/>
                <p14:cNvContentPartPr/>
                <p14:nvPr/>
              </p14:nvContentPartPr>
              <p14:xfrm>
                <a:off x="2291565" y="2772015"/>
                <a:ext cx="92520" cy="9360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455"/>
                <a:stretch>
                  <a:fillRect/>
                </a:stretch>
              </p:blipFill>
              <p:spPr>
                <a:xfrm>
                  <a:off x="2291205" y="2769855"/>
                  <a:ext cx="9324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6">
              <p14:nvContentPartPr>
                <p14:cNvPr id="160" name="Ink 159"/>
                <p14:cNvContentPartPr/>
                <p14:nvPr/>
              </p14:nvContentPartPr>
              <p14:xfrm>
                <a:off x="2531325" y="2822055"/>
                <a:ext cx="82440" cy="13680"/>
              </p14:xfrm>
            </p:contentPart>
          </mc:Choice>
          <mc:Fallback xmlns="">
            <p:pic>
              <p:nvPicPr>
                <p:cNvPr id="160" name="Ink 159"/>
                <p:cNvPicPr/>
                <p:nvPr/>
              </p:nvPicPr>
              <p:blipFill>
                <a:blip r:embed="rId457"/>
                <a:stretch>
                  <a:fillRect/>
                </a:stretch>
              </p:blipFill>
              <p:spPr>
                <a:xfrm>
                  <a:off x="2530245" y="2819535"/>
                  <a:ext cx="8424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8">
              <p14:nvContentPartPr>
                <p14:cNvPr id="161" name="Ink 160"/>
                <p14:cNvContentPartPr/>
                <p14:nvPr/>
              </p14:nvContentPartPr>
              <p14:xfrm>
                <a:off x="2576685" y="2777775"/>
                <a:ext cx="12240" cy="8064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459"/>
                <a:stretch>
                  <a:fillRect/>
                </a:stretch>
              </p:blipFill>
              <p:spPr>
                <a:xfrm>
                  <a:off x="2575605" y="2775975"/>
                  <a:ext cx="1404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0">
              <p14:nvContentPartPr>
                <p14:cNvPr id="162" name="Ink 161"/>
                <p14:cNvContentPartPr/>
                <p14:nvPr/>
              </p14:nvContentPartPr>
              <p14:xfrm>
                <a:off x="2774325" y="2724855"/>
                <a:ext cx="41040" cy="168480"/>
              </p14:xfrm>
            </p:contentPart>
          </mc:Choice>
          <mc:Fallback xmlns="">
            <p:pic>
              <p:nvPicPr>
                <p:cNvPr id="162" name="Ink 161"/>
                <p:cNvPicPr/>
                <p:nvPr/>
              </p:nvPicPr>
              <p:blipFill>
                <a:blip r:embed="rId461"/>
                <a:stretch>
                  <a:fillRect/>
                </a:stretch>
              </p:blipFill>
              <p:spPr>
                <a:xfrm>
                  <a:off x="2773965" y="2722695"/>
                  <a:ext cx="42120" cy="17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2">
              <p14:nvContentPartPr>
                <p14:cNvPr id="163" name="Ink 162"/>
                <p14:cNvContentPartPr/>
                <p14:nvPr/>
              </p14:nvContentPartPr>
              <p14:xfrm>
                <a:off x="2750925" y="2700735"/>
                <a:ext cx="121320" cy="22320"/>
              </p14:xfrm>
            </p:contentPart>
          </mc:Choice>
          <mc:Fallback xmlns="">
            <p:pic>
              <p:nvPicPr>
                <p:cNvPr id="163" name="Ink 162"/>
                <p:cNvPicPr/>
                <p:nvPr/>
              </p:nvPicPr>
              <p:blipFill>
                <a:blip r:embed="rId463"/>
                <a:stretch>
                  <a:fillRect/>
                </a:stretch>
              </p:blipFill>
              <p:spPr>
                <a:xfrm>
                  <a:off x="2749845" y="2698215"/>
                  <a:ext cx="123480" cy="2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4">
              <p14:nvContentPartPr>
                <p14:cNvPr id="165" name="Ink 164"/>
                <p14:cNvContentPartPr/>
                <p14:nvPr/>
              </p14:nvContentPartPr>
              <p14:xfrm>
                <a:off x="2729685" y="2868135"/>
                <a:ext cx="112320" cy="2376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465"/>
                <a:stretch>
                  <a:fillRect/>
                </a:stretch>
              </p:blipFill>
              <p:spPr>
                <a:xfrm>
                  <a:off x="2728605" y="2865615"/>
                  <a:ext cx="11340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6">
              <p14:nvContentPartPr>
                <p14:cNvPr id="167" name="Ink 166"/>
                <p14:cNvContentPartPr/>
                <p14:nvPr/>
              </p14:nvContentPartPr>
              <p14:xfrm>
                <a:off x="2856405" y="2894415"/>
                <a:ext cx="25200" cy="108360"/>
              </p14:xfrm>
            </p:contentPart>
          </mc:Choice>
          <mc:Fallback xmlns="">
            <p:pic>
              <p:nvPicPr>
                <p:cNvPr id="167" name="Ink 166"/>
                <p:cNvPicPr/>
                <p:nvPr/>
              </p:nvPicPr>
              <p:blipFill>
                <a:blip r:embed="rId467"/>
                <a:stretch>
                  <a:fillRect/>
                </a:stretch>
              </p:blipFill>
              <p:spPr>
                <a:xfrm>
                  <a:off x="2855685" y="2892255"/>
                  <a:ext cx="2700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8">
              <p14:nvContentPartPr>
                <p14:cNvPr id="168" name="Ink 167"/>
                <p14:cNvContentPartPr/>
                <p14:nvPr/>
              </p14:nvContentPartPr>
              <p14:xfrm>
                <a:off x="2869725" y="2851575"/>
                <a:ext cx="65160" cy="5508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469"/>
                <a:stretch>
                  <a:fillRect/>
                </a:stretch>
              </p:blipFill>
              <p:spPr>
                <a:xfrm>
                  <a:off x="2869365" y="2849055"/>
                  <a:ext cx="66600" cy="5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0">
              <p14:nvContentPartPr>
                <p14:cNvPr id="169" name="Ink 168"/>
                <p14:cNvContentPartPr/>
                <p14:nvPr/>
              </p14:nvContentPartPr>
              <p14:xfrm>
                <a:off x="2960445" y="2855535"/>
                <a:ext cx="64080" cy="60120"/>
              </p14:xfrm>
            </p:contentPart>
          </mc:Choice>
          <mc:Fallback xmlns="">
            <p:pic>
              <p:nvPicPr>
                <p:cNvPr id="169" name="Ink 168"/>
                <p:cNvPicPr/>
                <p:nvPr/>
              </p:nvPicPr>
              <p:blipFill>
                <a:blip r:embed="rId471"/>
                <a:stretch>
                  <a:fillRect/>
                </a:stretch>
              </p:blipFill>
              <p:spPr>
                <a:xfrm>
                  <a:off x="2959005" y="2853375"/>
                  <a:ext cx="6588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2">
              <p14:nvContentPartPr>
                <p14:cNvPr id="170" name="Ink 169"/>
                <p14:cNvContentPartPr/>
                <p14:nvPr/>
              </p14:nvContentPartPr>
              <p14:xfrm>
                <a:off x="3023805" y="2874255"/>
                <a:ext cx="61560" cy="120960"/>
              </p14:xfrm>
            </p:contentPart>
          </mc:Choice>
          <mc:Fallback xmlns="">
            <p:pic>
              <p:nvPicPr>
                <p:cNvPr id="170" name="Ink 169"/>
                <p:cNvPicPr/>
                <p:nvPr/>
              </p:nvPicPr>
              <p:blipFill>
                <a:blip r:embed="rId473"/>
                <a:stretch>
                  <a:fillRect/>
                </a:stretch>
              </p:blipFill>
              <p:spPr>
                <a:xfrm>
                  <a:off x="3023805" y="2872815"/>
                  <a:ext cx="62640" cy="12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4">
              <p14:nvContentPartPr>
                <p14:cNvPr id="171" name="Ink 170"/>
                <p14:cNvContentPartPr/>
                <p14:nvPr/>
              </p14:nvContentPartPr>
              <p14:xfrm>
                <a:off x="3193005" y="2763735"/>
                <a:ext cx="74880" cy="178200"/>
              </p14:xfrm>
            </p:contentPart>
          </mc:Choice>
          <mc:Fallback xmlns="">
            <p:pic>
              <p:nvPicPr>
                <p:cNvPr id="171" name="Ink 170"/>
                <p:cNvPicPr/>
                <p:nvPr/>
              </p:nvPicPr>
              <p:blipFill>
                <a:blip r:embed="rId475"/>
                <a:stretch>
                  <a:fillRect/>
                </a:stretch>
              </p:blipFill>
              <p:spPr>
                <a:xfrm>
                  <a:off x="3192645" y="2761575"/>
                  <a:ext cx="76680" cy="18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6">
              <p14:nvContentPartPr>
                <p14:cNvPr id="172" name="Ink 171"/>
                <p14:cNvContentPartPr/>
                <p14:nvPr/>
              </p14:nvContentPartPr>
              <p14:xfrm>
                <a:off x="3386685" y="2775615"/>
                <a:ext cx="72720" cy="1188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477"/>
                <a:stretch>
                  <a:fillRect/>
                </a:stretch>
              </p:blipFill>
              <p:spPr>
                <a:xfrm>
                  <a:off x="3386325" y="2773455"/>
                  <a:ext cx="74160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8">
              <p14:nvContentPartPr>
                <p14:cNvPr id="173" name="Ink 172"/>
                <p14:cNvContentPartPr/>
                <p14:nvPr/>
              </p14:nvContentPartPr>
              <p14:xfrm>
                <a:off x="3387045" y="2821695"/>
                <a:ext cx="91440" cy="648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479"/>
                <a:stretch>
                  <a:fillRect/>
                </a:stretch>
              </p:blipFill>
              <p:spPr>
                <a:xfrm>
                  <a:off x="3385965" y="2820975"/>
                  <a:ext cx="9288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0">
              <p14:nvContentPartPr>
                <p14:cNvPr id="174" name="Ink 173"/>
                <p14:cNvContentPartPr/>
                <p14:nvPr/>
              </p14:nvContentPartPr>
              <p14:xfrm>
                <a:off x="3580725" y="2691015"/>
                <a:ext cx="43560" cy="16164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481"/>
                <a:stretch>
                  <a:fillRect/>
                </a:stretch>
              </p:blipFill>
              <p:spPr>
                <a:xfrm>
                  <a:off x="3580365" y="2689215"/>
                  <a:ext cx="4500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2">
              <p14:nvContentPartPr>
                <p14:cNvPr id="175" name="Ink 174"/>
                <p14:cNvContentPartPr/>
                <p14:nvPr/>
              </p14:nvContentPartPr>
              <p14:xfrm>
                <a:off x="3557325" y="2775615"/>
                <a:ext cx="84240" cy="75240"/>
              </p14:xfrm>
            </p:contentPart>
          </mc:Choice>
          <mc:Fallback xmlns="">
            <p:pic>
              <p:nvPicPr>
                <p:cNvPr id="175" name="Ink 174"/>
                <p:cNvPicPr/>
                <p:nvPr/>
              </p:nvPicPr>
              <p:blipFill>
                <a:blip r:embed="rId483"/>
                <a:stretch>
                  <a:fillRect/>
                </a:stretch>
              </p:blipFill>
              <p:spPr>
                <a:xfrm>
                  <a:off x="3557325" y="2773455"/>
                  <a:ext cx="8532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4">
              <p14:nvContentPartPr>
                <p14:cNvPr id="191" name="Ink 190"/>
                <p14:cNvContentPartPr/>
                <p14:nvPr/>
              </p14:nvContentPartPr>
              <p14:xfrm>
                <a:off x="2102565" y="3043988"/>
                <a:ext cx="63000" cy="10260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485"/>
                <a:stretch>
                  <a:fillRect/>
                </a:stretch>
              </p:blipFill>
              <p:spPr>
                <a:xfrm>
                  <a:off x="2101485" y="3042188"/>
                  <a:ext cx="6444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6">
              <p14:nvContentPartPr>
                <p14:cNvPr id="192" name="Ink 191"/>
                <p14:cNvContentPartPr/>
                <p14:nvPr/>
              </p14:nvContentPartPr>
              <p14:xfrm>
                <a:off x="2068365" y="3044348"/>
                <a:ext cx="100440" cy="11628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487"/>
                <a:stretch>
                  <a:fillRect/>
                </a:stretch>
              </p:blipFill>
              <p:spPr>
                <a:xfrm>
                  <a:off x="2067285" y="3042188"/>
                  <a:ext cx="10260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8">
              <p14:nvContentPartPr>
                <p14:cNvPr id="193" name="Ink 192"/>
                <p14:cNvContentPartPr/>
                <p14:nvPr/>
              </p14:nvContentPartPr>
              <p14:xfrm>
                <a:off x="2205165" y="3138668"/>
                <a:ext cx="19800" cy="5796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489"/>
                <a:stretch>
                  <a:fillRect/>
                </a:stretch>
              </p:blipFill>
              <p:spPr>
                <a:xfrm>
                  <a:off x="2204445" y="3137588"/>
                  <a:ext cx="21600" cy="6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0">
              <p14:nvContentPartPr>
                <p14:cNvPr id="194" name="Ink 193"/>
                <p14:cNvContentPartPr/>
                <p14:nvPr/>
              </p14:nvContentPartPr>
              <p14:xfrm>
                <a:off x="2366445" y="3056948"/>
                <a:ext cx="67680" cy="16128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491"/>
                <a:stretch>
                  <a:fillRect/>
                </a:stretch>
              </p:blipFill>
              <p:spPr>
                <a:xfrm>
                  <a:off x="2365365" y="3055508"/>
                  <a:ext cx="70200" cy="16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2">
              <p14:nvContentPartPr>
                <p14:cNvPr id="195" name="Ink 194"/>
                <p14:cNvContentPartPr/>
                <p14:nvPr/>
              </p14:nvContentPartPr>
              <p14:xfrm>
                <a:off x="2565525" y="3051188"/>
                <a:ext cx="70920" cy="83880"/>
              </p14:xfrm>
            </p:contentPart>
          </mc:Choice>
          <mc:Fallback xmlns="">
            <p:pic>
              <p:nvPicPr>
                <p:cNvPr id="195" name="Ink 194"/>
                <p:cNvPicPr/>
                <p:nvPr/>
              </p:nvPicPr>
              <p:blipFill>
                <a:blip r:embed="rId493"/>
                <a:stretch>
                  <a:fillRect/>
                </a:stretch>
              </p:blipFill>
              <p:spPr>
                <a:xfrm>
                  <a:off x="2564445" y="3049028"/>
                  <a:ext cx="7344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4">
              <p14:nvContentPartPr>
                <p14:cNvPr id="196" name="Ink 195"/>
                <p14:cNvContentPartPr/>
                <p14:nvPr/>
              </p14:nvContentPartPr>
              <p14:xfrm>
                <a:off x="2599365" y="3086108"/>
                <a:ext cx="83520" cy="73440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495"/>
                <a:stretch>
                  <a:fillRect/>
                </a:stretch>
              </p:blipFill>
              <p:spPr>
                <a:xfrm>
                  <a:off x="2598285" y="3085028"/>
                  <a:ext cx="8532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6">
              <p14:nvContentPartPr>
                <p14:cNvPr id="197" name="Ink 196"/>
                <p14:cNvContentPartPr/>
                <p14:nvPr/>
              </p14:nvContentPartPr>
              <p14:xfrm>
                <a:off x="2716725" y="3042548"/>
                <a:ext cx="94320" cy="9684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497"/>
                <a:stretch>
                  <a:fillRect/>
                </a:stretch>
              </p:blipFill>
              <p:spPr>
                <a:xfrm>
                  <a:off x="2716365" y="3039668"/>
                  <a:ext cx="96120" cy="10224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99" name="TextBox 198"/>
            <p:cNvSpPr txBox="1"/>
            <p:nvPr/>
          </p:nvSpPr>
          <p:spPr>
            <a:xfrm>
              <a:off x="58204" y="2071438"/>
              <a:ext cx="12814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</a:rPr>
                <a:t>Phase-1</a:t>
              </a:r>
              <a:br>
                <a:rPr lang="en-US" dirty="0" smtClean="0">
                  <a:solidFill>
                    <a:schemeClr val="accent1">
                      <a:lumMod val="75000"/>
                    </a:schemeClr>
                  </a:solidFill>
                </a:rPr>
              </a:br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</a:rPr>
                <a:t>(canonical):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1290846" y="2387528"/>
              <a:ext cx="2515239" cy="889072"/>
            </a:xfrm>
            <a:prstGeom prst="rect">
              <a:avLst/>
            </a:prstGeom>
            <a:noFill/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498">
              <p14:nvContentPartPr>
                <p14:cNvPr id="203" name="Ink 202"/>
                <p14:cNvContentPartPr/>
                <p14:nvPr/>
              </p14:nvContentPartPr>
              <p14:xfrm>
                <a:off x="3033330" y="2511195"/>
                <a:ext cx="74880" cy="178200"/>
              </p14:xfrm>
            </p:contentPart>
          </mc:Choice>
          <mc:Fallback xmlns="">
            <p:pic>
              <p:nvPicPr>
                <p:cNvPr id="203" name="Ink 202"/>
                <p:cNvPicPr/>
                <p:nvPr/>
              </p:nvPicPr>
              <p:blipFill>
                <a:blip r:embed="rId475"/>
                <a:stretch>
                  <a:fillRect/>
                </a:stretch>
              </p:blipFill>
              <p:spPr>
                <a:xfrm>
                  <a:off x="3032970" y="2509035"/>
                  <a:ext cx="76680" cy="1828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438530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1 for Simplex-b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3" name="Ink 72"/>
              <p14:cNvContentPartPr/>
              <p14:nvPr/>
            </p14:nvContentPartPr>
            <p14:xfrm>
              <a:off x="4951605" y="1753575"/>
              <a:ext cx="360" cy="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0525" y="175177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5" name="Ink 44"/>
              <p14:cNvContentPartPr/>
              <p14:nvPr/>
            </p14:nvContentPartPr>
            <p14:xfrm>
              <a:off x="2279047" y="1268766"/>
              <a:ext cx="360" cy="3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77967" y="1266966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9" name="Ink 108"/>
              <p14:cNvContentPartPr/>
              <p14:nvPr/>
            </p14:nvContentPartPr>
            <p14:xfrm>
              <a:off x="3233407" y="1255806"/>
              <a:ext cx="360" cy="3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32687" y="1254006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3" name="Ink 132"/>
              <p14:cNvContentPartPr/>
              <p14:nvPr/>
            </p14:nvContentPartPr>
            <p14:xfrm>
              <a:off x="685162" y="772326"/>
              <a:ext cx="123480" cy="8748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4082" y="770526"/>
                <a:ext cx="12492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4" name="Ink 133"/>
              <p14:cNvContentPartPr/>
              <p14:nvPr/>
            </p14:nvContentPartPr>
            <p14:xfrm>
              <a:off x="864082" y="790326"/>
              <a:ext cx="91440" cy="5616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3002" y="787806"/>
                <a:ext cx="925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5" name="Ink 134"/>
              <p14:cNvContentPartPr/>
              <p14:nvPr/>
            </p14:nvContentPartPr>
            <p14:xfrm>
              <a:off x="980362" y="804366"/>
              <a:ext cx="60480" cy="4680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79282" y="802206"/>
                <a:ext cx="619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6" name="Ink 135"/>
              <p14:cNvContentPartPr/>
              <p14:nvPr/>
            </p14:nvContentPartPr>
            <p14:xfrm>
              <a:off x="981802" y="799326"/>
              <a:ext cx="68400" cy="709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81442" y="797166"/>
                <a:ext cx="694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7" name="Ink 136"/>
              <p14:cNvContentPartPr/>
              <p14:nvPr/>
            </p14:nvContentPartPr>
            <p14:xfrm>
              <a:off x="1148287" y="756126"/>
              <a:ext cx="74160" cy="15012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47567" y="753606"/>
                <a:ext cx="7632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8" name="Ink 137"/>
              <p14:cNvContentPartPr/>
              <p14:nvPr/>
            </p14:nvContentPartPr>
            <p14:xfrm>
              <a:off x="1239727" y="745326"/>
              <a:ext cx="107280" cy="691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38647" y="742806"/>
                <a:ext cx="10944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9" name="Ink 138"/>
              <p14:cNvContentPartPr/>
              <p14:nvPr/>
            </p14:nvContentPartPr>
            <p14:xfrm>
              <a:off x="1377607" y="718686"/>
              <a:ext cx="61920" cy="16740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76167" y="716886"/>
                <a:ext cx="6444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0" name="Ink 139"/>
              <p14:cNvContentPartPr/>
              <p14:nvPr/>
            </p14:nvContentPartPr>
            <p14:xfrm>
              <a:off x="1455007" y="733086"/>
              <a:ext cx="40320" cy="1612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453927" y="730926"/>
                <a:ext cx="4140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1" name="Ink 140"/>
              <p14:cNvContentPartPr/>
              <p14:nvPr/>
            </p14:nvContentPartPr>
            <p14:xfrm>
              <a:off x="1411087" y="817686"/>
              <a:ext cx="83160" cy="972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410007" y="816966"/>
                <a:ext cx="84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2" name="Ink 141"/>
              <p14:cNvContentPartPr/>
              <p14:nvPr/>
            </p14:nvContentPartPr>
            <p14:xfrm>
              <a:off x="1652287" y="757206"/>
              <a:ext cx="75600" cy="10692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651207" y="755046"/>
                <a:ext cx="7740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3" name="Ink 142"/>
              <p14:cNvContentPartPr/>
              <p14:nvPr/>
            </p14:nvContentPartPr>
            <p14:xfrm>
              <a:off x="1627447" y="762966"/>
              <a:ext cx="111960" cy="10872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626367" y="761166"/>
                <a:ext cx="11340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4" name="Ink 143"/>
              <p14:cNvContentPartPr/>
              <p14:nvPr/>
            </p14:nvContentPartPr>
            <p14:xfrm>
              <a:off x="1883047" y="815526"/>
              <a:ext cx="91080" cy="1404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881967" y="813366"/>
                <a:ext cx="9360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5" name="Ink 144"/>
              <p14:cNvContentPartPr/>
              <p14:nvPr/>
            </p14:nvContentPartPr>
            <p14:xfrm>
              <a:off x="1926247" y="792846"/>
              <a:ext cx="14760" cy="7704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925167" y="790686"/>
                <a:ext cx="1620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6" name="Ink 145"/>
              <p14:cNvContentPartPr/>
              <p14:nvPr/>
            </p14:nvContentPartPr>
            <p14:xfrm>
              <a:off x="2083567" y="761166"/>
              <a:ext cx="104040" cy="1098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082127" y="758646"/>
                <a:ext cx="106560" cy="11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7" name="Ink 146"/>
              <p14:cNvContentPartPr/>
              <p14:nvPr/>
            </p14:nvContentPartPr>
            <p14:xfrm>
              <a:off x="2206687" y="711846"/>
              <a:ext cx="120960" cy="763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205607" y="709326"/>
                <a:ext cx="12240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0" name="Ink 149"/>
              <p14:cNvContentPartPr/>
              <p14:nvPr/>
            </p14:nvContentPartPr>
            <p14:xfrm>
              <a:off x="2556967" y="820926"/>
              <a:ext cx="86760" cy="104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555887" y="819126"/>
                <a:ext cx="8892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1" name="Ink 150"/>
              <p14:cNvContentPartPr/>
              <p14:nvPr/>
            </p14:nvContentPartPr>
            <p14:xfrm>
              <a:off x="2753887" y="746766"/>
              <a:ext cx="63720" cy="13320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753167" y="744606"/>
                <a:ext cx="6552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2" name="Ink 151"/>
              <p14:cNvContentPartPr/>
              <p14:nvPr/>
            </p14:nvContentPartPr>
            <p14:xfrm>
              <a:off x="2847127" y="715806"/>
              <a:ext cx="62640" cy="5940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846047" y="713646"/>
                <a:ext cx="648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53" name="Ink 152"/>
              <p14:cNvContentPartPr/>
              <p14:nvPr/>
            </p14:nvContentPartPr>
            <p14:xfrm>
              <a:off x="2921287" y="699246"/>
              <a:ext cx="64440" cy="1706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919847" y="697086"/>
                <a:ext cx="6696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54" name="Ink 153"/>
              <p14:cNvContentPartPr/>
              <p14:nvPr/>
            </p14:nvContentPartPr>
            <p14:xfrm>
              <a:off x="2929567" y="780246"/>
              <a:ext cx="102240" cy="828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929207" y="778086"/>
                <a:ext cx="10368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55" name="Ink 154"/>
              <p14:cNvContentPartPr/>
              <p14:nvPr/>
            </p14:nvContentPartPr>
            <p14:xfrm>
              <a:off x="1361047" y="989766"/>
              <a:ext cx="64800" cy="17028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360327" y="987966"/>
                <a:ext cx="6624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56" name="Ink 155"/>
              <p14:cNvContentPartPr/>
              <p14:nvPr/>
            </p14:nvContentPartPr>
            <p14:xfrm>
              <a:off x="1429807" y="987246"/>
              <a:ext cx="46440" cy="1501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29087" y="985446"/>
                <a:ext cx="4824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57" name="Ink 156"/>
              <p14:cNvContentPartPr/>
              <p14:nvPr/>
            </p14:nvContentPartPr>
            <p14:xfrm>
              <a:off x="1390207" y="1087326"/>
              <a:ext cx="88560" cy="1152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389127" y="1085526"/>
                <a:ext cx="9000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58" name="Ink 157"/>
              <p14:cNvContentPartPr/>
              <p14:nvPr/>
            </p14:nvContentPartPr>
            <p14:xfrm>
              <a:off x="1626007" y="1051686"/>
              <a:ext cx="69120" cy="9252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625287" y="1049526"/>
                <a:ext cx="7020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59" name="Ink 158"/>
              <p14:cNvContentPartPr/>
              <p14:nvPr/>
            </p14:nvContentPartPr>
            <p14:xfrm>
              <a:off x="1615567" y="1053126"/>
              <a:ext cx="92520" cy="9360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615207" y="1050966"/>
                <a:ext cx="9324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60" name="Ink 159"/>
              <p14:cNvContentPartPr/>
              <p14:nvPr/>
            </p14:nvContentPartPr>
            <p14:xfrm>
              <a:off x="1855327" y="1103166"/>
              <a:ext cx="82440" cy="1368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854247" y="1100646"/>
                <a:ext cx="8424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61" name="Ink 160"/>
              <p14:cNvContentPartPr/>
              <p14:nvPr/>
            </p14:nvContentPartPr>
            <p14:xfrm>
              <a:off x="1900687" y="1058886"/>
              <a:ext cx="12240" cy="8064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899607" y="1057086"/>
                <a:ext cx="1404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62" name="Ink 161"/>
              <p14:cNvContentPartPr/>
              <p14:nvPr/>
            </p14:nvContentPartPr>
            <p14:xfrm>
              <a:off x="2098327" y="1005966"/>
              <a:ext cx="41040" cy="16848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097967" y="1003806"/>
                <a:ext cx="4212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63" name="Ink 162"/>
              <p14:cNvContentPartPr/>
              <p14:nvPr/>
            </p14:nvContentPartPr>
            <p14:xfrm>
              <a:off x="2074927" y="981846"/>
              <a:ext cx="121320" cy="2232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073847" y="979326"/>
                <a:ext cx="12348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65" name="Ink 164"/>
              <p14:cNvContentPartPr/>
              <p14:nvPr/>
            </p14:nvContentPartPr>
            <p14:xfrm>
              <a:off x="2053687" y="1149246"/>
              <a:ext cx="112320" cy="2376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052607" y="1146726"/>
                <a:ext cx="11340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67" name="Ink 166"/>
              <p14:cNvContentPartPr/>
              <p14:nvPr/>
            </p14:nvContentPartPr>
            <p14:xfrm>
              <a:off x="2180407" y="1175526"/>
              <a:ext cx="25200" cy="10836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179687" y="1173366"/>
                <a:ext cx="2700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68" name="Ink 167"/>
              <p14:cNvContentPartPr/>
              <p14:nvPr/>
            </p14:nvContentPartPr>
            <p14:xfrm>
              <a:off x="2193727" y="1132686"/>
              <a:ext cx="65160" cy="5508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193367" y="1130166"/>
                <a:ext cx="666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69" name="Ink 168"/>
              <p14:cNvContentPartPr/>
              <p14:nvPr/>
            </p14:nvContentPartPr>
            <p14:xfrm>
              <a:off x="2284447" y="1136646"/>
              <a:ext cx="64080" cy="6012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283007" y="1134486"/>
                <a:ext cx="6588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70" name="Ink 169"/>
              <p14:cNvContentPartPr/>
              <p14:nvPr/>
            </p14:nvContentPartPr>
            <p14:xfrm>
              <a:off x="2347807" y="1155366"/>
              <a:ext cx="61560" cy="12096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347807" y="1153926"/>
                <a:ext cx="6264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71" name="Ink 170"/>
              <p14:cNvContentPartPr/>
              <p14:nvPr/>
            </p14:nvContentPartPr>
            <p14:xfrm>
              <a:off x="2517007" y="1044846"/>
              <a:ext cx="74880" cy="17820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516647" y="1042686"/>
                <a:ext cx="7668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72" name="Ink 171"/>
              <p14:cNvContentPartPr/>
              <p14:nvPr/>
            </p14:nvContentPartPr>
            <p14:xfrm>
              <a:off x="2710687" y="1056726"/>
              <a:ext cx="72720" cy="1188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710327" y="1054566"/>
                <a:ext cx="7416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73" name="Ink 172"/>
              <p14:cNvContentPartPr/>
              <p14:nvPr/>
            </p14:nvContentPartPr>
            <p14:xfrm>
              <a:off x="2711047" y="1102806"/>
              <a:ext cx="91440" cy="648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709967" y="1102086"/>
                <a:ext cx="928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74" name="Ink 173"/>
              <p14:cNvContentPartPr/>
              <p14:nvPr/>
            </p14:nvContentPartPr>
            <p14:xfrm>
              <a:off x="2904727" y="972126"/>
              <a:ext cx="43560" cy="16164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904367" y="970326"/>
                <a:ext cx="4500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75" name="Ink 174"/>
              <p14:cNvContentPartPr/>
              <p14:nvPr/>
            </p14:nvContentPartPr>
            <p14:xfrm>
              <a:off x="2881327" y="1056726"/>
              <a:ext cx="84240" cy="7524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881327" y="1054566"/>
                <a:ext cx="853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91" name="Ink 190"/>
              <p14:cNvContentPartPr/>
              <p14:nvPr/>
            </p14:nvContentPartPr>
            <p14:xfrm>
              <a:off x="1426567" y="1325099"/>
              <a:ext cx="63000" cy="10260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425487" y="1323299"/>
                <a:ext cx="6444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92" name="Ink 191"/>
              <p14:cNvContentPartPr/>
              <p14:nvPr/>
            </p14:nvContentPartPr>
            <p14:xfrm>
              <a:off x="1392367" y="1325459"/>
              <a:ext cx="100440" cy="11628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391287" y="1323299"/>
                <a:ext cx="10260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93" name="Ink 192"/>
              <p14:cNvContentPartPr/>
              <p14:nvPr/>
            </p14:nvContentPartPr>
            <p14:xfrm>
              <a:off x="1529167" y="1419779"/>
              <a:ext cx="19800" cy="5796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528447" y="1418699"/>
                <a:ext cx="2160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94" name="Ink 193"/>
              <p14:cNvContentPartPr/>
              <p14:nvPr/>
            </p14:nvContentPartPr>
            <p14:xfrm>
              <a:off x="1690447" y="1338059"/>
              <a:ext cx="67680" cy="16128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689367" y="1336619"/>
                <a:ext cx="7020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95" name="Ink 194"/>
              <p14:cNvContentPartPr/>
              <p14:nvPr/>
            </p14:nvContentPartPr>
            <p14:xfrm>
              <a:off x="1889527" y="1332299"/>
              <a:ext cx="70920" cy="8388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888447" y="1330139"/>
                <a:ext cx="7344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96" name="Ink 195"/>
              <p14:cNvContentPartPr/>
              <p14:nvPr/>
            </p14:nvContentPartPr>
            <p14:xfrm>
              <a:off x="1923367" y="1367219"/>
              <a:ext cx="83520" cy="7344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922287" y="1366139"/>
                <a:ext cx="8532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97" name="Ink 196"/>
              <p14:cNvContentPartPr/>
              <p14:nvPr/>
            </p14:nvContentPartPr>
            <p14:xfrm>
              <a:off x="2040727" y="1323659"/>
              <a:ext cx="94320" cy="9684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040367" y="1320779"/>
                <a:ext cx="96120" cy="102240"/>
              </a:xfrm>
              <a:prstGeom prst="rect">
                <a:avLst/>
              </a:prstGeom>
            </p:spPr>
          </p:pic>
        </mc:Fallback>
      </mc:AlternateContent>
      <p:sp>
        <p:nvSpPr>
          <p:cNvPr id="199" name="TextBox 198"/>
          <p:cNvSpPr txBox="1"/>
          <p:nvPr/>
        </p:nvSpPr>
        <p:spPr>
          <a:xfrm>
            <a:off x="141459" y="299307"/>
            <a:ext cx="294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Phase-1 (canonical):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80672" y="1517909"/>
            <a:ext cx="433892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400" dirty="0" smtClean="0"/>
              <a:t>Must have optimum = 0, y = 0 (otherwise initial problem infeasible)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 smtClean="0"/>
              <a:t>Hence, after the final iteration, y-variables are non-basic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 smtClean="0"/>
              <a:t>The resulting A and b are equivalent to the original ones (define the same set) and are in the canonical form; </a:t>
            </a:r>
            <a:r>
              <a:rPr lang="en-US" sz="1400" i="1" dirty="0" smtClean="0"/>
              <a:t>x </a:t>
            </a:r>
            <a:r>
              <a:rPr lang="en-US" sz="1400" dirty="0" smtClean="0"/>
              <a:t> is a basic feasible solution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614848" y="668639"/>
            <a:ext cx="2515239" cy="889072"/>
          </a:xfrm>
          <a:prstGeom prst="rect">
            <a:avLst/>
          </a:prstGeom>
          <a:noFill/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203" name="Ink 202"/>
              <p14:cNvContentPartPr/>
              <p14:nvPr/>
            </p14:nvContentPartPr>
            <p14:xfrm>
              <a:off x="2357332" y="792306"/>
              <a:ext cx="74880" cy="17820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356972" y="790146"/>
                <a:ext cx="7668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3" name="Ink 2"/>
              <p14:cNvContentPartPr/>
              <p14:nvPr/>
            </p14:nvContentPartPr>
            <p14:xfrm>
              <a:off x="2726085" y="3106260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2725365" y="310446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54" name="Ink 53"/>
              <p14:cNvContentPartPr/>
              <p14:nvPr/>
            </p14:nvContentPartPr>
            <p14:xfrm>
              <a:off x="3302085" y="3142620"/>
              <a:ext cx="360" cy="3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3301005" y="3140820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59" name="Ink 58"/>
              <p14:cNvContentPartPr/>
              <p14:nvPr/>
            </p14:nvContentPartPr>
            <p14:xfrm>
              <a:off x="2593965" y="2921940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2593245" y="2920500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4" name="Group 3"/>
          <p:cNvGrpSpPr/>
          <p:nvPr/>
        </p:nvGrpSpPr>
        <p:grpSpPr>
          <a:xfrm>
            <a:off x="1625205" y="2162340"/>
            <a:ext cx="1288800" cy="246600"/>
            <a:chOff x="1625205" y="2162340"/>
            <a:chExt cx="1288800" cy="246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41" name="Ink 40"/>
                <p14:cNvContentPartPr/>
                <p14:nvPr/>
              </p14:nvContentPartPr>
              <p14:xfrm>
                <a:off x="1643565" y="2239740"/>
                <a:ext cx="32400" cy="14796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1642485" y="2237580"/>
                  <a:ext cx="34920" cy="15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6">
              <p14:nvContentPartPr>
                <p14:cNvPr id="42" name="Ink 41"/>
                <p14:cNvContentPartPr/>
                <p14:nvPr/>
              </p14:nvContentPartPr>
              <p14:xfrm>
                <a:off x="1676685" y="2244780"/>
                <a:ext cx="53280" cy="13536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1675605" y="2242620"/>
                  <a:ext cx="55440" cy="14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43" name="Ink 42"/>
                <p14:cNvContentPartPr/>
                <p14:nvPr/>
              </p14:nvContentPartPr>
              <p14:xfrm>
                <a:off x="1664085" y="2317140"/>
                <a:ext cx="55800" cy="1692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1663005" y="2316780"/>
                  <a:ext cx="572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8">
              <p14:nvContentPartPr>
                <p14:cNvPr id="48" name="Ink 47"/>
                <p14:cNvContentPartPr/>
                <p14:nvPr/>
              </p14:nvContentPartPr>
              <p14:xfrm>
                <a:off x="1871445" y="2264940"/>
                <a:ext cx="66600" cy="10548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1870725" y="2263140"/>
                  <a:ext cx="6768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49" name="Ink 48"/>
                <p14:cNvContentPartPr/>
                <p14:nvPr/>
              </p14:nvContentPartPr>
              <p14:xfrm>
                <a:off x="1869645" y="2276460"/>
                <a:ext cx="70560" cy="9684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1868205" y="2274660"/>
                  <a:ext cx="7236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0">
              <p14:nvContentPartPr>
                <p14:cNvPr id="50" name="Ink 49"/>
                <p14:cNvContentPartPr/>
                <p14:nvPr/>
              </p14:nvContentPartPr>
              <p14:xfrm>
                <a:off x="2010765" y="2304900"/>
                <a:ext cx="75960" cy="1260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2010045" y="2303460"/>
                  <a:ext cx="77760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51" name="Ink 50"/>
                <p14:cNvContentPartPr/>
                <p14:nvPr/>
              </p14:nvContentPartPr>
              <p14:xfrm>
                <a:off x="2050365" y="2267460"/>
                <a:ext cx="7200" cy="8388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2048925" y="2265660"/>
                  <a:ext cx="900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2">
              <p14:nvContentPartPr>
                <p14:cNvPr id="55" name="Ink 54"/>
                <p14:cNvContentPartPr/>
                <p14:nvPr/>
              </p14:nvContentPartPr>
              <p14:xfrm>
                <a:off x="2263845" y="2273220"/>
                <a:ext cx="5400" cy="180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2263485" y="2272140"/>
                  <a:ext cx="6120" cy="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56" name="Ink 55"/>
                <p14:cNvContentPartPr/>
                <p14:nvPr/>
              </p14:nvContentPartPr>
              <p14:xfrm>
                <a:off x="2211645" y="2244420"/>
                <a:ext cx="125640" cy="11556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2210205" y="2242260"/>
                  <a:ext cx="127080" cy="12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4">
              <p14:nvContentPartPr>
                <p14:cNvPr id="60" name="Ink 59"/>
                <p14:cNvContentPartPr/>
                <p14:nvPr/>
              </p14:nvContentPartPr>
              <p14:xfrm>
                <a:off x="1625205" y="2204100"/>
                <a:ext cx="147960" cy="4680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1624845" y="2201940"/>
                  <a:ext cx="148680" cy="5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6">
              <p14:nvContentPartPr>
                <p14:cNvPr id="61" name="Ink 60"/>
                <p14:cNvContentPartPr/>
                <p14:nvPr/>
              </p14:nvContentPartPr>
              <p14:xfrm>
                <a:off x="2194725" y="2203020"/>
                <a:ext cx="132840" cy="2952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2193645" y="2200500"/>
                  <a:ext cx="134280" cy="3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8">
              <p14:nvContentPartPr>
                <p14:cNvPr id="62" name="Ink 61"/>
                <p14:cNvContentPartPr/>
                <p14:nvPr/>
              </p14:nvContentPartPr>
              <p14:xfrm>
                <a:off x="2399925" y="2266020"/>
                <a:ext cx="77040" cy="14292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2399565" y="2263860"/>
                  <a:ext cx="78480" cy="14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63" name="Ink 62"/>
                <p14:cNvContentPartPr/>
                <p14:nvPr/>
              </p14:nvContentPartPr>
              <p14:xfrm>
                <a:off x="2616645" y="2269260"/>
                <a:ext cx="60480" cy="1548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2615565" y="2267100"/>
                  <a:ext cx="6264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2">
              <p14:nvContentPartPr>
                <p14:cNvPr id="64" name="Ink 63"/>
                <p14:cNvContentPartPr/>
                <p14:nvPr/>
              </p14:nvContentPartPr>
              <p14:xfrm>
                <a:off x="2628525" y="2298060"/>
                <a:ext cx="81000" cy="1548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2627805" y="2297700"/>
                  <a:ext cx="8172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4">
              <p14:nvContentPartPr>
                <p14:cNvPr id="65" name="Ink 64"/>
                <p14:cNvContentPartPr/>
                <p14:nvPr/>
              </p14:nvContentPartPr>
              <p14:xfrm>
                <a:off x="2808885" y="2198340"/>
                <a:ext cx="11880" cy="14004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2807445" y="2196180"/>
                  <a:ext cx="14040" cy="14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6">
              <p14:nvContentPartPr>
                <p14:cNvPr id="66" name="Ink 65"/>
                <p14:cNvContentPartPr/>
                <p14:nvPr/>
              </p14:nvContentPartPr>
              <p14:xfrm>
                <a:off x="2812485" y="2260980"/>
                <a:ext cx="52560" cy="8748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2811765" y="2258820"/>
                  <a:ext cx="54360" cy="9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8">
              <p14:nvContentPartPr>
                <p14:cNvPr id="67" name="Ink 66"/>
                <p14:cNvContentPartPr/>
                <p14:nvPr/>
              </p14:nvContentPartPr>
              <p14:xfrm>
                <a:off x="2806005" y="2162340"/>
                <a:ext cx="108000" cy="4608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2804565" y="2159820"/>
                  <a:ext cx="109800" cy="51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" name="Group 4"/>
          <p:cNvGrpSpPr/>
          <p:nvPr/>
        </p:nvGrpSpPr>
        <p:grpSpPr>
          <a:xfrm>
            <a:off x="1450605" y="2409750"/>
            <a:ext cx="548640" cy="45581"/>
            <a:chOff x="1450605" y="2409750"/>
            <a:chExt cx="548640" cy="45581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0">
              <p14:nvContentPartPr>
                <p14:cNvPr id="68" name="Ink 67"/>
                <p14:cNvContentPartPr/>
                <p14:nvPr/>
              </p14:nvContentPartPr>
              <p14:xfrm>
                <a:off x="1450605" y="2409750"/>
                <a:ext cx="129960" cy="3132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1449525" y="2407590"/>
                  <a:ext cx="131400" cy="3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2">
              <p14:nvContentPartPr>
                <p14:cNvPr id="69" name="Ink 68"/>
                <p14:cNvContentPartPr/>
                <p14:nvPr/>
              </p14:nvContentPartPr>
              <p14:xfrm>
                <a:off x="1907445" y="2420771"/>
                <a:ext cx="91800" cy="3456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1906365" y="2420411"/>
                  <a:ext cx="93240" cy="370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536487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Simplex: final considerations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975" y="417410"/>
            <a:ext cx="3896232" cy="2484816"/>
          </a:xfrm>
        </p:spPr>
        <p:txBody>
          <a:bodyPr/>
          <a:lstStyle/>
          <a:p>
            <a:pPr marL="285750" indent="-285750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 smtClean="0"/>
              <a:t>Complexity: exponential</a:t>
            </a:r>
          </a:p>
          <a:p>
            <a:pPr marL="285750" indent="-285750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 smtClean="0"/>
              <a:t>Practical performance: excellent (still competitive!)</a:t>
            </a:r>
          </a:p>
          <a:p>
            <a:pPr marL="285750" indent="-285750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 smtClean="0"/>
              <a:t>Degenerate cases are tricky (special ordering rules enables convergence)</a:t>
            </a:r>
            <a:endParaRPr lang="ru-RU" dirty="0" smtClean="0"/>
          </a:p>
          <a:p>
            <a:pPr marL="285750" indent="-285750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 smtClean="0"/>
              <a:t>“Tableau” notation for the standard form LP is the easiest to handle</a:t>
            </a:r>
          </a:p>
        </p:txBody>
      </p:sp>
    </p:spTree>
    <p:extLst>
      <p:ext uri="{BB962C8B-B14F-4D97-AF65-F5344CB8AC3E}">
        <p14:creationId xmlns:p14="http://schemas.microsoft.com/office/powerpoint/2010/main" val="166914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Simplex-b solver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4663" y="401506"/>
            <a:ext cx="3896232" cy="2619989"/>
          </a:xfrm>
        </p:spPr>
        <p:txBody>
          <a:bodyPr/>
          <a:lstStyle/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</a:rPr>
              <a:t>Turn arbitrary LP into a standard form LP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accent5"/>
                </a:solidFill>
              </a:rPr>
              <a:t>Formulate Phase-1 LP in a canonical form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accent5"/>
                </a:solidFill>
              </a:rPr>
              <a:t>Find the solution of Phase-1 LP (Simplex) 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>
                <a:solidFill>
                  <a:schemeClr val="accent5"/>
                </a:solidFill>
              </a:rPr>
              <a:t>If the objective is non-zero, then the initial LP is infeasible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Use the solution of Phase-1 LP to initialize the Simplex algorithm for the main LP.</a:t>
            </a:r>
            <a:endParaRPr lang="ru-RU" sz="1600" dirty="0" smtClean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Iterate pivoting, until all objective coefficients are negative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3083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Active set methods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8899" y="298824"/>
            <a:ext cx="44532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0.   Make a guess on </a:t>
            </a:r>
            <a:r>
              <a:rPr lang="en-US" sz="1600" i="1" dirty="0" smtClean="0"/>
              <a:t>active set (AS)</a:t>
            </a:r>
            <a:r>
              <a:rPr lang="en-US" sz="1600" dirty="0" smtClean="0"/>
              <a:t> of constraints.</a:t>
            </a:r>
            <a:endParaRPr lang="en-US" sz="1600" b="1" dirty="0" smtClean="0"/>
          </a:p>
          <a:p>
            <a:r>
              <a:rPr lang="en-US" sz="1600" b="1" dirty="0" smtClean="0"/>
              <a:t>Iterate: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Solve for optimum given current AS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Update AS by add/remove/swap</a:t>
            </a:r>
          </a:p>
          <a:p>
            <a:r>
              <a:rPr lang="en-US" sz="1600" b="1" dirty="0" smtClean="0"/>
              <a:t>Until</a:t>
            </a:r>
            <a:r>
              <a:rPr lang="en-US" sz="1600" dirty="0" smtClean="0"/>
              <a:t> optimal</a:t>
            </a:r>
            <a:endParaRPr lang="en-US" sz="16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245202" y="1624469"/>
            <a:ext cx="40100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http://www-history.mcs.st-and.ac.uk/BigPictures/Dantzig_George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692" y="1808366"/>
            <a:ext cx="1129587" cy="13740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3792" y="1608398"/>
            <a:ext cx="271147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b="1" dirty="0" smtClean="0"/>
              <a:t>Simplex method </a:t>
            </a:r>
            <a:r>
              <a:rPr lang="en-US" sz="1600" dirty="0" smtClean="0"/>
              <a:t>– an active set method for LP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/>
              <a:t>Discovered by George </a:t>
            </a:r>
            <a:r>
              <a:rPr lang="en-US" sz="1600" dirty="0" err="1" smtClean="0"/>
              <a:t>Dantzig</a:t>
            </a:r>
            <a:r>
              <a:rPr lang="en-US" sz="1600" dirty="0" smtClean="0"/>
              <a:t> in 1947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/>
              <a:t>Kick-started studies in optimization (in the West)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77123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 basis</a:t>
            </a:r>
            <a:endParaRPr lang="en-US" dirty="0"/>
          </a:p>
        </p:txBody>
      </p:sp>
      <p:grpSp>
        <p:nvGrpSpPr>
          <p:cNvPr id="162" name="Group 161"/>
          <p:cNvGrpSpPr/>
          <p:nvPr/>
        </p:nvGrpSpPr>
        <p:grpSpPr>
          <a:xfrm>
            <a:off x="3487705" y="376036"/>
            <a:ext cx="977885" cy="394920"/>
            <a:chOff x="362491" y="374979"/>
            <a:chExt cx="1383480" cy="558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5" name="Ink 4"/>
                <p14:cNvContentPartPr/>
                <p14:nvPr/>
              </p14:nvContentPartPr>
              <p14:xfrm>
                <a:off x="379771" y="408819"/>
                <a:ext cx="159120" cy="13896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78754" y="405765"/>
                  <a:ext cx="160137" cy="1455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/>
                <p14:cNvContentPartPr/>
                <p14:nvPr/>
              </p14:nvContentPartPr>
              <p14:xfrm>
                <a:off x="598651" y="492699"/>
                <a:ext cx="17640" cy="5616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96635" y="489636"/>
                  <a:ext cx="20160" cy="6279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/>
                <p14:cNvContentPartPr/>
                <p14:nvPr/>
              </p14:nvContentPartPr>
              <p14:xfrm>
                <a:off x="599371" y="410979"/>
                <a:ext cx="7560" cy="1692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7859" y="407495"/>
                  <a:ext cx="10080" cy="218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8" name="Ink 7"/>
                <p14:cNvContentPartPr/>
                <p14:nvPr/>
              </p14:nvContentPartPr>
              <p14:xfrm>
                <a:off x="658771" y="455979"/>
                <a:ext cx="93600" cy="9072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657245" y="452921"/>
                  <a:ext cx="95635" cy="973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" name="Ink 9"/>
                <p14:cNvContentPartPr/>
                <p14:nvPr/>
              </p14:nvContentPartPr>
              <p14:xfrm>
                <a:off x="935251" y="413139"/>
                <a:ext cx="109080" cy="14904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933222" y="409566"/>
                  <a:ext cx="111617" cy="1561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1" name="Ink 10"/>
                <p14:cNvContentPartPr/>
                <p14:nvPr/>
              </p14:nvContentPartPr>
              <p14:xfrm>
                <a:off x="1037131" y="374979"/>
                <a:ext cx="99360" cy="9540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035602" y="371918"/>
                  <a:ext cx="102417" cy="1020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2" name="Ink 11"/>
                <p14:cNvContentPartPr/>
                <p14:nvPr/>
              </p14:nvContentPartPr>
              <p14:xfrm>
                <a:off x="1184011" y="420339"/>
                <a:ext cx="65520" cy="11340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182487" y="417288"/>
                  <a:ext cx="68567" cy="1200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3" name="Ink 12"/>
                <p14:cNvContentPartPr/>
                <p14:nvPr/>
              </p14:nvContentPartPr>
              <p14:xfrm>
                <a:off x="1151251" y="397659"/>
                <a:ext cx="107640" cy="16488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1150741" y="394596"/>
                  <a:ext cx="110191" cy="1694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5" name="Ink 14"/>
                <p14:cNvContentPartPr/>
                <p14:nvPr/>
              </p14:nvContentPartPr>
              <p14:xfrm>
                <a:off x="362491" y="769899"/>
                <a:ext cx="79200" cy="14328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60460" y="766330"/>
                  <a:ext cx="82754" cy="15041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6" name="Ink 15"/>
                <p14:cNvContentPartPr/>
                <p14:nvPr/>
              </p14:nvContentPartPr>
              <p14:xfrm>
                <a:off x="507211" y="886899"/>
                <a:ext cx="14400" cy="2520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505154" y="883813"/>
                  <a:ext cx="18514" cy="318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17" name="Ink 16"/>
                <p14:cNvContentPartPr/>
                <p14:nvPr/>
              </p14:nvContentPartPr>
              <p14:xfrm>
                <a:off x="626371" y="685299"/>
                <a:ext cx="76320" cy="23904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624336" y="682241"/>
                  <a:ext cx="80390" cy="2461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18" name="Ink 17"/>
                <p14:cNvContentPartPr/>
                <p14:nvPr/>
              </p14:nvContentPartPr>
              <p14:xfrm>
                <a:off x="586051" y="781419"/>
                <a:ext cx="101880" cy="2340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584523" y="778299"/>
                  <a:ext cx="103918" cy="2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19" name="Ink 18"/>
                <p14:cNvContentPartPr/>
                <p14:nvPr/>
              </p14:nvContentPartPr>
              <p14:xfrm>
                <a:off x="750211" y="884019"/>
                <a:ext cx="12600" cy="2952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748699" y="881474"/>
                  <a:ext cx="15624" cy="356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20" name="Ink 19"/>
                <p14:cNvContentPartPr/>
                <p14:nvPr/>
              </p14:nvContentPartPr>
              <p14:xfrm>
                <a:off x="1021291" y="705099"/>
                <a:ext cx="51120" cy="20448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1019246" y="702039"/>
                  <a:ext cx="54698" cy="2111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21" name="Ink 20"/>
                <p14:cNvContentPartPr/>
                <p14:nvPr/>
              </p14:nvContentPartPr>
              <p14:xfrm>
                <a:off x="1078891" y="691059"/>
                <a:ext cx="83520" cy="20520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77363" y="687495"/>
                  <a:ext cx="86576" cy="2123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22" name="Ink 21"/>
                <p14:cNvContentPartPr/>
                <p14:nvPr/>
              </p14:nvContentPartPr>
              <p14:xfrm>
                <a:off x="1037131" y="826419"/>
                <a:ext cx="87480" cy="1368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1035605" y="824899"/>
                  <a:ext cx="89514" cy="1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23" name="Ink 22"/>
                <p14:cNvContentPartPr/>
                <p14:nvPr/>
              </p14:nvContentPartPr>
              <p14:xfrm>
                <a:off x="1222891" y="756939"/>
                <a:ext cx="97560" cy="11448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1221359" y="753873"/>
                  <a:ext cx="100625" cy="1211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24" name="Ink 23"/>
                <p14:cNvContentPartPr/>
                <p14:nvPr/>
              </p14:nvContentPartPr>
              <p14:xfrm>
                <a:off x="1254211" y="760539"/>
                <a:ext cx="50040" cy="14040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252679" y="757476"/>
                  <a:ext cx="53104" cy="1465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25" name="Ink 24"/>
                <p14:cNvContentPartPr/>
                <p14:nvPr/>
              </p14:nvContentPartPr>
              <p14:xfrm>
                <a:off x="1424851" y="744699"/>
                <a:ext cx="88920" cy="10836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1423327" y="741138"/>
                  <a:ext cx="91969" cy="1154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26" name="Ink 25"/>
                <p14:cNvContentPartPr/>
                <p14:nvPr/>
              </p14:nvContentPartPr>
              <p14:xfrm>
                <a:off x="1419811" y="869259"/>
                <a:ext cx="111600" cy="4464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1418282" y="867230"/>
                  <a:ext cx="113638" cy="492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27" name="Ink 26"/>
                <p14:cNvContentPartPr/>
                <p14:nvPr/>
              </p14:nvContentPartPr>
              <p14:xfrm>
                <a:off x="1626811" y="657939"/>
                <a:ext cx="7560" cy="27576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625299" y="654886"/>
                  <a:ext cx="10584" cy="2823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28" name="Ink 27"/>
                <p14:cNvContentPartPr/>
                <p14:nvPr/>
              </p14:nvContentPartPr>
              <p14:xfrm>
                <a:off x="1624291" y="773139"/>
                <a:ext cx="121680" cy="13572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1623273" y="770078"/>
                  <a:ext cx="124735" cy="142353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9" name="Ink 28"/>
              <p14:cNvContentPartPr/>
              <p14:nvPr/>
            </p14:nvContentPartPr>
            <p14:xfrm>
              <a:off x="1304212" y="2025031"/>
              <a:ext cx="360" cy="3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1303492" y="2023591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39" name="Ink 38"/>
              <p14:cNvContentPartPr/>
              <p14:nvPr/>
            </p14:nvContentPartPr>
            <p14:xfrm>
              <a:off x="2884651" y="3435339"/>
              <a:ext cx="26280" cy="3708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883931" y="3433899"/>
                <a:ext cx="27720" cy="40320"/>
              </a:xfrm>
              <a:prstGeom prst="rect">
                <a:avLst/>
              </a:prstGeom>
            </p:spPr>
          </p:pic>
        </mc:Fallback>
      </mc:AlternateContent>
      <p:sp>
        <p:nvSpPr>
          <p:cNvPr id="92" name="Freeform 91"/>
          <p:cNvSpPr/>
          <p:nvPr/>
        </p:nvSpPr>
        <p:spPr>
          <a:xfrm>
            <a:off x="618412" y="703864"/>
            <a:ext cx="1371600" cy="1334814"/>
          </a:xfrm>
          <a:custGeom>
            <a:avLst/>
            <a:gdLst>
              <a:gd name="connsiteX0" fmla="*/ 0 w 1371600"/>
              <a:gd name="connsiteY0" fmla="*/ 635876 h 1334814"/>
              <a:gd name="connsiteX1" fmla="*/ 147145 w 1371600"/>
              <a:gd name="connsiteY1" fmla="*/ 52551 h 1334814"/>
              <a:gd name="connsiteX2" fmla="*/ 1014248 w 1371600"/>
              <a:gd name="connsiteY2" fmla="*/ 0 h 1334814"/>
              <a:gd name="connsiteX3" fmla="*/ 1371600 w 1371600"/>
              <a:gd name="connsiteY3" fmla="*/ 446689 h 1334814"/>
              <a:gd name="connsiteX4" fmla="*/ 1056289 w 1371600"/>
              <a:gd name="connsiteY4" fmla="*/ 1334814 h 1334814"/>
              <a:gd name="connsiteX5" fmla="*/ 331076 w 1371600"/>
              <a:gd name="connsiteY5" fmla="*/ 1329558 h 1334814"/>
              <a:gd name="connsiteX6" fmla="*/ 0 w 1371600"/>
              <a:gd name="connsiteY6" fmla="*/ 635876 h 133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34814">
                <a:moveTo>
                  <a:pt x="0" y="635876"/>
                </a:moveTo>
                <a:lnTo>
                  <a:pt x="147145" y="52551"/>
                </a:lnTo>
                <a:lnTo>
                  <a:pt x="1014248" y="0"/>
                </a:lnTo>
                <a:lnTo>
                  <a:pt x="1371600" y="446689"/>
                </a:lnTo>
                <a:lnTo>
                  <a:pt x="1056289" y="1334814"/>
                </a:lnTo>
                <a:lnTo>
                  <a:pt x="331076" y="1329558"/>
                </a:lnTo>
                <a:lnTo>
                  <a:pt x="0" y="63587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/>
          <p:cNvCxnSpPr/>
          <p:nvPr/>
        </p:nvCxnSpPr>
        <p:spPr>
          <a:xfrm>
            <a:off x="298071" y="668551"/>
            <a:ext cx="735309" cy="154064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391332" y="271783"/>
            <a:ext cx="496475" cy="196816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-120308" y="662791"/>
            <a:ext cx="2430682" cy="147312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1286994" y="271782"/>
            <a:ext cx="1538107" cy="1922629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1614163" y="388471"/>
            <a:ext cx="646412" cy="182072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89192" y="2038678"/>
            <a:ext cx="2780936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8" name="Group 207"/>
          <p:cNvGrpSpPr/>
          <p:nvPr/>
        </p:nvGrpSpPr>
        <p:grpSpPr>
          <a:xfrm>
            <a:off x="925352" y="483969"/>
            <a:ext cx="535680" cy="225000"/>
            <a:chOff x="884558" y="674793"/>
            <a:chExt cx="535680" cy="225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131" name="Ink 130"/>
                <p14:cNvContentPartPr/>
                <p14:nvPr/>
              </p14:nvContentPartPr>
              <p14:xfrm>
                <a:off x="884558" y="769113"/>
                <a:ext cx="75600" cy="10692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883478" y="766593"/>
                  <a:ext cx="7740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132" name="Ink 131"/>
                <p14:cNvContentPartPr/>
                <p14:nvPr/>
              </p14:nvContentPartPr>
              <p14:xfrm>
                <a:off x="996518" y="855873"/>
                <a:ext cx="16200" cy="439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995438" y="853713"/>
                  <a:ext cx="1764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133" name="Ink 132"/>
                <p14:cNvContentPartPr/>
                <p14:nvPr/>
              </p14:nvContentPartPr>
              <p14:xfrm>
                <a:off x="1003358" y="823833"/>
                <a:ext cx="2520" cy="50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1002278" y="821673"/>
                  <a:ext cx="468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34" name="Ink 133"/>
                <p14:cNvContentPartPr/>
                <p14:nvPr/>
              </p14:nvContentPartPr>
              <p14:xfrm>
                <a:off x="959078" y="674793"/>
                <a:ext cx="78840" cy="7740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957638" y="672273"/>
                  <a:ext cx="8028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35" name="Ink 134"/>
                <p14:cNvContentPartPr/>
                <p14:nvPr/>
              </p14:nvContentPartPr>
              <p14:xfrm>
                <a:off x="1068158" y="759753"/>
                <a:ext cx="62640" cy="56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1067078" y="757593"/>
                  <a:ext cx="648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36" name="Ink 135"/>
                <p14:cNvContentPartPr/>
                <p14:nvPr/>
              </p14:nvContentPartPr>
              <p14:xfrm>
                <a:off x="1078958" y="751473"/>
                <a:ext cx="49320" cy="8136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1077878" y="750033"/>
                  <a:ext cx="5112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137" name="Ink 136"/>
                <p14:cNvContentPartPr/>
                <p14:nvPr/>
              </p14:nvContentPartPr>
              <p14:xfrm>
                <a:off x="1177238" y="774513"/>
                <a:ext cx="65520" cy="468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1176158" y="772353"/>
                  <a:ext cx="6768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138" name="Ink 137"/>
                <p14:cNvContentPartPr/>
                <p14:nvPr/>
              </p14:nvContentPartPr>
              <p14:xfrm>
                <a:off x="1198838" y="798273"/>
                <a:ext cx="58680" cy="1044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1197758" y="797913"/>
                  <a:ext cx="6012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139" name="Ink 138"/>
                <p14:cNvContentPartPr/>
                <p14:nvPr/>
              </p14:nvContentPartPr>
              <p14:xfrm>
                <a:off x="1286678" y="678753"/>
                <a:ext cx="68760" cy="14292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1285238" y="676953"/>
                  <a:ext cx="7164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140" name="Ink 139"/>
                <p14:cNvContentPartPr/>
                <p14:nvPr/>
              </p14:nvContentPartPr>
              <p14:xfrm>
                <a:off x="1391438" y="822033"/>
                <a:ext cx="28800" cy="5040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1390358" y="819873"/>
                  <a:ext cx="3024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141" name="Ink 140"/>
                <p14:cNvContentPartPr/>
                <p14:nvPr/>
              </p14:nvContentPartPr>
              <p14:xfrm>
                <a:off x="1387118" y="770193"/>
                <a:ext cx="8640" cy="1008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1386038" y="768393"/>
                  <a:ext cx="10080" cy="144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0" name="Group 159"/>
          <p:cNvGrpSpPr/>
          <p:nvPr/>
        </p:nvGrpSpPr>
        <p:grpSpPr>
          <a:xfrm rot="3037514">
            <a:off x="2102346" y="1340609"/>
            <a:ext cx="516960" cy="276480"/>
            <a:chOff x="3904878" y="328638"/>
            <a:chExt cx="516960" cy="27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144" name="Ink 143"/>
                <p14:cNvContentPartPr/>
                <p14:nvPr/>
              </p14:nvContentPartPr>
              <p14:xfrm>
                <a:off x="3904878" y="392718"/>
                <a:ext cx="96480" cy="961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3903798" y="390558"/>
                  <a:ext cx="9828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145" name="Ink 144"/>
                <p14:cNvContentPartPr/>
                <p14:nvPr/>
              </p14:nvContentPartPr>
              <p14:xfrm>
                <a:off x="3993078" y="494238"/>
                <a:ext cx="35280" cy="11088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3991998" y="492438"/>
                  <a:ext cx="374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146" name="Ink 145"/>
                <p14:cNvContentPartPr/>
                <p14:nvPr/>
              </p14:nvContentPartPr>
              <p14:xfrm>
                <a:off x="4023318" y="463638"/>
                <a:ext cx="7920" cy="828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4022238" y="462918"/>
                  <a:ext cx="93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147" name="Ink 146"/>
                <p14:cNvContentPartPr/>
                <p14:nvPr/>
              </p14:nvContentPartPr>
              <p14:xfrm>
                <a:off x="3985518" y="328638"/>
                <a:ext cx="91440" cy="7020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3984438" y="326118"/>
                  <a:ext cx="936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151" name="Ink 150"/>
                <p14:cNvContentPartPr/>
                <p14:nvPr/>
              </p14:nvContentPartPr>
              <p14:xfrm>
                <a:off x="4210158" y="421518"/>
                <a:ext cx="60840" cy="108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4209438" y="418998"/>
                  <a:ext cx="6264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152" name="Ink 151"/>
                <p14:cNvContentPartPr/>
                <p14:nvPr/>
              </p14:nvContentPartPr>
              <p14:xfrm>
                <a:off x="4209078" y="456798"/>
                <a:ext cx="73080" cy="684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4207998" y="454998"/>
                  <a:ext cx="7524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153" name="Ink 152"/>
                <p14:cNvContentPartPr/>
                <p14:nvPr/>
              </p14:nvContentPartPr>
              <p14:xfrm>
                <a:off x="4312038" y="334758"/>
                <a:ext cx="77040" cy="15912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4310958" y="332598"/>
                  <a:ext cx="7956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156" name="Ink 155"/>
                <p14:cNvContentPartPr/>
                <p14:nvPr/>
              </p14:nvContentPartPr>
              <p14:xfrm>
                <a:off x="4412118" y="456798"/>
                <a:ext cx="7560" cy="864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4410678" y="454998"/>
                  <a:ext cx="100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57" name="Ink 156"/>
                <p14:cNvContentPartPr/>
                <p14:nvPr/>
              </p14:nvContentPartPr>
              <p14:xfrm>
                <a:off x="4070838" y="389478"/>
                <a:ext cx="82440" cy="8100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4069758" y="387318"/>
                  <a:ext cx="846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58" name="Ink 157"/>
                <p14:cNvContentPartPr/>
                <p14:nvPr/>
              </p14:nvContentPartPr>
              <p14:xfrm>
                <a:off x="4079478" y="382998"/>
                <a:ext cx="79200" cy="10548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4078398" y="380838"/>
                  <a:ext cx="8136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59" name="Ink 158"/>
                <p14:cNvContentPartPr/>
                <p14:nvPr/>
              </p14:nvContentPartPr>
              <p14:xfrm>
                <a:off x="4371438" y="475878"/>
                <a:ext cx="50400" cy="11772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4370358" y="474798"/>
                  <a:ext cx="52920" cy="1213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63" name="Ink 162"/>
              <p14:cNvContentPartPr/>
              <p14:nvPr/>
            </p14:nvContentPartPr>
            <p14:xfrm>
              <a:off x="3140791" y="1268296"/>
              <a:ext cx="70560" cy="25740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3139711" y="1266136"/>
                <a:ext cx="7308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64" name="Ink 163"/>
              <p14:cNvContentPartPr/>
              <p14:nvPr/>
            </p14:nvContentPartPr>
            <p14:xfrm>
              <a:off x="3227191" y="1284136"/>
              <a:ext cx="51480" cy="22608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3226111" y="1281976"/>
                <a:ext cx="5364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65" name="Ink 164"/>
              <p14:cNvContentPartPr/>
              <p14:nvPr/>
            </p14:nvContentPartPr>
            <p14:xfrm>
              <a:off x="3180391" y="1430656"/>
              <a:ext cx="113400" cy="1872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3178951" y="1429216"/>
                <a:ext cx="1155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66" name="Ink 165"/>
              <p14:cNvContentPartPr/>
              <p14:nvPr/>
            </p14:nvContentPartPr>
            <p14:xfrm>
              <a:off x="3400711" y="1381696"/>
              <a:ext cx="93960" cy="1584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3399631" y="1379176"/>
                <a:ext cx="9612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67" name="Ink 166"/>
              <p14:cNvContentPartPr/>
              <p14:nvPr/>
            </p14:nvContentPartPr>
            <p14:xfrm>
              <a:off x="3423751" y="1422736"/>
              <a:ext cx="88560" cy="1476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3422671" y="1421296"/>
                <a:ext cx="9036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68" name="Ink 167"/>
              <p14:cNvContentPartPr/>
              <p14:nvPr/>
            </p14:nvContentPartPr>
            <p14:xfrm>
              <a:off x="3662071" y="1019176"/>
              <a:ext cx="107640" cy="91260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3660991" y="1017016"/>
                <a:ext cx="109800" cy="9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83" name="Ink 182"/>
              <p14:cNvContentPartPr/>
              <p14:nvPr/>
            </p14:nvContentPartPr>
            <p14:xfrm>
              <a:off x="4211431" y="981016"/>
              <a:ext cx="118440" cy="94860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4210351" y="978496"/>
                <a:ext cx="120600" cy="953640"/>
              </a:xfrm>
              <a:prstGeom prst="rect">
                <a:avLst/>
              </a:prstGeom>
            </p:spPr>
          </p:pic>
        </mc:Fallback>
      </mc:AlternateContent>
      <p:sp>
        <p:nvSpPr>
          <p:cNvPr id="184" name="Right Arrow 183"/>
          <p:cNvSpPr/>
          <p:nvPr/>
        </p:nvSpPr>
        <p:spPr>
          <a:xfrm>
            <a:off x="3624917" y="1217160"/>
            <a:ext cx="236934" cy="117360"/>
          </a:xfrm>
          <a:prstGeom prst="rightArrow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85" name="Ink 184"/>
              <p14:cNvContentPartPr/>
              <p14:nvPr/>
            </p14:nvContentPartPr>
            <p14:xfrm>
              <a:off x="5689411" y="2602092"/>
              <a:ext cx="360" cy="3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5688691" y="2600652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89" name="Ink 188"/>
              <p14:cNvContentPartPr/>
              <p14:nvPr/>
            </p14:nvContentPartPr>
            <p14:xfrm>
              <a:off x="3937048" y="1201740"/>
              <a:ext cx="104040" cy="12888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3935968" y="1199580"/>
                <a:ext cx="10548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90" name="Ink 189"/>
              <p14:cNvContentPartPr/>
              <p14:nvPr/>
            </p14:nvContentPartPr>
            <p14:xfrm>
              <a:off x="4074928" y="1323420"/>
              <a:ext cx="47160" cy="5832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4073848" y="1320900"/>
                <a:ext cx="4824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91" name="Ink 190"/>
              <p14:cNvContentPartPr/>
              <p14:nvPr/>
            </p14:nvContentPartPr>
            <p14:xfrm>
              <a:off x="4083208" y="1271940"/>
              <a:ext cx="16200" cy="1908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4082128" y="1269780"/>
                <a:ext cx="1836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92" name="Ink 191"/>
              <p14:cNvContentPartPr/>
              <p14:nvPr/>
            </p14:nvContentPartPr>
            <p14:xfrm>
              <a:off x="4064848" y="1152420"/>
              <a:ext cx="99000" cy="6192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063768" y="1150260"/>
                <a:ext cx="10116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93" name="Ink 192"/>
              <p14:cNvContentPartPr/>
              <p14:nvPr/>
            </p14:nvContentPartPr>
            <p14:xfrm>
              <a:off x="4006528" y="1408380"/>
              <a:ext cx="9000" cy="2052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4006168" y="1405860"/>
                <a:ext cx="1044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94" name="Ink 193"/>
              <p14:cNvContentPartPr/>
              <p14:nvPr/>
            </p14:nvContentPartPr>
            <p14:xfrm>
              <a:off x="3998248" y="1512060"/>
              <a:ext cx="9720" cy="2124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3997168" y="1509540"/>
                <a:ext cx="1188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95" name="Ink 194"/>
              <p14:cNvContentPartPr/>
              <p14:nvPr/>
            </p14:nvContentPartPr>
            <p14:xfrm>
              <a:off x="3916528" y="1615740"/>
              <a:ext cx="92880" cy="12816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3915448" y="1613220"/>
                <a:ext cx="9432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196" name="Ink 195"/>
              <p14:cNvContentPartPr/>
              <p14:nvPr/>
            </p14:nvContentPartPr>
            <p14:xfrm>
              <a:off x="4043248" y="1726620"/>
              <a:ext cx="36360" cy="10836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4042528" y="1725180"/>
                <a:ext cx="3816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97" name="Ink 196"/>
              <p14:cNvContentPartPr/>
              <p14:nvPr/>
            </p14:nvContentPartPr>
            <p14:xfrm>
              <a:off x="4070968" y="1695300"/>
              <a:ext cx="11880" cy="612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4069888" y="1692780"/>
                <a:ext cx="1404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98" name="Ink 197"/>
              <p14:cNvContentPartPr/>
              <p14:nvPr/>
            </p14:nvContentPartPr>
            <p14:xfrm>
              <a:off x="4045048" y="1521420"/>
              <a:ext cx="90000" cy="8316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4043968" y="1518900"/>
                <a:ext cx="9180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99" name="Ink 198"/>
              <p14:cNvContentPartPr/>
              <p14:nvPr/>
            </p14:nvContentPartPr>
            <p14:xfrm>
              <a:off x="3972328" y="1819500"/>
              <a:ext cx="9720" cy="1944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3971248" y="1816980"/>
                <a:ext cx="122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200" name="Ink 199"/>
              <p14:cNvContentPartPr/>
              <p14:nvPr/>
            </p14:nvContentPartPr>
            <p14:xfrm>
              <a:off x="3978448" y="1863060"/>
              <a:ext cx="1440" cy="1332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3977368" y="1860900"/>
                <a:ext cx="36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201" name="Ink 200"/>
              <p14:cNvContentPartPr/>
              <p14:nvPr/>
            </p14:nvContentPartPr>
            <p14:xfrm>
              <a:off x="3975568" y="1907700"/>
              <a:ext cx="2520" cy="1584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3974848" y="1905900"/>
                <a:ext cx="43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202" name="Ink 201"/>
              <p14:cNvContentPartPr/>
              <p14:nvPr/>
            </p14:nvContentPartPr>
            <p14:xfrm>
              <a:off x="3969448" y="1010220"/>
              <a:ext cx="12600" cy="1188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3968368" y="1007700"/>
                <a:ext cx="1512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203" name="Ink 202"/>
              <p14:cNvContentPartPr/>
              <p14:nvPr/>
            </p14:nvContentPartPr>
            <p14:xfrm>
              <a:off x="3974128" y="1077900"/>
              <a:ext cx="2520" cy="1440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3973048" y="1075740"/>
                <a:ext cx="468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204" name="Ink 203"/>
              <p14:cNvContentPartPr/>
              <p14:nvPr/>
            </p14:nvContentPartPr>
            <p14:xfrm>
              <a:off x="3968728" y="1146300"/>
              <a:ext cx="7920" cy="432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3967648" y="1144140"/>
                <a:ext cx="97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205" name="Ink 204"/>
              <p14:cNvContentPartPr/>
              <p14:nvPr/>
            </p14:nvContentPartPr>
            <p14:xfrm>
              <a:off x="3974128" y="1077900"/>
              <a:ext cx="2520" cy="1440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3973048" y="1075740"/>
                <a:ext cx="468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06" name="Ink 205"/>
              <p14:cNvContentPartPr/>
              <p14:nvPr/>
            </p14:nvContentPartPr>
            <p14:xfrm>
              <a:off x="3968728" y="1146300"/>
              <a:ext cx="7920" cy="432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3967648" y="1144140"/>
                <a:ext cx="9720" cy="8280"/>
              </a:xfrm>
              <a:prstGeom prst="rect">
                <a:avLst/>
              </a:prstGeom>
            </p:spPr>
          </p:pic>
        </mc:Fallback>
      </mc:AlternateContent>
      <p:sp>
        <p:nvSpPr>
          <p:cNvPr id="207" name="Right Arrow 206"/>
          <p:cNvSpPr/>
          <p:nvPr/>
        </p:nvSpPr>
        <p:spPr>
          <a:xfrm>
            <a:off x="3608489" y="1636620"/>
            <a:ext cx="236934" cy="117360"/>
          </a:xfrm>
          <a:prstGeom prst="rightArrow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TextBox 209"/>
          <p:cNvSpPr txBox="1"/>
          <p:nvPr/>
        </p:nvSpPr>
        <p:spPr>
          <a:xfrm>
            <a:off x="40432" y="2648669"/>
            <a:ext cx="4516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Definition:</a:t>
            </a:r>
            <a:r>
              <a:rPr lang="en-US" dirty="0" smtClean="0"/>
              <a:t> a </a:t>
            </a:r>
            <a:r>
              <a:rPr lang="en-US" i="1" dirty="0" smtClean="0"/>
              <a:t>basis B</a:t>
            </a:r>
            <a:r>
              <a:rPr lang="en-US" dirty="0" smtClean="0"/>
              <a:t> is a subset of n (integer) numbers between 1 and M, so that </a:t>
            </a:r>
            <a:r>
              <a:rPr lang="en-US" i="1" dirty="0" err="1" smtClean="0"/>
              <a:t>rk</a:t>
            </a:r>
            <a:r>
              <a:rPr lang="en-US" i="1" dirty="0" smtClean="0"/>
              <a:t> A</a:t>
            </a:r>
            <a:r>
              <a:rPr lang="en-US" i="1" baseline="-25000" dirty="0" smtClean="0"/>
              <a:t>B</a:t>
            </a:r>
            <a:r>
              <a:rPr lang="en-US" i="1" dirty="0" smtClean="0"/>
              <a:t> = n.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229" name="Ink 228"/>
              <p14:cNvContentPartPr/>
              <p14:nvPr/>
            </p14:nvContentPartPr>
            <p14:xfrm>
              <a:off x="5426251" y="3495459"/>
              <a:ext cx="360" cy="36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5425531" y="3494019"/>
                <a:ext cx="1800" cy="3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46" name="Group 245"/>
          <p:cNvGrpSpPr/>
          <p:nvPr/>
        </p:nvGrpSpPr>
        <p:grpSpPr>
          <a:xfrm>
            <a:off x="1519647" y="2224839"/>
            <a:ext cx="1072800" cy="544680"/>
            <a:chOff x="3283531" y="1890219"/>
            <a:chExt cx="1072800" cy="5446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230" name="Ink 229"/>
                <p14:cNvContentPartPr/>
                <p14:nvPr/>
              </p14:nvContentPartPr>
              <p14:xfrm>
                <a:off x="3283531" y="1940259"/>
                <a:ext cx="155160" cy="259560"/>
              </p14:xfrm>
            </p:contentPart>
          </mc:Choice>
          <mc:Fallback xmlns="">
            <p:pic>
              <p:nvPicPr>
                <p:cNvPr id="230" name="Ink 229"/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3282451" y="1937739"/>
                  <a:ext cx="157320" cy="26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231" name="Ink 230"/>
                <p14:cNvContentPartPr/>
                <p14:nvPr/>
              </p14:nvContentPartPr>
              <p14:xfrm>
                <a:off x="3336451" y="2107299"/>
                <a:ext cx="95400" cy="7200"/>
              </p14:xfrm>
            </p:contentPart>
          </mc:Choice>
          <mc:Fallback xmlns="">
            <p:pic>
              <p:nvPicPr>
                <p:cNvPr id="231" name="Ink 230"/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3335371" y="2104779"/>
                  <a:ext cx="9756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232" name="Ink 231"/>
                <p14:cNvContentPartPr/>
                <p14:nvPr/>
              </p14:nvContentPartPr>
              <p14:xfrm>
                <a:off x="3473251" y="2178579"/>
                <a:ext cx="122040" cy="134640"/>
              </p14:xfrm>
            </p:contentPart>
          </mc:Choice>
          <mc:Fallback xmlns="">
            <p:pic>
              <p:nvPicPr>
                <p:cNvPr id="232" name="Ink 231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3472531" y="2176779"/>
                  <a:ext cx="124200" cy="13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5">
              <p14:nvContentPartPr>
                <p14:cNvPr id="233" name="Ink 232"/>
                <p14:cNvContentPartPr/>
                <p14:nvPr/>
              </p14:nvContentPartPr>
              <p14:xfrm>
                <a:off x="3641371" y="2094699"/>
                <a:ext cx="88920" cy="7200"/>
              </p14:xfrm>
            </p:contentPart>
          </mc:Choice>
          <mc:Fallback xmlns="">
            <p:pic>
              <p:nvPicPr>
                <p:cNvPr id="233" name="Ink 232"/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3640291" y="2092179"/>
                  <a:ext cx="9108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7">
              <p14:nvContentPartPr>
                <p14:cNvPr id="234" name="Ink 233"/>
                <p14:cNvContentPartPr/>
                <p14:nvPr/>
              </p14:nvContentPartPr>
              <p14:xfrm>
                <a:off x="3655051" y="2118819"/>
                <a:ext cx="87840" cy="14400"/>
              </p14:xfrm>
            </p:contentPart>
          </mc:Choice>
          <mc:Fallback xmlns="">
            <p:pic>
              <p:nvPicPr>
                <p:cNvPr id="234" name="Ink 233"/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3653971" y="2118099"/>
                  <a:ext cx="8928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235" name="Ink 234"/>
                <p14:cNvContentPartPr/>
                <p14:nvPr/>
              </p14:nvContentPartPr>
              <p14:xfrm>
                <a:off x="3857731" y="1938819"/>
                <a:ext cx="101160" cy="309600"/>
              </p14:xfrm>
            </p:contentPart>
          </mc:Choice>
          <mc:Fallback xmlns="">
            <p:pic>
              <p:nvPicPr>
                <p:cNvPr id="235" name="Ink 234"/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3856651" y="1936299"/>
                  <a:ext cx="102960" cy="31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236" name="Ink 235"/>
                <p14:cNvContentPartPr/>
                <p14:nvPr/>
              </p14:nvContentPartPr>
              <p14:xfrm>
                <a:off x="4031251" y="1943499"/>
                <a:ext cx="105120" cy="109080"/>
              </p14:xfrm>
            </p:contentPart>
          </mc:Choice>
          <mc:Fallback xmlns="">
            <p:pic>
              <p:nvPicPr>
                <p:cNvPr id="236" name="Ink 235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4029811" y="1940979"/>
                  <a:ext cx="10728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237" name="Ink 236"/>
                <p14:cNvContentPartPr/>
                <p14:nvPr/>
              </p14:nvContentPartPr>
              <p14:xfrm>
                <a:off x="4161571" y="2045739"/>
                <a:ext cx="24840" cy="36000"/>
              </p14:xfrm>
            </p:contentPart>
          </mc:Choice>
          <mc:Fallback xmlns="">
            <p:pic>
              <p:nvPicPr>
                <p:cNvPr id="237" name="Ink 236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4160491" y="2043939"/>
                  <a:ext cx="2628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238" name="Ink 237"/>
                <p14:cNvContentPartPr/>
                <p14:nvPr/>
              </p14:nvContentPartPr>
              <p14:xfrm>
                <a:off x="4161931" y="1994979"/>
                <a:ext cx="6480" cy="3240"/>
              </p14:xfrm>
            </p:contentPart>
          </mc:Choice>
          <mc:Fallback xmlns="">
            <p:pic>
              <p:nvPicPr>
                <p:cNvPr id="238" name="Ink 237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4160851" y="1992459"/>
                  <a:ext cx="828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239" name="Ink 238"/>
                <p14:cNvContentPartPr/>
                <p14:nvPr/>
              </p14:nvContentPartPr>
              <p14:xfrm>
                <a:off x="4201531" y="1907139"/>
                <a:ext cx="1440" cy="6120"/>
              </p14:xfrm>
            </p:contentPart>
          </mc:Choice>
          <mc:Fallback xmlns="">
            <p:pic>
              <p:nvPicPr>
                <p:cNvPr id="239" name="Ink 238"/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4200451" y="1904979"/>
                  <a:ext cx="360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240" name="Ink 239"/>
                <p14:cNvContentPartPr/>
                <p14:nvPr/>
              </p14:nvContentPartPr>
              <p14:xfrm>
                <a:off x="4157251" y="1890219"/>
                <a:ext cx="94680" cy="71280"/>
              </p14:xfrm>
            </p:contentPart>
          </mc:Choice>
          <mc:Fallback xmlns="">
            <p:pic>
              <p:nvPicPr>
                <p:cNvPr id="240" name="Ink 239"/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4156171" y="1887699"/>
                  <a:ext cx="9684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241" name="Ink 240"/>
                <p14:cNvContentPartPr/>
                <p14:nvPr/>
              </p14:nvContentPartPr>
              <p14:xfrm>
                <a:off x="4015411" y="2171019"/>
                <a:ext cx="101160" cy="120240"/>
              </p14:xfrm>
            </p:contentPart>
          </mc:Choice>
          <mc:Fallback xmlns="">
            <p:pic>
              <p:nvPicPr>
                <p:cNvPr id="241" name="Ink 240"/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4014331" y="2168499"/>
                  <a:ext cx="102960" cy="12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242" name="Ink 241"/>
                <p14:cNvContentPartPr/>
                <p14:nvPr/>
              </p14:nvContentPartPr>
              <p14:xfrm>
                <a:off x="4092811" y="2294139"/>
                <a:ext cx="58320" cy="140760"/>
              </p14:xfrm>
            </p:contentPart>
          </mc:Choice>
          <mc:Fallback xmlns="">
            <p:pic>
              <p:nvPicPr>
                <p:cNvPr id="242" name="Ink 241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4091731" y="2292699"/>
                  <a:ext cx="60480" cy="14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243" name="Ink 242"/>
                <p14:cNvContentPartPr/>
                <p14:nvPr/>
              </p14:nvContentPartPr>
              <p14:xfrm>
                <a:off x="4140331" y="2258139"/>
                <a:ext cx="0" cy="14760"/>
              </p14:xfrm>
            </p:contentPart>
          </mc:Choice>
          <mc:Fallback xmlns="">
            <p:pic>
              <p:nvPicPr>
                <p:cNvPr id="243" name="Ink 242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0" y="0"/>
                  <a:ext cx="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244" name="Ink 243"/>
                <p14:cNvContentPartPr/>
                <p14:nvPr/>
              </p14:nvContentPartPr>
              <p14:xfrm>
                <a:off x="4135291" y="2135739"/>
                <a:ext cx="78840" cy="56520"/>
              </p14:xfrm>
            </p:contentPart>
          </mc:Choice>
          <mc:Fallback xmlns="">
            <p:pic>
              <p:nvPicPr>
                <p:cNvPr id="244" name="Ink 243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4133851" y="2133219"/>
                  <a:ext cx="810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245" name="Ink 244"/>
                <p14:cNvContentPartPr/>
                <p14:nvPr/>
              </p14:nvContentPartPr>
              <p14:xfrm>
                <a:off x="4262371" y="1929459"/>
                <a:ext cx="93960" cy="308160"/>
              </p14:xfrm>
            </p:contentPart>
          </mc:Choice>
          <mc:Fallback xmlns="">
            <p:pic>
              <p:nvPicPr>
                <p:cNvPr id="245" name="Ink 244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4261651" y="1926939"/>
                  <a:ext cx="96120" cy="3124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2" name="Group 261"/>
          <p:cNvGrpSpPr/>
          <p:nvPr/>
        </p:nvGrpSpPr>
        <p:grpSpPr>
          <a:xfrm>
            <a:off x="143602" y="2244819"/>
            <a:ext cx="1013027" cy="353160"/>
            <a:chOff x="3437611" y="1750638"/>
            <a:chExt cx="1013027" cy="353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248" name="Ink 247"/>
                <p14:cNvContentPartPr/>
                <p14:nvPr/>
              </p14:nvContentPartPr>
              <p14:xfrm>
                <a:off x="3437611" y="1849179"/>
                <a:ext cx="36360" cy="186480"/>
              </p14:xfrm>
            </p:contentPart>
          </mc:Choice>
          <mc:Fallback xmlns="">
            <p:pic>
              <p:nvPicPr>
                <p:cNvPr id="248" name="Ink 247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3436531" y="1846659"/>
                  <a:ext cx="38160" cy="19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249" name="Ink 248"/>
                <p14:cNvContentPartPr/>
                <p14:nvPr/>
              </p14:nvContentPartPr>
              <p14:xfrm>
                <a:off x="3438691" y="1856379"/>
                <a:ext cx="106560" cy="171720"/>
              </p14:xfrm>
            </p:contentPart>
          </mc:Choice>
          <mc:Fallback xmlns="">
            <p:pic>
              <p:nvPicPr>
                <p:cNvPr id="249" name="Ink 248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3437611" y="1853859"/>
                  <a:ext cx="108720" cy="17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250" name="Ink 249"/>
                <p14:cNvContentPartPr/>
                <p14:nvPr/>
              </p14:nvContentPartPr>
              <p14:xfrm>
                <a:off x="3632371" y="1936659"/>
                <a:ext cx="101160" cy="12240"/>
              </p14:xfrm>
            </p:contentPart>
          </mc:Choice>
          <mc:Fallback xmlns="">
            <p:pic>
              <p:nvPicPr>
                <p:cNvPr id="250" name="Ink 249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3631291" y="1934499"/>
                  <a:ext cx="10332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251" name="Ink 250"/>
                <p14:cNvContentPartPr/>
                <p14:nvPr/>
              </p14:nvContentPartPr>
              <p14:xfrm>
                <a:off x="3640291" y="1988139"/>
                <a:ext cx="102960" cy="18000"/>
              </p14:xfrm>
            </p:contentPart>
          </mc:Choice>
          <mc:Fallback xmlns="">
            <p:pic>
              <p:nvPicPr>
                <p:cNvPr id="251" name="Ink 250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3639211" y="1985979"/>
                  <a:ext cx="10476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253" name="Ink 252"/>
                <p14:cNvContentPartPr/>
                <p14:nvPr/>
              </p14:nvContentPartPr>
              <p14:xfrm>
                <a:off x="3867798" y="1783038"/>
                <a:ext cx="98280" cy="292680"/>
              </p14:xfrm>
            </p:contentPart>
          </mc:Choice>
          <mc:Fallback xmlns="">
            <p:pic>
              <p:nvPicPr>
                <p:cNvPr id="253" name="Ink 252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3866358" y="1780518"/>
                  <a:ext cx="100800" cy="29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254" name="Ink 253"/>
                <p14:cNvContentPartPr/>
                <p14:nvPr/>
              </p14:nvContentPartPr>
              <p14:xfrm>
                <a:off x="4024038" y="1928118"/>
                <a:ext cx="29160" cy="70920"/>
              </p14:xfrm>
            </p:contentPart>
          </mc:Choice>
          <mc:Fallback xmlns="">
            <p:pic>
              <p:nvPicPr>
                <p:cNvPr id="254" name="Ink 253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4022598" y="1925598"/>
                  <a:ext cx="3096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255" name="Ink 254"/>
                <p14:cNvContentPartPr/>
                <p14:nvPr/>
              </p14:nvContentPartPr>
              <p14:xfrm>
                <a:off x="4020078" y="1880958"/>
                <a:ext cx="14040" cy="14040"/>
              </p14:xfrm>
            </p:contentPart>
          </mc:Choice>
          <mc:Fallback xmlns="">
            <p:pic>
              <p:nvPicPr>
                <p:cNvPr id="255" name="Ink 254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4018998" y="1878438"/>
                  <a:ext cx="1584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256" name="Ink 255"/>
                <p14:cNvContentPartPr/>
                <p14:nvPr/>
              </p14:nvContentPartPr>
              <p14:xfrm>
                <a:off x="4145358" y="1982478"/>
                <a:ext cx="36720" cy="65880"/>
              </p14:xfrm>
            </p:contentPart>
          </mc:Choice>
          <mc:Fallback xmlns="">
            <p:pic>
              <p:nvPicPr>
                <p:cNvPr id="256" name="Ink 255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4144638" y="1980318"/>
                  <a:ext cx="38520" cy="6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259" name="Ink 258"/>
                <p14:cNvContentPartPr/>
                <p14:nvPr/>
              </p14:nvContentPartPr>
              <p14:xfrm>
                <a:off x="4270998" y="1852518"/>
                <a:ext cx="7200" cy="20520"/>
              </p14:xfrm>
            </p:contentPart>
          </mc:Choice>
          <mc:Fallback xmlns="">
            <p:pic>
              <p:nvPicPr>
                <p:cNvPr id="259" name="Ink 258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4269558" y="1850358"/>
                  <a:ext cx="9360" cy="2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260" name="Ink 259"/>
                <p14:cNvContentPartPr/>
                <p14:nvPr/>
              </p14:nvContentPartPr>
              <p14:xfrm>
                <a:off x="4368918" y="1750638"/>
                <a:ext cx="81720" cy="280440"/>
              </p14:xfrm>
            </p:contentPart>
          </mc:Choice>
          <mc:Fallback xmlns="">
            <p:pic>
              <p:nvPicPr>
                <p:cNvPr id="260" name="Ink 259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4368198" y="1748478"/>
                  <a:ext cx="83880" cy="28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261" name="Ink 260"/>
                <p14:cNvContentPartPr/>
                <p14:nvPr/>
              </p14:nvContentPartPr>
              <p14:xfrm>
                <a:off x="4213398" y="1918398"/>
                <a:ext cx="66960" cy="185400"/>
              </p14:xfrm>
            </p:contentPart>
          </mc:Choice>
          <mc:Fallback xmlns="">
            <p:pic>
              <p:nvPicPr>
                <p:cNvPr id="261" name="Ink 260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4211958" y="1915878"/>
                  <a:ext cx="69480" cy="1904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" name="Group 2"/>
          <p:cNvGrpSpPr/>
          <p:nvPr/>
        </p:nvGrpSpPr>
        <p:grpSpPr>
          <a:xfrm>
            <a:off x="2976878" y="2160372"/>
            <a:ext cx="1030613" cy="643821"/>
            <a:chOff x="2976878" y="2160372"/>
            <a:chExt cx="1030613" cy="643821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3">
              <p14:nvContentPartPr>
                <p14:cNvPr id="142" name="Ink 141"/>
                <p14:cNvContentPartPr/>
                <p14:nvPr/>
              </p14:nvContentPartPr>
              <p14:xfrm>
                <a:off x="2976878" y="2803833"/>
                <a:ext cx="360" cy="36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2976158" y="2802393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4">
              <p14:nvContentPartPr>
                <p14:cNvPr id="263" name="Ink 262"/>
                <p14:cNvContentPartPr/>
                <p14:nvPr/>
              </p14:nvContentPartPr>
              <p14:xfrm>
                <a:off x="3012091" y="2281332"/>
                <a:ext cx="40320" cy="228600"/>
              </p14:xfrm>
            </p:contentPart>
          </mc:Choice>
          <mc:Fallback xmlns="">
            <p:pic>
              <p:nvPicPr>
                <p:cNvPr id="263" name="Ink 262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3010651" y="2279172"/>
                  <a:ext cx="42840" cy="23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6">
              <p14:nvContentPartPr>
                <p14:cNvPr id="264" name="Ink 263"/>
                <p14:cNvContentPartPr/>
                <p14:nvPr/>
              </p14:nvContentPartPr>
              <p14:xfrm>
                <a:off x="3023251" y="2396892"/>
                <a:ext cx="62640" cy="98280"/>
              </p14:xfrm>
            </p:contentPart>
          </mc:Choice>
          <mc:Fallback xmlns="">
            <p:pic>
              <p:nvPicPr>
                <p:cNvPr id="264" name="Ink 263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3022531" y="2394732"/>
                  <a:ext cx="64800" cy="10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8">
              <p14:nvContentPartPr>
                <p14:cNvPr id="265" name="Ink 264"/>
                <p14:cNvContentPartPr/>
                <p14:nvPr/>
              </p14:nvContentPartPr>
              <p14:xfrm>
                <a:off x="3113611" y="2488692"/>
                <a:ext cx="22320" cy="120960"/>
              </p14:xfrm>
            </p:contentPart>
          </mc:Choice>
          <mc:Fallback xmlns="">
            <p:pic>
              <p:nvPicPr>
                <p:cNvPr id="265" name="Ink 264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3112531" y="2486172"/>
                  <a:ext cx="2448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266" name="Ink 265"/>
                <p14:cNvContentPartPr/>
                <p14:nvPr/>
              </p14:nvContentPartPr>
              <p14:xfrm>
                <a:off x="3139531" y="2494812"/>
                <a:ext cx="73080" cy="118440"/>
              </p14:xfrm>
            </p:contentPart>
          </mc:Choice>
          <mc:Fallback xmlns="">
            <p:pic>
              <p:nvPicPr>
                <p:cNvPr id="266" name="Ink 265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3139171" y="2492292"/>
                  <a:ext cx="74880" cy="12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267" name="Ink 266"/>
                <p14:cNvContentPartPr/>
                <p14:nvPr/>
              </p14:nvContentPartPr>
              <p14:xfrm>
                <a:off x="3315571" y="2369892"/>
                <a:ext cx="70560" cy="12600"/>
              </p14:xfrm>
            </p:contentPart>
          </mc:Choice>
          <mc:Fallback xmlns="">
            <p:pic>
              <p:nvPicPr>
                <p:cNvPr id="267" name="Ink 266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3314491" y="2367372"/>
                  <a:ext cx="73080" cy="1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268" name="Ink 267"/>
                <p14:cNvContentPartPr/>
                <p14:nvPr/>
              </p14:nvContentPartPr>
              <p14:xfrm>
                <a:off x="3299731" y="2440812"/>
                <a:ext cx="90720" cy="2520"/>
              </p14:xfrm>
            </p:contentPart>
          </mc:Choice>
          <mc:Fallback xmlns="">
            <p:pic>
              <p:nvPicPr>
                <p:cNvPr id="268" name="Ink 267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3298651" y="2438292"/>
                  <a:ext cx="9180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269" name="Ink 268"/>
                <p14:cNvContentPartPr/>
                <p14:nvPr/>
              </p14:nvContentPartPr>
              <p14:xfrm>
                <a:off x="3525091" y="2210052"/>
                <a:ext cx="103680" cy="353880"/>
              </p14:xfrm>
            </p:contentPart>
          </mc:Choice>
          <mc:Fallback xmlns="">
            <p:pic>
              <p:nvPicPr>
                <p:cNvPr id="269" name="Ink 268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3523651" y="2207532"/>
                  <a:ext cx="105480" cy="35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8">
              <p14:nvContentPartPr>
                <p14:cNvPr id="270" name="Ink 269"/>
                <p14:cNvContentPartPr/>
                <p14:nvPr/>
              </p14:nvContentPartPr>
              <p14:xfrm>
                <a:off x="3739291" y="2160372"/>
                <a:ext cx="3960" cy="151200"/>
              </p14:xfrm>
            </p:contentPart>
          </mc:Choice>
          <mc:Fallback xmlns="">
            <p:pic>
              <p:nvPicPr>
                <p:cNvPr id="270" name="Ink 269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3737851" y="2158212"/>
                  <a:ext cx="5400" cy="15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0">
              <p14:nvContentPartPr>
                <p14:cNvPr id="271" name="Ink 270"/>
                <p14:cNvContentPartPr/>
                <p14:nvPr/>
              </p14:nvContentPartPr>
              <p14:xfrm>
                <a:off x="3736411" y="2236692"/>
                <a:ext cx="65160" cy="76680"/>
              </p14:xfrm>
            </p:contentPart>
          </mc:Choice>
          <mc:Fallback xmlns="">
            <p:pic>
              <p:nvPicPr>
                <p:cNvPr id="271" name="Ink 270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3735331" y="2234172"/>
                  <a:ext cx="6768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2">
              <p14:nvContentPartPr>
                <p14:cNvPr id="272" name="Ink 271"/>
                <p14:cNvContentPartPr/>
                <p14:nvPr/>
              </p14:nvContentPartPr>
              <p14:xfrm>
                <a:off x="3841171" y="2287812"/>
                <a:ext cx="29880" cy="39240"/>
              </p14:xfrm>
            </p:contentPart>
          </mc:Choice>
          <mc:Fallback xmlns="">
            <p:pic>
              <p:nvPicPr>
                <p:cNvPr id="272" name="Ink 271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3840091" y="2285652"/>
                  <a:ext cx="3168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4">
              <p14:nvContentPartPr>
                <p14:cNvPr id="273" name="Ink 272"/>
                <p14:cNvContentPartPr/>
                <p14:nvPr/>
              </p14:nvContentPartPr>
              <p14:xfrm>
                <a:off x="3866011" y="2238852"/>
                <a:ext cx="10080" cy="27360"/>
              </p14:xfrm>
            </p:contentPart>
          </mc:Choice>
          <mc:Fallback xmlns="">
            <p:pic>
              <p:nvPicPr>
                <p:cNvPr id="273" name="Ink 272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3864571" y="2236332"/>
                  <a:ext cx="1188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6">
              <p14:nvContentPartPr>
                <p14:cNvPr id="274" name="Ink 273"/>
                <p14:cNvContentPartPr/>
                <p14:nvPr/>
              </p14:nvContentPartPr>
              <p14:xfrm>
                <a:off x="3748651" y="2397972"/>
                <a:ext cx="7560" cy="163080"/>
              </p14:xfrm>
            </p:contentPart>
          </mc:Choice>
          <mc:Fallback xmlns="">
            <p:pic>
              <p:nvPicPr>
                <p:cNvPr id="274" name="Ink 273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3747211" y="2395452"/>
                  <a:ext cx="10080" cy="16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8">
              <p14:nvContentPartPr>
                <p14:cNvPr id="275" name="Ink 274"/>
                <p14:cNvContentPartPr/>
                <p14:nvPr/>
              </p14:nvContentPartPr>
              <p14:xfrm>
                <a:off x="3757651" y="2478252"/>
                <a:ext cx="55080" cy="72360"/>
              </p14:xfrm>
            </p:contentPart>
          </mc:Choice>
          <mc:Fallback xmlns="">
            <p:pic>
              <p:nvPicPr>
                <p:cNvPr id="275" name="Ink 274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3756571" y="2475732"/>
                  <a:ext cx="5724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0">
              <p14:nvContentPartPr>
                <p14:cNvPr id="276" name="Ink 275"/>
                <p14:cNvContentPartPr/>
                <p14:nvPr/>
              </p14:nvContentPartPr>
              <p14:xfrm>
                <a:off x="3824611" y="2540532"/>
                <a:ext cx="53640" cy="118800"/>
              </p14:xfrm>
            </p:contentPart>
          </mc:Choice>
          <mc:Fallback xmlns="">
            <p:pic>
              <p:nvPicPr>
                <p:cNvPr id="276" name="Ink 275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3823531" y="2538012"/>
                  <a:ext cx="56160" cy="12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2">
              <p14:nvContentPartPr>
                <p14:cNvPr id="277" name="Ink 276"/>
                <p14:cNvContentPartPr/>
                <p14:nvPr/>
              </p14:nvContentPartPr>
              <p14:xfrm>
                <a:off x="3877891" y="2483652"/>
                <a:ext cx="6840" cy="9000"/>
              </p14:xfrm>
            </p:contentPart>
          </mc:Choice>
          <mc:Fallback xmlns="">
            <p:pic>
              <p:nvPicPr>
                <p:cNvPr id="277" name="Ink 276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3876451" y="2481132"/>
                  <a:ext cx="972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4">
              <p14:nvContentPartPr>
                <p14:cNvPr id="278" name="Ink 277"/>
                <p14:cNvContentPartPr/>
                <p14:nvPr/>
              </p14:nvContentPartPr>
              <p14:xfrm>
                <a:off x="3933691" y="2179452"/>
                <a:ext cx="73800" cy="406080"/>
              </p14:xfrm>
            </p:contentPart>
          </mc:Choice>
          <mc:Fallback xmlns="">
            <p:pic>
              <p:nvPicPr>
                <p:cNvPr id="278" name="Ink 277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3932611" y="2176932"/>
                  <a:ext cx="75960" cy="411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" name="Group 3"/>
          <p:cNvGrpSpPr/>
          <p:nvPr/>
        </p:nvGrpSpPr>
        <p:grpSpPr>
          <a:xfrm>
            <a:off x="2379138" y="334749"/>
            <a:ext cx="713520" cy="262080"/>
            <a:chOff x="2379138" y="334749"/>
            <a:chExt cx="713520" cy="262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36">
              <p14:nvContentPartPr>
                <p14:cNvPr id="280" name="Ink 279"/>
                <p14:cNvContentPartPr/>
                <p14:nvPr/>
              </p14:nvContentPartPr>
              <p14:xfrm>
                <a:off x="2379138" y="334749"/>
                <a:ext cx="87120" cy="187920"/>
              </p14:xfrm>
            </p:contentPart>
          </mc:Choice>
          <mc:Fallback xmlns="">
            <p:pic>
              <p:nvPicPr>
                <p:cNvPr id="280" name="Ink 279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2378058" y="332229"/>
                  <a:ext cx="89280" cy="19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8">
              <p14:nvContentPartPr>
                <p14:cNvPr id="281" name="Ink 280"/>
                <p14:cNvContentPartPr/>
                <p14:nvPr/>
              </p14:nvContentPartPr>
              <p14:xfrm>
                <a:off x="2416938" y="457509"/>
                <a:ext cx="68760" cy="10800"/>
              </p14:xfrm>
            </p:contentPart>
          </mc:Choice>
          <mc:Fallback xmlns="">
            <p:pic>
              <p:nvPicPr>
                <p:cNvPr id="281" name="Ink 280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2415864" y="454989"/>
                  <a:ext cx="70551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0">
              <p14:nvContentPartPr>
                <p14:cNvPr id="282" name="Ink 281"/>
                <p14:cNvContentPartPr/>
                <p14:nvPr/>
              </p14:nvContentPartPr>
              <p14:xfrm>
                <a:off x="2519538" y="468669"/>
                <a:ext cx="86760" cy="128160"/>
              </p14:xfrm>
            </p:contentPart>
          </mc:Choice>
          <mc:Fallback xmlns="">
            <p:pic>
              <p:nvPicPr>
                <p:cNvPr id="282" name="Ink 281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2518453" y="466869"/>
                  <a:ext cx="89291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2">
              <p14:nvContentPartPr>
                <p14:cNvPr id="283" name="Ink 282"/>
                <p14:cNvContentPartPr/>
                <p14:nvPr/>
              </p14:nvContentPartPr>
              <p14:xfrm>
                <a:off x="2646258" y="393429"/>
                <a:ext cx="72720" cy="76680"/>
              </p14:xfrm>
            </p:contentPart>
          </mc:Choice>
          <mc:Fallback xmlns="">
            <p:pic>
              <p:nvPicPr>
                <p:cNvPr id="283" name="Ink 282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2645183" y="391279"/>
                  <a:ext cx="74869" cy="813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4">
              <p14:nvContentPartPr>
                <p14:cNvPr id="284" name="Ink 283"/>
                <p14:cNvContentPartPr/>
                <p14:nvPr/>
              </p14:nvContentPartPr>
              <p14:xfrm>
                <a:off x="2655978" y="388029"/>
                <a:ext cx="58320" cy="92520"/>
              </p14:xfrm>
            </p:contentPart>
          </mc:Choice>
          <mc:Fallback xmlns="">
            <p:pic>
              <p:nvPicPr>
                <p:cNvPr id="284" name="Ink 283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2655618" y="385509"/>
                  <a:ext cx="5976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6">
              <p14:nvContentPartPr>
                <p14:cNvPr id="287" name="Ink 286"/>
                <p14:cNvContentPartPr/>
                <p14:nvPr/>
              </p14:nvContentPartPr>
              <p14:xfrm>
                <a:off x="2794938" y="419349"/>
                <a:ext cx="49680" cy="5760"/>
              </p14:xfrm>
            </p:contentPart>
          </mc:Choice>
          <mc:Fallback xmlns="">
            <p:pic>
              <p:nvPicPr>
                <p:cNvPr id="287" name="Ink 286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2793858" y="416661"/>
                  <a:ext cx="51840" cy="103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8">
              <p14:nvContentPartPr>
                <p14:cNvPr id="288" name="Ink 287"/>
                <p14:cNvContentPartPr/>
                <p14:nvPr/>
              </p14:nvContentPartPr>
              <p14:xfrm>
                <a:off x="2794578" y="463629"/>
                <a:ext cx="57960" cy="3600"/>
              </p14:xfrm>
            </p:contentPart>
          </mc:Choice>
          <mc:Fallback xmlns="">
            <p:pic>
              <p:nvPicPr>
                <p:cNvPr id="288" name="Ink 287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2793498" y="461469"/>
                  <a:ext cx="5976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0">
              <p14:nvContentPartPr>
                <p14:cNvPr id="290" name="Ink 289"/>
                <p14:cNvContentPartPr/>
                <p14:nvPr/>
              </p14:nvContentPartPr>
              <p14:xfrm>
                <a:off x="2946858" y="338709"/>
                <a:ext cx="15120" cy="147960"/>
              </p14:xfrm>
            </p:contentPart>
          </mc:Choice>
          <mc:Fallback xmlns="">
            <p:pic>
              <p:nvPicPr>
                <p:cNvPr id="290" name="Ink 289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2945803" y="336554"/>
                  <a:ext cx="17230" cy="1526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2">
              <p14:nvContentPartPr>
                <p14:cNvPr id="291" name="Ink 290"/>
                <p14:cNvContentPartPr/>
                <p14:nvPr/>
              </p14:nvContentPartPr>
              <p14:xfrm>
                <a:off x="2957298" y="409269"/>
                <a:ext cx="51480" cy="66240"/>
              </p14:xfrm>
            </p:contentPart>
          </mc:Choice>
          <mc:Fallback xmlns="">
            <p:pic>
              <p:nvPicPr>
                <p:cNvPr id="291" name="Ink 290"/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2956218" y="406749"/>
                  <a:ext cx="53640" cy="7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4">
              <p14:nvContentPartPr>
                <p14:cNvPr id="292" name="Ink 291"/>
                <p14:cNvContentPartPr/>
                <p14:nvPr/>
              </p14:nvContentPartPr>
              <p14:xfrm>
                <a:off x="3018498" y="465429"/>
                <a:ext cx="74160" cy="80280"/>
              </p14:xfrm>
            </p:contentPart>
          </mc:Choice>
          <mc:Fallback xmlns="">
            <p:pic>
              <p:nvPicPr>
                <p:cNvPr id="292" name="Ink 291"/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3017423" y="462898"/>
                  <a:ext cx="76310" cy="853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6">
              <p14:nvContentPartPr>
                <p14:cNvPr id="298" name="Ink 297"/>
                <p14:cNvContentPartPr/>
                <p14:nvPr/>
              </p14:nvContentPartPr>
              <p14:xfrm>
                <a:off x="2742738" y="480549"/>
                <a:ext cx="5400" cy="81360"/>
              </p14:xfrm>
            </p:contentPart>
          </mc:Choice>
          <mc:Fallback xmlns="">
            <p:pic>
              <p:nvPicPr>
                <p:cNvPr id="298" name="Ink 297"/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2741658" y="478389"/>
                  <a:ext cx="7560" cy="8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1">
              <p14:nvContentPartPr>
                <p14:cNvPr id="299" name="Ink 298"/>
                <p14:cNvContentPartPr/>
                <p14:nvPr/>
              </p14:nvContentPartPr>
              <p14:xfrm>
                <a:off x="2753898" y="483429"/>
                <a:ext cx="38160" cy="92160"/>
              </p14:xfrm>
            </p:contentPart>
          </mc:Choice>
          <mc:Fallback xmlns="">
            <p:pic>
              <p:nvPicPr>
                <p:cNvPr id="299" name="Ink 298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2752818" y="481261"/>
                  <a:ext cx="40320" cy="9685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9" name="Group 8"/>
          <p:cNvGrpSpPr/>
          <p:nvPr/>
        </p:nvGrpSpPr>
        <p:grpSpPr>
          <a:xfrm>
            <a:off x="2489298" y="647229"/>
            <a:ext cx="731160" cy="289800"/>
            <a:chOff x="2489298" y="647229"/>
            <a:chExt cx="731160" cy="289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63">
              <p14:nvContentPartPr>
                <p14:cNvPr id="293" name="Ink 292"/>
                <p14:cNvContentPartPr/>
                <p14:nvPr/>
              </p14:nvContentPartPr>
              <p14:xfrm>
                <a:off x="2494698" y="728589"/>
                <a:ext cx="55440" cy="100440"/>
              </p14:xfrm>
            </p:contentPart>
          </mc:Choice>
          <mc:Fallback xmlns="">
            <p:pic>
              <p:nvPicPr>
                <p:cNvPr id="293" name="Ink 292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2493618" y="726429"/>
                  <a:ext cx="5760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5">
              <p14:nvContentPartPr>
                <p14:cNvPr id="294" name="Ink 293"/>
                <p14:cNvContentPartPr/>
                <p14:nvPr/>
              </p14:nvContentPartPr>
              <p14:xfrm>
                <a:off x="2489298" y="720309"/>
                <a:ext cx="85680" cy="122760"/>
              </p14:xfrm>
            </p:contentPart>
          </mc:Choice>
          <mc:Fallback xmlns="">
            <p:pic>
              <p:nvPicPr>
                <p:cNvPr id="294" name="Ink 293"/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2488936" y="718509"/>
                  <a:ext cx="86765" cy="12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6">
              <p14:nvContentPartPr>
                <p14:cNvPr id="300" name="Ink 299"/>
                <p14:cNvContentPartPr/>
                <p14:nvPr/>
              </p14:nvContentPartPr>
              <p14:xfrm>
                <a:off x="2588658" y="832269"/>
                <a:ext cx="60120" cy="104760"/>
              </p14:xfrm>
            </p:contentPart>
          </mc:Choice>
          <mc:Fallback xmlns="">
            <p:pic>
              <p:nvPicPr>
                <p:cNvPr id="300" name="Ink 299"/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2587942" y="830102"/>
                  <a:ext cx="61909" cy="1094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8">
              <p14:nvContentPartPr>
                <p14:cNvPr id="301" name="Ink 300"/>
                <p14:cNvContentPartPr/>
                <p14:nvPr/>
              </p14:nvContentPartPr>
              <p14:xfrm>
                <a:off x="2660298" y="760989"/>
                <a:ext cx="64800" cy="11880"/>
              </p14:xfrm>
            </p:contentPart>
          </mc:Choice>
          <mc:Fallback xmlns="">
            <p:pic>
              <p:nvPicPr>
                <p:cNvPr id="301" name="Ink 300"/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2659218" y="758469"/>
                  <a:ext cx="66960" cy="1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0">
              <p14:nvContentPartPr>
                <p14:cNvPr id="302" name="Ink 301"/>
                <p14:cNvContentPartPr/>
                <p14:nvPr/>
              </p14:nvContentPartPr>
              <p14:xfrm>
                <a:off x="2671098" y="813189"/>
                <a:ext cx="75240" cy="4680"/>
              </p14:xfrm>
            </p:contentPart>
          </mc:Choice>
          <mc:Fallback xmlns="">
            <p:pic>
              <p:nvPicPr>
                <p:cNvPr id="302" name="Ink 301"/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2670018" y="810669"/>
                  <a:ext cx="7704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2">
              <p14:nvContentPartPr>
                <p14:cNvPr id="303" name="Ink 302"/>
                <p14:cNvContentPartPr/>
                <p14:nvPr/>
              </p14:nvContentPartPr>
              <p14:xfrm>
                <a:off x="2815098" y="690789"/>
                <a:ext cx="32400" cy="157320"/>
              </p14:xfrm>
            </p:contentPart>
          </mc:Choice>
          <mc:Fallback xmlns="">
            <p:pic>
              <p:nvPicPr>
                <p:cNvPr id="303" name="Ink 302"/>
                <p:cNvPicPr/>
                <p:nvPr/>
              </p:nvPicPr>
              <p:blipFill>
                <a:blip r:embed="rId273"/>
                <a:stretch>
                  <a:fillRect/>
                </a:stretch>
              </p:blipFill>
              <p:spPr>
                <a:xfrm>
                  <a:off x="2814734" y="688634"/>
                  <a:ext cx="33856" cy="1616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4">
              <p14:nvContentPartPr>
                <p14:cNvPr id="304" name="Ink 303"/>
                <p14:cNvContentPartPr/>
                <p14:nvPr/>
              </p14:nvContentPartPr>
              <p14:xfrm>
                <a:off x="2848938" y="700509"/>
                <a:ext cx="48240" cy="145080"/>
              </p14:xfrm>
            </p:contentPart>
          </mc:Choice>
          <mc:Fallback xmlns="">
            <p:pic>
              <p:nvPicPr>
                <p:cNvPr id="304" name="Ink 303"/>
                <p:cNvPicPr/>
                <p:nvPr/>
              </p:nvPicPr>
              <p:blipFill>
                <a:blip r:embed="rId275"/>
                <a:stretch>
                  <a:fillRect/>
                </a:stretch>
              </p:blipFill>
              <p:spPr>
                <a:xfrm>
                  <a:off x="2847858" y="699426"/>
                  <a:ext cx="50400" cy="14868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6">
              <p14:nvContentPartPr>
                <p14:cNvPr id="305" name="Ink 304"/>
                <p14:cNvContentPartPr/>
                <p14:nvPr/>
              </p14:nvContentPartPr>
              <p14:xfrm>
                <a:off x="2830218" y="813549"/>
                <a:ext cx="52200" cy="12600"/>
              </p14:xfrm>
            </p:contentPart>
          </mc:Choice>
          <mc:Fallback xmlns="">
            <p:pic>
              <p:nvPicPr>
                <p:cNvPr id="305" name="Ink 304"/>
                <p:cNvPicPr/>
                <p:nvPr/>
              </p:nvPicPr>
              <p:blipFill>
                <a:blip r:embed="rId277"/>
                <a:stretch>
                  <a:fillRect/>
                </a:stretch>
              </p:blipFill>
              <p:spPr>
                <a:xfrm>
                  <a:off x="2829145" y="811099"/>
                  <a:ext cx="53630" cy="171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8">
              <p14:nvContentPartPr>
                <p14:cNvPr id="306" name="Ink 305"/>
                <p14:cNvContentPartPr/>
                <p14:nvPr/>
              </p14:nvContentPartPr>
              <p14:xfrm>
                <a:off x="2922018" y="812469"/>
                <a:ext cx="70200" cy="102240"/>
              </p14:xfrm>
            </p:contentPart>
          </mc:Choice>
          <mc:Fallback xmlns="">
            <p:pic>
              <p:nvPicPr>
                <p:cNvPr id="306" name="Ink 305"/>
                <p:cNvPicPr/>
                <p:nvPr/>
              </p:nvPicPr>
              <p:blipFill>
                <a:blip r:embed="rId279"/>
                <a:stretch>
                  <a:fillRect/>
                </a:stretch>
              </p:blipFill>
              <p:spPr>
                <a:xfrm>
                  <a:off x="2921302" y="809940"/>
                  <a:ext cx="71991" cy="1072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0">
              <p14:nvContentPartPr>
                <p14:cNvPr id="307" name="Ink 306"/>
                <p14:cNvContentPartPr/>
                <p14:nvPr/>
              </p14:nvContentPartPr>
              <p14:xfrm>
                <a:off x="2926698" y="695829"/>
                <a:ext cx="61560" cy="12600"/>
              </p14:xfrm>
            </p:contentPart>
          </mc:Choice>
          <mc:Fallback xmlns="">
            <p:pic>
              <p:nvPicPr>
                <p:cNvPr id="307" name="Ink 306"/>
                <p:cNvPicPr/>
                <p:nvPr/>
              </p:nvPicPr>
              <p:blipFill>
                <a:blip r:embed="rId281"/>
                <a:stretch>
                  <a:fillRect/>
                </a:stretch>
              </p:blipFill>
              <p:spPr>
                <a:xfrm>
                  <a:off x="2925618" y="693309"/>
                  <a:ext cx="6372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2">
              <p14:nvContentPartPr>
                <p14:cNvPr id="308" name="Ink 307"/>
                <p14:cNvContentPartPr/>
                <p14:nvPr/>
              </p14:nvContentPartPr>
              <p14:xfrm>
                <a:off x="3011298" y="647229"/>
                <a:ext cx="6120" cy="90720"/>
              </p14:xfrm>
            </p:contentPart>
          </mc:Choice>
          <mc:Fallback xmlns="">
            <p:pic>
              <p:nvPicPr>
                <p:cNvPr id="308" name="Ink 307"/>
                <p:cNvPicPr/>
                <p:nvPr/>
              </p:nvPicPr>
              <p:blipFill>
                <a:blip r:embed="rId283"/>
                <a:stretch>
                  <a:fillRect/>
                </a:stretch>
              </p:blipFill>
              <p:spPr>
                <a:xfrm>
                  <a:off x="3010218" y="645078"/>
                  <a:ext cx="8280" cy="950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4">
              <p14:nvContentPartPr>
                <p14:cNvPr id="309" name="Ink 308"/>
                <p14:cNvContentPartPr/>
                <p14:nvPr/>
              </p14:nvContentPartPr>
              <p14:xfrm>
                <a:off x="3054498" y="659829"/>
                <a:ext cx="26280" cy="196560"/>
              </p14:xfrm>
            </p:contentPart>
          </mc:Choice>
          <mc:Fallback xmlns="">
            <p:pic>
              <p:nvPicPr>
                <p:cNvPr id="309" name="Ink 308"/>
                <p:cNvPicPr/>
                <p:nvPr/>
              </p:nvPicPr>
              <p:blipFill>
                <a:blip r:embed="rId285"/>
                <a:stretch>
                  <a:fillRect/>
                </a:stretch>
              </p:blipFill>
              <p:spPr>
                <a:xfrm>
                  <a:off x="3053433" y="657669"/>
                  <a:ext cx="28411" cy="20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6">
              <p14:nvContentPartPr>
                <p14:cNvPr id="310" name="Ink 309"/>
                <p14:cNvContentPartPr/>
                <p14:nvPr/>
              </p14:nvContentPartPr>
              <p14:xfrm>
                <a:off x="3068898" y="763149"/>
                <a:ext cx="66600" cy="91800"/>
              </p14:xfrm>
            </p:contentPart>
          </mc:Choice>
          <mc:Fallback xmlns="">
            <p:pic>
              <p:nvPicPr>
                <p:cNvPr id="310" name="Ink 309"/>
                <p:cNvPicPr/>
                <p:nvPr/>
              </p:nvPicPr>
              <p:blipFill>
                <a:blip r:embed="rId287"/>
                <a:stretch>
                  <a:fillRect/>
                </a:stretch>
              </p:blipFill>
              <p:spPr>
                <a:xfrm>
                  <a:off x="3067818" y="760619"/>
                  <a:ext cx="68760" cy="964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8">
              <p14:nvContentPartPr>
                <p14:cNvPr id="311" name="Ink 310"/>
                <p14:cNvContentPartPr/>
                <p14:nvPr/>
              </p14:nvContentPartPr>
              <p14:xfrm>
                <a:off x="3160698" y="825429"/>
                <a:ext cx="59760" cy="93600"/>
              </p14:xfrm>
            </p:contentPart>
          </mc:Choice>
          <mc:Fallback xmlns="">
            <p:pic>
              <p:nvPicPr>
                <p:cNvPr id="311" name="Ink 310"/>
                <p:cNvPicPr/>
                <p:nvPr/>
              </p:nvPicPr>
              <p:blipFill>
                <a:blip r:embed="rId289"/>
                <a:stretch>
                  <a:fillRect/>
                </a:stretch>
              </p:blipFill>
              <p:spPr>
                <a:xfrm>
                  <a:off x="3159618" y="823277"/>
                  <a:ext cx="61920" cy="97903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90">
            <p14:nvContentPartPr>
              <p14:cNvPr id="315" name="Ink 314"/>
              <p14:cNvContentPartPr/>
              <p14:nvPr/>
            </p14:nvContentPartPr>
            <p14:xfrm>
              <a:off x="1639051" y="486012"/>
              <a:ext cx="711720" cy="193680"/>
            </p14:xfrm>
          </p:contentPart>
        </mc:Choice>
        <mc:Fallback xmlns="">
          <p:pic>
            <p:nvPicPr>
              <p:cNvPr id="315" name="Ink 314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1637611" y="483132"/>
                <a:ext cx="714240" cy="19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145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 feasible basis</a:t>
            </a:r>
            <a:endParaRPr lang="en-US" dirty="0"/>
          </a:p>
        </p:txBody>
      </p:sp>
      <p:grpSp>
        <p:nvGrpSpPr>
          <p:cNvPr id="162" name="Group 161"/>
          <p:cNvGrpSpPr/>
          <p:nvPr/>
        </p:nvGrpSpPr>
        <p:grpSpPr>
          <a:xfrm>
            <a:off x="3560977" y="313053"/>
            <a:ext cx="977885" cy="394920"/>
            <a:chOff x="362491" y="374979"/>
            <a:chExt cx="1383480" cy="558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/>
                <p14:cNvContentPartPr/>
                <p14:nvPr/>
              </p14:nvContentPartPr>
              <p14:xfrm>
                <a:off x="379771" y="408819"/>
                <a:ext cx="159120" cy="13896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78754" y="405765"/>
                  <a:ext cx="160137" cy="1455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/>
                <p14:cNvContentPartPr/>
                <p14:nvPr/>
              </p14:nvContentPartPr>
              <p14:xfrm>
                <a:off x="598651" y="492699"/>
                <a:ext cx="17640" cy="5616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96635" y="489636"/>
                  <a:ext cx="20160" cy="6279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/>
                <p14:cNvContentPartPr/>
                <p14:nvPr/>
              </p14:nvContentPartPr>
              <p14:xfrm>
                <a:off x="599371" y="410979"/>
                <a:ext cx="7560" cy="1692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97859" y="407495"/>
                  <a:ext cx="10080" cy="218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8" name="Ink 7"/>
                <p14:cNvContentPartPr/>
                <p14:nvPr/>
              </p14:nvContentPartPr>
              <p14:xfrm>
                <a:off x="658771" y="455979"/>
                <a:ext cx="93600" cy="9072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57245" y="452921"/>
                  <a:ext cx="95635" cy="973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" name="Ink 9"/>
                <p14:cNvContentPartPr/>
                <p14:nvPr/>
              </p14:nvContentPartPr>
              <p14:xfrm>
                <a:off x="935251" y="413139"/>
                <a:ext cx="109080" cy="14904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33222" y="409566"/>
                  <a:ext cx="111617" cy="1561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1" name="Ink 10"/>
                <p14:cNvContentPartPr/>
                <p14:nvPr/>
              </p14:nvContentPartPr>
              <p14:xfrm>
                <a:off x="1037131" y="374979"/>
                <a:ext cx="99360" cy="9540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035602" y="371918"/>
                  <a:ext cx="102417" cy="1020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2" name="Ink 11"/>
                <p14:cNvContentPartPr/>
                <p14:nvPr/>
              </p14:nvContentPartPr>
              <p14:xfrm>
                <a:off x="1184011" y="420339"/>
                <a:ext cx="65520" cy="11340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182487" y="417288"/>
                  <a:ext cx="68567" cy="1200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3" name="Ink 12"/>
                <p14:cNvContentPartPr/>
                <p14:nvPr/>
              </p14:nvContentPartPr>
              <p14:xfrm>
                <a:off x="1151251" y="397659"/>
                <a:ext cx="107640" cy="16488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50741" y="394596"/>
                  <a:ext cx="110191" cy="1694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5" name="Ink 14"/>
                <p14:cNvContentPartPr/>
                <p14:nvPr/>
              </p14:nvContentPartPr>
              <p14:xfrm>
                <a:off x="362491" y="769899"/>
                <a:ext cx="79200" cy="14328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360460" y="766330"/>
                  <a:ext cx="82754" cy="15041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6" name="Ink 15"/>
                <p14:cNvContentPartPr/>
                <p14:nvPr/>
              </p14:nvContentPartPr>
              <p14:xfrm>
                <a:off x="507211" y="886899"/>
                <a:ext cx="14400" cy="2520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505154" y="883813"/>
                  <a:ext cx="18514" cy="318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7" name="Ink 16"/>
                <p14:cNvContentPartPr/>
                <p14:nvPr/>
              </p14:nvContentPartPr>
              <p14:xfrm>
                <a:off x="626371" y="685299"/>
                <a:ext cx="76320" cy="23904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624336" y="682241"/>
                  <a:ext cx="80390" cy="2461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8" name="Ink 17"/>
                <p14:cNvContentPartPr/>
                <p14:nvPr/>
              </p14:nvContentPartPr>
              <p14:xfrm>
                <a:off x="586051" y="781419"/>
                <a:ext cx="101880" cy="2340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584523" y="778299"/>
                  <a:ext cx="103918" cy="2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9" name="Ink 18"/>
                <p14:cNvContentPartPr/>
                <p14:nvPr/>
              </p14:nvContentPartPr>
              <p14:xfrm>
                <a:off x="750211" y="884019"/>
                <a:ext cx="12600" cy="2952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748699" y="881474"/>
                  <a:ext cx="15624" cy="356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0" name="Ink 19"/>
                <p14:cNvContentPartPr/>
                <p14:nvPr/>
              </p14:nvContentPartPr>
              <p14:xfrm>
                <a:off x="1021291" y="705099"/>
                <a:ext cx="51120" cy="20448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1019246" y="702039"/>
                  <a:ext cx="54698" cy="2111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1" name="Ink 20"/>
                <p14:cNvContentPartPr/>
                <p14:nvPr/>
              </p14:nvContentPartPr>
              <p14:xfrm>
                <a:off x="1078891" y="691059"/>
                <a:ext cx="83520" cy="20520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077363" y="687495"/>
                  <a:ext cx="86576" cy="2123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2" name="Ink 21"/>
                <p14:cNvContentPartPr/>
                <p14:nvPr/>
              </p14:nvContentPartPr>
              <p14:xfrm>
                <a:off x="1037131" y="826419"/>
                <a:ext cx="87480" cy="1368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035605" y="824899"/>
                  <a:ext cx="89514" cy="1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3" name="Ink 22"/>
                <p14:cNvContentPartPr/>
                <p14:nvPr/>
              </p14:nvContentPartPr>
              <p14:xfrm>
                <a:off x="1222891" y="756939"/>
                <a:ext cx="97560" cy="11448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221359" y="753873"/>
                  <a:ext cx="100625" cy="1211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4" name="Ink 23"/>
                <p14:cNvContentPartPr/>
                <p14:nvPr/>
              </p14:nvContentPartPr>
              <p14:xfrm>
                <a:off x="1254211" y="760539"/>
                <a:ext cx="50040" cy="14040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252679" y="757476"/>
                  <a:ext cx="53104" cy="1465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5" name="Ink 24"/>
                <p14:cNvContentPartPr/>
                <p14:nvPr/>
              </p14:nvContentPartPr>
              <p14:xfrm>
                <a:off x="1424851" y="744699"/>
                <a:ext cx="88920" cy="10836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423327" y="741138"/>
                  <a:ext cx="91969" cy="1154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6" name="Ink 25"/>
                <p14:cNvContentPartPr/>
                <p14:nvPr/>
              </p14:nvContentPartPr>
              <p14:xfrm>
                <a:off x="1419811" y="869259"/>
                <a:ext cx="111600" cy="4464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418282" y="867230"/>
                  <a:ext cx="113638" cy="492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7" name="Ink 26"/>
                <p14:cNvContentPartPr/>
                <p14:nvPr/>
              </p14:nvContentPartPr>
              <p14:xfrm>
                <a:off x="1626811" y="657939"/>
                <a:ext cx="7560" cy="27576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625299" y="654886"/>
                  <a:ext cx="10584" cy="2823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8" name="Ink 27"/>
                <p14:cNvContentPartPr/>
                <p14:nvPr/>
              </p14:nvContentPartPr>
              <p14:xfrm>
                <a:off x="1624291" y="773139"/>
                <a:ext cx="121680" cy="13572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623273" y="770078"/>
                  <a:ext cx="124735" cy="142353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9" name="Ink 28"/>
              <p14:cNvContentPartPr/>
              <p14:nvPr/>
            </p14:nvContentPartPr>
            <p14:xfrm>
              <a:off x="1304212" y="2025031"/>
              <a:ext cx="360" cy="3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303492" y="2023591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9" name="Ink 38"/>
              <p14:cNvContentPartPr/>
              <p14:nvPr/>
            </p14:nvContentPartPr>
            <p14:xfrm>
              <a:off x="2884651" y="3435339"/>
              <a:ext cx="26280" cy="3708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883931" y="3433899"/>
                <a:ext cx="27720" cy="40320"/>
              </a:xfrm>
              <a:prstGeom prst="rect">
                <a:avLst/>
              </a:prstGeom>
            </p:spPr>
          </p:pic>
        </mc:Fallback>
      </mc:AlternateContent>
      <p:sp>
        <p:nvSpPr>
          <p:cNvPr id="92" name="Freeform 91"/>
          <p:cNvSpPr/>
          <p:nvPr/>
        </p:nvSpPr>
        <p:spPr>
          <a:xfrm>
            <a:off x="618412" y="703864"/>
            <a:ext cx="1371600" cy="1334814"/>
          </a:xfrm>
          <a:custGeom>
            <a:avLst/>
            <a:gdLst>
              <a:gd name="connsiteX0" fmla="*/ 0 w 1371600"/>
              <a:gd name="connsiteY0" fmla="*/ 635876 h 1334814"/>
              <a:gd name="connsiteX1" fmla="*/ 147145 w 1371600"/>
              <a:gd name="connsiteY1" fmla="*/ 52551 h 1334814"/>
              <a:gd name="connsiteX2" fmla="*/ 1014248 w 1371600"/>
              <a:gd name="connsiteY2" fmla="*/ 0 h 1334814"/>
              <a:gd name="connsiteX3" fmla="*/ 1371600 w 1371600"/>
              <a:gd name="connsiteY3" fmla="*/ 446689 h 1334814"/>
              <a:gd name="connsiteX4" fmla="*/ 1056289 w 1371600"/>
              <a:gd name="connsiteY4" fmla="*/ 1334814 h 1334814"/>
              <a:gd name="connsiteX5" fmla="*/ 331076 w 1371600"/>
              <a:gd name="connsiteY5" fmla="*/ 1329558 h 1334814"/>
              <a:gd name="connsiteX6" fmla="*/ 0 w 1371600"/>
              <a:gd name="connsiteY6" fmla="*/ 635876 h 133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34814">
                <a:moveTo>
                  <a:pt x="0" y="635876"/>
                </a:moveTo>
                <a:lnTo>
                  <a:pt x="147145" y="52551"/>
                </a:lnTo>
                <a:lnTo>
                  <a:pt x="1014248" y="0"/>
                </a:lnTo>
                <a:lnTo>
                  <a:pt x="1371600" y="446689"/>
                </a:lnTo>
                <a:lnTo>
                  <a:pt x="1056289" y="1334814"/>
                </a:lnTo>
                <a:lnTo>
                  <a:pt x="331076" y="1329558"/>
                </a:lnTo>
                <a:lnTo>
                  <a:pt x="0" y="63587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/>
          <p:cNvCxnSpPr/>
          <p:nvPr/>
        </p:nvCxnSpPr>
        <p:spPr>
          <a:xfrm>
            <a:off x="298071" y="668551"/>
            <a:ext cx="735309" cy="154064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-120308" y="662791"/>
            <a:ext cx="2430682" cy="147312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1286994" y="271782"/>
            <a:ext cx="1538107" cy="1922629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1614163" y="388471"/>
            <a:ext cx="646412" cy="182072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8" name="Group 207"/>
          <p:cNvGrpSpPr/>
          <p:nvPr/>
        </p:nvGrpSpPr>
        <p:grpSpPr>
          <a:xfrm>
            <a:off x="925352" y="483969"/>
            <a:ext cx="535680" cy="225000"/>
            <a:chOff x="884558" y="674793"/>
            <a:chExt cx="535680" cy="225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131" name="Ink 130"/>
                <p14:cNvContentPartPr/>
                <p14:nvPr/>
              </p14:nvContentPartPr>
              <p14:xfrm>
                <a:off x="884558" y="769113"/>
                <a:ext cx="75600" cy="10692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883478" y="766593"/>
                  <a:ext cx="7740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132" name="Ink 131"/>
                <p14:cNvContentPartPr/>
                <p14:nvPr/>
              </p14:nvContentPartPr>
              <p14:xfrm>
                <a:off x="996518" y="855873"/>
                <a:ext cx="16200" cy="439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995438" y="853713"/>
                  <a:ext cx="1764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133" name="Ink 132"/>
                <p14:cNvContentPartPr/>
                <p14:nvPr/>
              </p14:nvContentPartPr>
              <p14:xfrm>
                <a:off x="1003358" y="823833"/>
                <a:ext cx="2520" cy="50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1002278" y="821673"/>
                  <a:ext cx="468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134" name="Ink 133"/>
                <p14:cNvContentPartPr/>
                <p14:nvPr/>
              </p14:nvContentPartPr>
              <p14:xfrm>
                <a:off x="959078" y="674793"/>
                <a:ext cx="78840" cy="7740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957638" y="672273"/>
                  <a:ext cx="8028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135" name="Ink 134"/>
                <p14:cNvContentPartPr/>
                <p14:nvPr/>
              </p14:nvContentPartPr>
              <p14:xfrm>
                <a:off x="1068158" y="759753"/>
                <a:ext cx="62640" cy="56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1067078" y="757593"/>
                  <a:ext cx="648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136" name="Ink 135"/>
                <p14:cNvContentPartPr/>
                <p14:nvPr/>
              </p14:nvContentPartPr>
              <p14:xfrm>
                <a:off x="1078958" y="751473"/>
                <a:ext cx="49320" cy="8136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1077878" y="750033"/>
                  <a:ext cx="5112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137" name="Ink 136"/>
                <p14:cNvContentPartPr/>
                <p14:nvPr/>
              </p14:nvContentPartPr>
              <p14:xfrm>
                <a:off x="1177238" y="774513"/>
                <a:ext cx="65520" cy="468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1176158" y="772353"/>
                  <a:ext cx="6768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138" name="Ink 137"/>
                <p14:cNvContentPartPr/>
                <p14:nvPr/>
              </p14:nvContentPartPr>
              <p14:xfrm>
                <a:off x="1198838" y="798273"/>
                <a:ext cx="58680" cy="1044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1197758" y="797913"/>
                  <a:ext cx="6012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139" name="Ink 138"/>
                <p14:cNvContentPartPr/>
                <p14:nvPr/>
              </p14:nvContentPartPr>
              <p14:xfrm>
                <a:off x="1286678" y="678753"/>
                <a:ext cx="68760" cy="14292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1285238" y="676953"/>
                  <a:ext cx="7164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140" name="Ink 139"/>
                <p14:cNvContentPartPr/>
                <p14:nvPr/>
              </p14:nvContentPartPr>
              <p14:xfrm>
                <a:off x="1391438" y="822033"/>
                <a:ext cx="28800" cy="5040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390358" y="819873"/>
                  <a:ext cx="3024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141" name="Ink 140"/>
                <p14:cNvContentPartPr/>
                <p14:nvPr/>
              </p14:nvContentPartPr>
              <p14:xfrm>
                <a:off x="1387118" y="770193"/>
                <a:ext cx="8640" cy="1008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1386038" y="768393"/>
                  <a:ext cx="10080" cy="144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42" name="Ink 141"/>
              <p14:cNvContentPartPr/>
              <p14:nvPr/>
            </p14:nvContentPartPr>
            <p14:xfrm>
              <a:off x="2976878" y="2803833"/>
              <a:ext cx="360" cy="3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976158" y="2802393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0" name="Group 159"/>
          <p:cNvGrpSpPr/>
          <p:nvPr/>
        </p:nvGrpSpPr>
        <p:grpSpPr>
          <a:xfrm rot="3037514">
            <a:off x="2102346" y="1340609"/>
            <a:ext cx="516960" cy="276480"/>
            <a:chOff x="3904878" y="328638"/>
            <a:chExt cx="516960" cy="27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144" name="Ink 143"/>
                <p14:cNvContentPartPr/>
                <p14:nvPr/>
              </p14:nvContentPartPr>
              <p14:xfrm>
                <a:off x="3904878" y="392718"/>
                <a:ext cx="96480" cy="961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3903798" y="390558"/>
                  <a:ext cx="9828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145" name="Ink 144"/>
                <p14:cNvContentPartPr/>
                <p14:nvPr/>
              </p14:nvContentPartPr>
              <p14:xfrm>
                <a:off x="3993078" y="494238"/>
                <a:ext cx="35280" cy="11088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3991998" y="492438"/>
                  <a:ext cx="374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146" name="Ink 145"/>
                <p14:cNvContentPartPr/>
                <p14:nvPr/>
              </p14:nvContentPartPr>
              <p14:xfrm>
                <a:off x="4023318" y="463638"/>
                <a:ext cx="7920" cy="828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4022238" y="462918"/>
                  <a:ext cx="93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147" name="Ink 146"/>
                <p14:cNvContentPartPr/>
                <p14:nvPr/>
              </p14:nvContentPartPr>
              <p14:xfrm>
                <a:off x="3985518" y="328638"/>
                <a:ext cx="91440" cy="7020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3984438" y="326118"/>
                  <a:ext cx="936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151" name="Ink 150"/>
                <p14:cNvContentPartPr/>
                <p14:nvPr/>
              </p14:nvContentPartPr>
              <p14:xfrm>
                <a:off x="4210158" y="421518"/>
                <a:ext cx="60840" cy="108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4209438" y="418998"/>
                  <a:ext cx="6264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152" name="Ink 151"/>
                <p14:cNvContentPartPr/>
                <p14:nvPr/>
              </p14:nvContentPartPr>
              <p14:xfrm>
                <a:off x="4209078" y="456798"/>
                <a:ext cx="73080" cy="684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4207998" y="454998"/>
                  <a:ext cx="7524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153" name="Ink 152"/>
                <p14:cNvContentPartPr/>
                <p14:nvPr/>
              </p14:nvContentPartPr>
              <p14:xfrm>
                <a:off x="4312038" y="334758"/>
                <a:ext cx="77040" cy="15912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4310958" y="332598"/>
                  <a:ext cx="7956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156" name="Ink 155"/>
                <p14:cNvContentPartPr/>
                <p14:nvPr/>
              </p14:nvContentPartPr>
              <p14:xfrm>
                <a:off x="4412118" y="456798"/>
                <a:ext cx="7560" cy="864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4410678" y="454998"/>
                  <a:ext cx="100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157" name="Ink 156"/>
                <p14:cNvContentPartPr/>
                <p14:nvPr/>
              </p14:nvContentPartPr>
              <p14:xfrm>
                <a:off x="4070838" y="389478"/>
                <a:ext cx="82440" cy="8100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4069758" y="387318"/>
                  <a:ext cx="846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158" name="Ink 157"/>
                <p14:cNvContentPartPr/>
                <p14:nvPr/>
              </p14:nvContentPartPr>
              <p14:xfrm>
                <a:off x="4079478" y="382998"/>
                <a:ext cx="79200" cy="10548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4078398" y="380838"/>
                  <a:ext cx="8136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159" name="Ink 158"/>
                <p14:cNvContentPartPr/>
                <p14:nvPr/>
              </p14:nvContentPartPr>
              <p14:xfrm>
                <a:off x="4371438" y="475878"/>
                <a:ext cx="50400" cy="11772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4370358" y="474798"/>
                  <a:ext cx="52920" cy="1213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85" name="Ink 184"/>
              <p14:cNvContentPartPr/>
              <p14:nvPr/>
            </p14:nvContentPartPr>
            <p14:xfrm>
              <a:off x="5689411" y="2602092"/>
              <a:ext cx="360" cy="3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688691" y="2600652"/>
                <a:ext cx="180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210" name="TextBox 209"/>
          <p:cNvSpPr txBox="1"/>
          <p:nvPr/>
        </p:nvSpPr>
        <p:spPr>
          <a:xfrm>
            <a:off x="21234" y="2696324"/>
            <a:ext cx="4516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Definition:</a:t>
            </a:r>
            <a:r>
              <a:rPr lang="en-US" dirty="0" smtClean="0"/>
              <a:t> a basis</a:t>
            </a:r>
            <a:r>
              <a:rPr lang="en-US" i="1" dirty="0" smtClean="0"/>
              <a:t> B</a:t>
            </a:r>
            <a:r>
              <a:rPr lang="en-US" dirty="0" smtClean="0"/>
              <a:t> is </a:t>
            </a:r>
            <a:r>
              <a:rPr lang="en-US" i="1" dirty="0" smtClean="0"/>
              <a:t>feasible </a:t>
            </a:r>
            <a:r>
              <a:rPr lang="en-US" dirty="0" smtClean="0"/>
              <a:t>if 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B</a:t>
            </a:r>
            <a:r>
              <a:rPr lang="en-US" dirty="0" smtClean="0"/>
              <a:t> is feasible, i.e. </a:t>
            </a:r>
            <a:r>
              <a:rPr lang="en-US" i="1" dirty="0" err="1" smtClean="0"/>
              <a:t>Ax</a:t>
            </a:r>
            <a:r>
              <a:rPr lang="en-US" i="1" baseline="-25000" dirty="0" err="1" smtClean="0"/>
              <a:t>B</a:t>
            </a:r>
            <a:r>
              <a:rPr lang="en-US" i="1" dirty="0" smtClean="0"/>
              <a:t> ≤ b</a:t>
            </a:r>
            <a:r>
              <a:rPr lang="en-US" dirty="0" smtClean="0"/>
              <a:t>.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29" name="Ink 228"/>
              <p14:cNvContentPartPr/>
              <p14:nvPr/>
            </p14:nvContentPartPr>
            <p14:xfrm>
              <a:off x="5426251" y="3495459"/>
              <a:ext cx="360" cy="36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425531" y="3494019"/>
                <a:ext cx="1800" cy="3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62" name="Group 261"/>
          <p:cNvGrpSpPr/>
          <p:nvPr/>
        </p:nvGrpSpPr>
        <p:grpSpPr>
          <a:xfrm>
            <a:off x="2750488" y="1005067"/>
            <a:ext cx="1013027" cy="353160"/>
            <a:chOff x="3437611" y="1750638"/>
            <a:chExt cx="1013027" cy="353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248" name="Ink 247"/>
                <p14:cNvContentPartPr/>
                <p14:nvPr/>
              </p14:nvContentPartPr>
              <p14:xfrm>
                <a:off x="3437611" y="1849179"/>
                <a:ext cx="36360" cy="186480"/>
              </p14:xfrm>
            </p:contentPart>
          </mc:Choice>
          <mc:Fallback xmlns="">
            <p:pic>
              <p:nvPicPr>
                <p:cNvPr id="248" name="Ink 247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3436531" y="1846659"/>
                  <a:ext cx="38160" cy="19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249" name="Ink 248"/>
                <p14:cNvContentPartPr/>
                <p14:nvPr/>
              </p14:nvContentPartPr>
              <p14:xfrm>
                <a:off x="3438691" y="1856379"/>
                <a:ext cx="106560" cy="171720"/>
              </p14:xfrm>
            </p:contentPart>
          </mc:Choice>
          <mc:Fallback xmlns="">
            <p:pic>
              <p:nvPicPr>
                <p:cNvPr id="249" name="Ink 248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3437611" y="1853859"/>
                  <a:ext cx="108720" cy="17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250" name="Ink 249"/>
                <p14:cNvContentPartPr/>
                <p14:nvPr/>
              </p14:nvContentPartPr>
              <p14:xfrm>
                <a:off x="3632371" y="1936659"/>
                <a:ext cx="101160" cy="12240"/>
              </p14:xfrm>
            </p:contentPart>
          </mc:Choice>
          <mc:Fallback xmlns="">
            <p:pic>
              <p:nvPicPr>
                <p:cNvPr id="250" name="Ink 249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3631291" y="1934499"/>
                  <a:ext cx="10332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251" name="Ink 250"/>
                <p14:cNvContentPartPr/>
                <p14:nvPr/>
              </p14:nvContentPartPr>
              <p14:xfrm>
                <a:off x="3640291" y="1988139"/>
                <a:ext cx="102960" cy="18000"/>
              </p14:xfrm>
            </p:contentPart>
          </mc:Choice>
          <mc:Fallback xmlns="">
            <p:pic>
              <p:nvPicPr>
                <p:cNvPr id="251" name="Ink 250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3639211" y="1985979"/>
                  <a:ext cx="10476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253" name="Ink 252"/>
                <p14:cNvContentPartPr/>
                <p14:nvPr/>
              </p14:nvContentPartPr>
              <p14:xfrm>
                <a:off x="3867798" y="1783038"/>
                <a:ext cx="98280" cy="292680"/>
              </p14:xfrm>
            </p:contentPart>
          </mc:Choice>
          <mc:Fallback xmlns="">
            <p:pic>
              <p:nvPicPr>
                <p:cNvPr id="253" name="Ink 252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3866358" y="1780518"/>
                  <a:ext cx="100800" cy="29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254" name="Ink 253"/>
                <p14:cNvContentPartPr/>
                <p14:nvPr/>
              </p14:nvContentPartPr>
              <p14:xfrm>
                <a:off x="4024038" y="1928118"/>
                <a:ext cx="29160" cy="70920"/>
              </p14:xfrm>
            </p:contentPart>
          </mc:Choice>
          <mc:Fallback xmlns="">
            <p:pic>
              <p:nvPicPr>
                <p:cNvPr id="254" name="Ink 253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4022598" y="1925598"/>
                  <a:ext cx="3096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255" name="Ink 254"/>
                <p14:cNvContentPartPr/>
                <p14:nvPr/>
              </p14:nvContentPartPr>
              <p14:xfrm>
                <a:off x="4020078" y="1880958"/>
                <a:ext cx="14040" cy="14040"/>
              </p14:xfrm>
            </p:contentPart>
          </mc:Choice>
          <mc:Fallback xmlns="">
            <p:pic>
              <p:nvPicPr>
                <p:cNvPr id="255" name="Ink 254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4018998" y="1878438"/>
                  <a:ext cx="1584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256" name="Ink 255"/>
                <p14:cNvContentPartPr/>
                <p14:nvPr/>
              </p14:nvContentPartPr>
              <p14:xfrm>
                <a:off x="4145358" y="1982478"/>
                <a:ext cx="36720" cy="65880"/>
              </p14:xfrm>
            </p:contentPart>
          </mc:Choice>
          <mc:Fallback xmlns="">
            <p:pic>
              <p:nvPicPr>
                <p:cNvPr id="256" name="Ink 255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4144638" y="1980318"/>
                  <a:ext cx="38520" cy="6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259" name="Ink 258"/>
                <p14:cNvContentPartPr/>
                <p14:nvPr/>
              </p14:nvContentPartPr>
              <p14:xfrm>
                <a:off x="4270998" y="1852518"/>
                <a:ext cx="7200" cy="20520"/>
              </p14:xfrm>
            </p:contentPart>
          </mc:Choice>
          <mc:Fallback xmlns="">
            <p:pic>
              <p:nvPicPr>
                <p:cNvPr id="259" name="Ink 258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4269558" y="1850358"/>
                  <a:ext cx="9360" cy="2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260" name="Ink 259"/>
                <p14:cNvContentPartPr/>
                <p14:nvPr/>
              </p14:nvContentPartPr>
              <p14:xfrm>
                <a:off x="4368918" y="1750638"/>
                <a:ext cx="81720" cy="280440"/>
              </p14:xfrm>
            </p:contentPart>
          </mc:Choice>
          <mc:Fallback xmlns="">
            <p:pic>
              <p:nvPicPr>
                <p:cNvPr id="260" name="Ink 259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4368198" y="1748478"/>
                  <a:ext cx="83880" cy="28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261" name="Ink 260"/>
                <p14:cNvContentPartPr/>
                <p14:nvPr/>
              </p14:nvContentPartPr>
              <p14:xfrm>
                <a:off x="4213398" y="1918398"/>
                <a:ext cx="66960" cy="185400"/>
              </p14:xfrm>
            </p:contentPart>
          </mc:Choice>
          <mc:Fallback xmlns="">
            <p:pic>
              <p:nvPicPr>
                <p:cNvPr id="261" name="Ink 260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4211958" y="1915878"/>
                  <a:ext cx="69480" cy="1904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280" name="Ink 279"/>
              <p14:cNvContentPartPr/>
              <p14:nvPr/>
            </p14:nvContentPartPr>
            <p14:xfrm>
              <a:off x="2441131" y="325092"/>
              <a:ext cx="87120" cy="187920"/>
            </p14:xfrm>
          </p:contentPart>
        </mc:Choice>
        <mc:Fallback xmlns="">
          <p:pic>
            <p:nvPicPr>
              <p:cNvPr id="280" name="Ink 279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439691" y="322572"/>
                <a:ext cx="9000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81" name="Ink 280"/>
              <p14:cNvContentPartPr/>
              <p14:nvPr/>
            </p14:nvContentPartPr>
            <p14:xfrm>
              <a:off x="2478931" y="447852"/>
              <a:ext cx="68760" cy="10800"/>
            </p14:xfrm>
          </p:contentPart>
        </mc:Choice>
        <mc:Fallback xmlns="">
          <p:pic>
            <p:nvPicPr>
              <p:cNvPr id="281" name="Ink 280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477491" y="445332"/>
                <a:ext cx="7092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82" name="Ink 281"/>
              <p14:cNvContentPartPr/>
              <p14:nvPr/>
            </p14:nvContentPartPr>
            <p14:xfrm>
              <a:off x="2581531" y="459012"/>
              <a:ext cx="86760" cy="128160"/>
            </p14:xfrm>
          </p:contentPart>
        </mc:Choice>
        <mc:Fallback xmlns="">
          <p:pic>
            <p:nvPicPr>
              <p:cNvPr id="282" name="Ink 281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580451" y="457212"/>
                <a:ext cx="8892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83" name="Ink 282"/>
              <p14:cNvContentPartPr/>
              <p14:nvPr/>
            </p14:nvContentPartPr>
            <p14:xfrm>
              <a:off x="2708251" y="383772"/>
              <a:ext cx="72720" cy="7668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707171" y="381252"/>
                <a:ext cx="7524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84" name="Ink 283"/>
              <p14:cNvContentPartPr/>
              <p14:nvPr/>
            </p14:nvContentPartPr>
            <p14:xfrm>
              <a:off x="2717971" y="378372"/>
              <a:ext cx="58320" cy="9252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717611" y="376212"/>
                <a:ext cx="5976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287" name="Ink 286"/>
              <p14:cNvContentPartPr/>
              <p14:nvPr/>
            </p14:nvContentPartPr>
            <p14:xfrm>
              <a:off x="2856931" y="409692"/>
              <a:ext cx="49680" cy="5760"/>
            </p14:xfrm>
          </p:contentPart>
        </mc:Choice>
        <mc:Fallback xmlns="">
          <p:pic>
            <p:nvPicPr>
              <p:cNvPr id="287" name="Ink 286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855851" y="407532"/>
                <a:ext cx="5184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88" name="Ink 287"/>
              <p14:cNvContentPartPr/>
              <p14:nvPr/>
            </p14:nvContentPartPr>
            <p14:xfrm>
              <a:off x="2856571" y="453972"/>
              <a:ext cx="57960" cy="3600"/>
            </p14:xfrm>
          </p:contentPart>
        </mc:Choice>
        <mc:Fallback xmlns="">
          <p:pic>
            <p:nvPicPr>
              <p:cNvPr id="288" name="Ink 287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855491" y="451452"/>
                <a:ext cx="594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90" name="Ink 289"/>
              <p14:cNvContentPartPr/>
              <p14:nvPr/>
            </p14:nvContentPartPr>
            <p14:xfrm>
              <a:off x="3008851" y="329052"/>
              <a:ext cx="15120" cy="147960"/>
            </p14:xfrm>
          </p:contentPart>
        </mc:Choice>
        <mc:Fallback xmlns="">
          <p:pic>
            <p:nvPicPr>
              <p:cNvPr id="290" name="Ink 289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007411" y="326532"/>
                <a:ext cx="1764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91" name="Ink 290"/>
              <p14:cNvContentPartPr/>
              <p14:nvPr/>
            </p14:nvContentPartPr>
            <p14:xfrm>
              <a:off x="3019291" y="399612"/>
              <a:ext cx="51480" cy="66240"/>
            </p14:xfrm>
          </p:contentPart>
        </mc:Choice>
        <mc:Fallback xmlns="">
          <p:pic>
            <p:nvPicPr>
              <p:cNvPr id="291" name="Ink 290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018211" y="397092"/>
                <a:ext cx="5364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292" name="Ink 291"/>
              <p14:cNvContentPartPr/>
              <p14:nvPr/>
            </p14:nvContentPartPr>
            <p14:xfrm>
              <a:off x="3080491" y="455772"/>
              <a:ext cx="74160" cy="80280"/>
            </p14:xfrm>
          </p:contentPart>
        </mc:Choice>
        <mc:Fallback xmlns="">
          <p:pic>
            <p:nvPicPr>
              <p:cNvPr id="292" name="Ink 291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079411" y="453612"/>
                <a:ext cx="7668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93" name="Ink 292"/>
              <p14:cNvContentPartPr/>
              <p14:nvPr/>
            </p14:nvContentPartPr>
            <p14:xfrm>
              <a:off x="2556691" y="718932"/>
              <a:ext cx="55440" cy="100440"/>
            </p14:xfrm>
          </p:contentPart>
        </mc:Choice>
        <mc:Fallback xmlns="">
          <p:pic>
            <p:nvPicPr>
              <p:cNvPr id="293" name="Ink 292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555611" y="716412"/>
                <a:ext cx="5760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94" name="Ink 293"/>
              <p14:cNvContentPartPr/>
              <p14:nvPr/>
            </p14:nvContentPartPr>
            <p14:xfrm>
              <a:off x="2551291" y="710652"/>
              <a:ext cx="85680" cy="122760"/>
            </p14:xfrm>
          </p:contentPart>
        </mc:Choice>
        <mc:Fallback xmlns="">
          <p:pic>
            <p:nvPicPr>
              <p:cNvPr id="294" name="Ink 293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551291" y="708492"/>
                <a:ext cx="8640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98" name="Ink 297"/>
              <p14:cNvContentPartPr/>
              <p14:nvPr/>
            </p14:nvContentPartPr>
            <p14:xfrm>
              <a:off x="2804731" y="470892"/>
              <a:ext cx="5400" cy="81360"/>
            </p14:xfrm>
          </p:contentPart>
        </mc:Choice>
        <mc:Fallback xmlns="">
          <p:pic>
            <p:nvPicPr>
              <p:cNvPr id="298" name="Ink 297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803651" y="468372"/>
                <a:ext cx="756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99" name="Ink 298"/>
              <p14:cNvContentPartPr/>
              <p14:nvPr/>
            </p14:nvContentPartPr>
            <p14:xfrm>
              <a:off x="2815891" y="473772"/>
              <a:ext cx="38160" cy="92160"/>
            </p14:xfrm>
          </p:contentPart>
        </mc:Choice>
        <mc:Fallback xmlns="">
          <p:pic>
            <p:nvPicPr>
              <p:cNvPr id="299" name="Ink 298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814811" y="471612"/>
                <a:ext cx="4032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300" name="Ink 299"/>
              <p14:cNvContentPartPr/>
              <p14:nvPr/>
            </p14:nvContentPartPr>
            <p14:xfrm>
              <a:off x="2650651" y="822612"/>
              <a:ext cx="60120" cy="104760"/>
            </p14:xfrm>
          </p:contentPart>
        </mc:Choice>
        <mc:Fallback xmlns="">
          <p:pic>
            <p:nvPicPr>
              <p:cNvPr id="300" name="Ink 299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2649931" y="820812"/>
                <a:ext cx="6228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301" name="Ink 300"/>
              <p14:cNvContentPartPr/>
              <p14:nvPr/>
            </p14:nvContentPartPr>
            <p14:xfrm>
              <a:off x="2722291" y="751332"/>
              <a:ext cx="64800" cy="11880"/>
            </p14:xfrm>
          </p:contentPart>
        </mc:Choice>
        <mc:Fallback xmlns="">
          <p:pic>
            <p:nvPicPr>
              <p:cNvPr id="301" name="Ink 300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2720851" y="749172"/>
                <a:ext cx="6732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302" name="Ink 301"/>
              <p14:cNvContentPartPr/>
              <p14:nvPr/>
            </p14:nvContentPartPr>
            <p14:xfrm>
              <a:off x="2733091" y="803532"/>
              <a:ext cx="75240" cy="4680"/>
            </p14:xfrm>
          </p:contentPart>
        </mc:Choice>
        <mc:Fallback xmlns="">
          <p:pic>
            <p:nvPicPr>
              <p:cNvPr id="302" name="Ink 301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2732011" y="801012"/>
                <a:ext cx="7704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303" name="Ink 302"/>
              <p14:cNvContentPartPr/>
              <p14:nvPr/>
            </p14:nvContentPartPr>
            <p14:xfrm>
              <a:off x="2877091" y="681132"/>
              <a:ext cx="32400" cy="157320"/>
            </p14:xfrm>
          </p:contentPart>
        </mc:Choice>
        <mc:Fallback xmlns="">
          <p:pic>
            <p:nvPicPr>
              <p:cNvPr id="303" name="Ink 302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2877091" y="678972"/>
                <a:ext cx="3348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304" name="Ink 303"/>
              <p14:cNvContentPartPr/>
              <p14:nvPr/>
            </p14:nvContentPartPr>
            <p14:xfrm>
              <a:off x="2910931" y="690852"/>
              <a:ext cx="48240" cy="145080"/>
            </p14:xfrm>
          </p:contentPart>
        </mc:Choice>
        <mc:Fallback xmlns="">
          <p:pic>
            <p:nvPicPr>
              <p:cNvPr id="304" name="Ink 303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2909851" y="689772"/>
                <a:ext cx="5040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305" name="Ink 304"/>
              <p14:cNvContentPartPr/>
              <p14:nvPr/>
            </p14:nvContentPartPr>
            <p14:xfrm>
              <a:off x="2892211" y="803892"/>
              <a:ext cx="52200" cy="12600"/>
            </p14:xfrm>
          </p:contentPart>
        </mc:Choice>
        <mc:Fallback xmlns="">
          <p:pic>
            <p:nvPicPr>
              <p:cNvPr id="305" name="Ink 304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890771" y="801372"/>
                <a:ext cx="540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306" name="Ink 305"/>
              <p14:cNvContentPartPr/>
              <p14:nvPr/>
            </p14:nvContentPartPr>
            <p14:xfrm>
              <a:off x="2984011" y="802812"/>
              <a:ext cx="70200" cy="102240"/>
            </p14:xfrm>
          </p:contentPart>
        </mc:Choice>
        <mc:Fallback xmlns="">
          <p:pic>
            <p:nvPicPr>
              <p:cNvPr id="306" name="Ink 305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983291" y="800652"/>
                <a:ext cx="7236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307" name="Ink 306"/>
              <p14:cNvContentPartPr/>
              <p14:nvPr/>
            </p14:nvContentPartPr>
            <p14:xfrm>
              <a:off x="2988691" y="686172"/>
              <a:ext cx="61560" cy="12600"/>
            </p14:xfrm>
          </p:contentPart>
        </mc:Choice>
        <mc:Fallback xmlns="">
          <p:pic>
            <p:nvPicPr>
              <p:cNvPr id="307" name="Ink 306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987251" y="683652"/>
                <a:ext cx="6444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308" name="Ink 307"/>
              <p14:cNvContentPartPr/>
              <p14:nvPr/>
            </p14:nvContentPartPr>
            <p14:xfrm>
              <a:off x="3073291" y="637572"/>
              <a:ext cx="6120" cy="90720"/>
            </p14:xfrm>
          </p:contentPart>
        </mc:Choice>
        <mc:Fallback xmlns="">
          <p:pic>
            <p:nvPicPr>
              <p:cNvPr id="308" name="Ink 307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3072211" y="635052"/>
                <a:ext cx="828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309" name="Ink 308"/>
              <p14:cNvContentPartPr/>
              <p14:nvPr/>
            </p14:nvContentPartPr>
            <p14:xfrm>
              <a:off x="3116491" y="650172"/>
              <a:ext cx="26280" cy="196560"/>
            </p14:xfrm>
          </p:contentPart>
        </mc:Choice>
        <mc:Fallback xmlns="">
          <p:pic>
            <p:nvPicPr>
              <p:cNvPr id="309" name="Ink 308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3115411" y="648012"/>
                <a:ext cx="2880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310" name="Ink 309"/>
              <p14:cNvContentPartPr/>
              <p14:nvPr/>
            </p14:nvContentPartPr>
            <p14:xfrm>
              <a:off x="3130891" y="753492"/>
              <a:ext cx="66600" cy="91800"/>
            </p14:xfrm>
          </p:contentPart>
        </mc:Choice>
        <mc:Fallback xmlns="">
          <p:pic>
            <p:nvPicPr>
              <p:cNvPr id="310" name="Ink 309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129811" y="751332"/>
                <a:ext cx="6876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311" name="Ink 310"/>
              <p14:cNvContentPartPr/>
              <p14:nvPr/>
            </p14:nvContentPartPr>
            <p14:xfrm>
              <a:off x="3222691" y="815772"/>
              <a:ext cx="59760" cy="93600"/>
            </p14:xfrm>
          </p:contentPart>
        </mc:Choice>
        <mc:Fallback xmlns="">
          <p:pic>
            <p:nvPicPr>
              <p:cNvPr id="311" name="Ink 310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221611" y="813612"/>
                <a:ext cx="619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315" name="Ink 314"/>
              <p14:cNvContentPartPr/>
              <p14:nvPr/>
            </p14:nvContentPartPr>
            <p14:xfrm>
              <a:off x="1639051" y="486012"/>
              <a:ext cx="711720" cy="193680"/>
            </p14:xfrm>
          </p:contentPart>
        </mc:Choice>
        <mc:Fallback xmlns="">
          <p:pic>
            <p:nvPicPr>
              <p:cNvPr id="315" name="Ink 314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1637611" y="483132"/>
                <a:ext cx="714240" cy="1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3" name="Ink 2"/>
              <p14:cNvContentPartPr/>
              <p14:nvPr/>
            </p14:nvContentPartPr>
            <p14:xfrm>
              <a:off x="3800491" y="3494892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799771" y="3493452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4" name="Ink 3"/>
              <p14:cNvContentPartPr/>
              <p14:nvPr/>
            </p14:nvContentPartPr>
            <p14:xfrm>
              <a:off x="3835051" y="3449172"/>
              <a:ext cx="360" cy="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834331" y="3447372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80" name="Group 79"/>
          <p:cNvGrpSpPr/>
          <p:nvPr/>
        </p:nvGrpSpPr>
        <p:grpSpPr>
          <a:xfrm>
            <a:off x="168127" y="271783"/>
            <a:ext cx="2902001" cy="2128102"/>
            <a:chOff x="168127" y="271783"/>
            <a:chExt cx="2902001" cy="2128102"/>
          </a:xfrm>
        </p:grpSpPr>
        <p:cxnSp>
          <p:nvCxnSpPr>
            <p:cNvPr id="95" name="Straight Connector 94"/>
            <p:cNvCxnSpPr/>
            <p:nvPr/>
          </p:nvCxnSpPr>
          <p:spPr>
            <a:xfrm flipV="1">
              <a:off x="391332" y="271783"/>
              <a:ext cx="496475" cy="1968168"/>
            </a:xfrm>
            <a:prstGeom prst="line">
              <a:avLst/>
            </a:prstGeom>
            <a:ln w="19050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289192" y="2038678"/>
              <a:ext cx="2780936" cy="0"/>
            </a:xfrm>
            <a:prstGeom prst="line">
              <a:avLst/>
            </a:prstGeom>
            <a:ln w="19050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Group 78"/>
            <p:cNvGrpSpPr/>
            <p:nvPr/>
          </p:nvGrpSpPr>
          <p:grpSpPr>
            <a:xfrm>
              <a:off x="1994399" y="2084705"/>
              <a:ext cx="724680" cy="228600"/>
              <a:chOff x="1847131" y="2105652"/>
              <a:chExt cx="724680" cy="2286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80">
                <p14:nvContentPartPr>
                  <p14:cNvPr id="9" name="Ink 8"/>
                  <p14:cNvContentPartPr/>
                  <p14:nvPr/>
                </p14:nvContentPartPr>
                <p14:xfrm>
                  <a:off x="1847131" y="2141652"/>
                  <a:ext cx="95760" cy="119520"/>
                </p14:xfrm>
              </p:contentPart>
            </mc:Choice>
            <mc:Fallback xmlns="">
              <p:pic>
                <p:nvPicPr>
                  <p:cNvPr id="9" name="Ink 8"/>
                  <p:cNvPicPr/>
                  <p:nvPr/>
                </p:nvPicPr>
                <p:blipFill>
                  <a:blip r:embed="rId181"/>
                  <a:stretch>
                    <a:fillRect/>
                  </a:stretch>
                </p:blipFill>
                <p:spPr>
                  <a:xfrm>
                    <a:off x="1845691" y="2139132"/>
                    <a:ext cx="97920" cy="124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2">
                <p14:nvContentPartPr>
                  <p14:cNvPr id="14" name="Ink 13"/>
                  <p14:cNvContentPartPr/>
                  <p14:nvPr/>
                </p14:nvContentPartPr>
                <p14:xfrm>
                  <a:off x="1957291" y="2239212"/>
                  <a:ext cx="56880" cy="86760"/>
                </p14:xfrm>
              </p:contentPart>
            </mc:Choice>
            <mc:Fallback xmlns="">
              <p:pic>
                <p:nvPicPr>
                  <p:cNvPr id="14" name="Ink 13"/>
                  <p:cNvPicPr/>
                  <p:nvPr/>
                </p:nvPicPr>
                <p:blipFill>
                  <a:blip r:embed="rId183"/>
                  <a:stretch>
                    <a:fillRect/>
                  </a:stretch>
                </p:blipFill>
                <p:spPr>
                  <a:xfrm>
                    <a:off x="1956211" y="2236692"/>
                    <a:ext cx="59040" cy="92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4">
                <p14:nvContentPartPr>
                  <p14:cNvPr id="30" name="Ink 29"/>
                  <p14:cNvContentPartPr/>
                  <p14:nvPr/>
                </p14:nvContentPartPr>
                <p14:xfrm>
                  <a:off x="1978171" y="2105652"/>
                  <a:ext cx="78840" cy="65160"/>
                </p14:xfrm>
              </p:contentPart>
            </mc:Choice>
            <mc:Fallback xmlns="">
              <p:pic>
                <p:nvPicPr>
                  <p:cNvPr id="30" name="Ink 29"/>
                  <p:cNvPicPr/>
                  <p:nvPr/>
                </p:nvPicPr>
                <p:blipFill>
                  <a:blip r:embed="rId185"/>
                  <a:stretch>
                    <a:fillRect/>
                  </a:stretch>
                </p:blipFill>
                <p:spPr>
                  <a:xfrm>
                    <a:off x="1976731" y="2102772"/>
                    <a:ext cx="80640" cy="70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6">
                <p14:nvContentPartPr>
                  <p14:cNvPr id="31" name="Ink 30"/>
                  <p14:cNvContentPartPr/>
                  <p14:nvPr/>
                </p14:nvContentPartPr>
                <p14:xfrm>
                  <a:off x="2095531" y="2154612"/>
                  <a:ext cx="60480" cy="83880"/>
                </p14:xfrm>
              </p:contentPart>
            </mc:Choice>
            <mc:Fallback xmlns="">
              <p:pic>
                <p:nvPicPr>
                  <p:cNvPr id="31" name="Ink 30"/>
                  <p:cNvPicPr/>
                  <p:nvPr/>
                </p:nvPicPr>
                <p:blipFill>
                  <a:blip r:embed="rId187"/>
                  <a:stretch>
                    <a:fillRect/>
                  </a:stretch>
                </p:blipFill>
                <p:spPr>
                  <a:xfrm>
                    <a:off x="2094451" y="2152092"/>
                    <a:ext cx="61920" cy="88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8">
                <p14:nvContentPartPr>
                  <p14:cNvPr id="32" name="Ink 31"/>
                  <p14:cNvContentPartPr/>
                  <p14:nvPr/>
                </p14:nvContentPartPr>
                <p14:xfrm>
                  <a:off x="2089411" y="2153532"/>
                  <a:ext cx="72720" cy="96840"/>
                </p14:xfrm>
              </p:contentPart>
            </mc:Choice>
            <mc:Fallback xmlns="">
              <p:pic>
                <p:nvPicPr>
                  <p:cNvPr id="32" name="Ink 31"/>
                  <p:cNvPicPr/>
                  <p:nvPr/>
                </p:nvPicPr>
                <p:blipFill>
                  <a:blip r:embed="rId189"/>
                  <a:stretch>
                    <a:fillRect/>
                  </a:stretch>
                </p:blipFill>
                <p:spPr>
                  <a:xfrm>
                    <a:off x="2088331" y="2151012"/>
                    <a:ext cx="74880" cy="101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90">
                <p14:nvContentPartPr>
                  <p14:cNvPr id="33" name="Ink 32"/>
                  <p14:cNvContentPartPr/>
                  <p14:nvPr/>
                </p14:nvContentPartPr>
                <p14:xfrm>
                  <a:off x="2219731" y="2189892"/>
                  <a:ext cx="76320" cy="7560"/>
                </p14:xfrm>
              </p:contentPart>
            </mc:Choice>
            <mc:Fallback xmlns="">
              <p:pic>
                <p:nvPicPr>
                  <p:cNvPr id="33" name="Ink 32"/>
                  <p:cNvPicPr/>
                  <p:nvPr/>
                </p:nvPicPr>
                <p:blipFill>
                  <a:blip r:embed="rId191"/>
                  <a:stretch>
                    <a:fillRect/>
                  </a:stretch>
                </p:blipFill>
                <p:spPr>
                  <a:xfrm>
                    <a:off x="2218651" y="2187372"/>
                    <a:ext cx="78480" cy="10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92">
                <p14:nvContentPartPr>
                  <p14:cNvPr id="34" name="Ink 33"/>
                  <p14:cNvContentPartPr/>
                  <p14:nvPr/>
                </p14:nvContentPartPr>
                <p14:xfrm>
                  <a:off x="2231611" y="2232732"/>
                  <a:ext cx="66600" cy="4320"/>
                </p14:xfrm>
              </p:contentPart>
            </mc:Choice>
            <mc:Fallback xmlns="">
              <p:pic>
                <p:nvPicPr>
                  <p:cNvPr id="34" name="Ink 33"/>
                  <p:cNvPicPr/>
                  <p:nvPr/>
                </p:nvPicPr>
                <p:blipFill>
                  <a:blip r:embed="rId193"/>
                  <a:stretch>
                    <a:fillRect/>
                  </a:stretch>
                </p:blipFill>
                <p:spPr>
                  <a:xfrm>
                    <a:off x="2230531" y="2230212"/>
                    <a:ext cx="68400" cy="9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94">
                <p14:nvContentPartPr>
                  <p14:cNvPr id="35" name="Ink 34"/>
                  <p14:cNvContentPartPr/>
                  <p14:nvPr/>
                </p14:nvContentPartPr>
                <p14:xfrm>
                  <a:off x="2359411" y="2111052"/>
                  <a:ext cx="95040" cy="156600"/>
                </p14:xfrm>
              </p:contentPart>
            </mc:Choice>
            <mc:Fallback xmlns="">
              <p:pic>
                <p:nvPicPr>
                  <p:cNvPr id="35" name="Ink 34"/>
                  <p:cNvPicPr/>
                  <p:nvPr/>
                </p:nvPicPr>
                <p:blipFill>
                  <a:blip r:embed="rId195"/>
                  <a:stretch>
                    <a:fillRect/>
                  </a:stretch>
                </p:blipFill>
                <p:spPr>
                  <a:xfrm>
                    <a:off x="2358331" y="2108532"/>
                    <a:ext cx="97200" cy="16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96">
                <p14:nvContentPartPr>
                  <p14:cNvPr id="36" name="Ink 35"/>
                  <p14:cNvContentPartPr/>
                  <p14:nvPr/>
                </p14:nvContentPartPr>
                <p14:xfrm>
                  <a:off x="2487571" y="2254332"/>
                  <a:ext cx="84240" cy="79920"/>
                </p14:xfrm>
              </p:contentPart>
            </mc:Choice>
            <mc:Fallback xmlns="">
              <p:pic>
                <p:nvPicPr>
                  <p:cNvPr id="36" name="Ink 35"/>
                  <p:cNvPicPr/>
                  <p:nvPr/>
                </p:nvPicPr>
                <p:blipFill>
                  <a:blip r:embed="rId197"/>
                  <a:stretch>
                    <a:fillRect/>
                  </a:stretch>
                </p:blipFill>
                <p:spPr>
                  <a:xfrm>
                    <a:off x="2486131" y="2251812"/>
                    <a:ext cx="86400" cy="8460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47" name="Group 46"/>
            <p:cNvGrpSpPr/>
            <p:nvPr/>
          </p:nvGrpSpPr>
          <p:grpSpPr>
            <a:xfrm rot="17202601">
              <a:off x="-24653" y="1426911"/>
              <a:ext cx="703080" cy="317520"/>
              <a:chOff x="1820491" y="2424252"/>
              <a:chExt cx="703080" cy="31752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98">
                <p14:nvContentPartPr>
                  <p14:cNvPr id="37" name="Ink 36"/>
                  <p14:cNvContentPartPr/>
                  <p14:nvPr/>
                </p14:nvContentPartPr>
                <p14:xfrm>
                  <a:off x="1820491" y="2535492"/>
                  <a:ext cx="104400" cy="111240"/>
                </p14:xfrm>
              </p:contentPart>
            </mc:Choice>
            <mc:Fallback xmlns="">
              <p:pic>
                <p:nvPicPr>
                  <p:cNvPr id="37" name="Ink 36"/>
                  <p:cNvPicPr/>
                  <p:nvPr/>
                </p:nvPicPr>
                <p:blipFill>
                  <a:blip r:embed="rId199"/>
                  <a:stretch>
                    <a:fillRect/>
                  </a:stretch>
                </p:blipFill>
                <p:spPr>
                  <a:xfrm>
                    <a:off x="1819411" y="2532972"/>
                    <a:ext cx="105480" cy="116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0">
                <p14:nvContentPartPr>
                  <p14:cNvPr id="38" name="Ink 37"/>
                  <p14:cNvContentPartPr/>
                  <p14:nvPr/>
                </p14:nvContentPartPr>
                <p14:xfrm>
                  <a:off x="1933171" y="2614692"/>
                  <a:ext cx="46440" cy="127080"/>
                </p14:xfrm>
              </p:contentPart>
            </mc:Choice>
            <mc:Fallback xmlns="">
              <p:pic>
                <p:nvPicPr>
                  <p:cNvPr id="38" name="Ink 37"/>
                  <p:cNvPicPr/>
                  <p:nvPr/>
                </p:nvPicPr>
                <p:blipFill>
                  <a:blip r:embed="rId201"/>
                  <a:stretch>
                    <a:fillRect/>
                  </a:stretch>
                </p:blipFill>
                <p:spPr>
                  <a:xfrm>
                    <a:off x="1932091" y="2612172"/>
                    <a:ext cx="48960" cy="132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2">
                <p14:nvContentPartPr>
                  <p14:cNvPr id="40" name="Ink 39"/>
                  <p14:cNvContentPartPr/>
                  <p14:nvPr/>
                </p14:nvContentPartPr>
                <p14:xfrm>
                  <a:off x="1940371" y="2446212"/>
                  <a:ext cx="71640" cy="75960"/>
                </p14:xfrm>
              </p:contentPart>
            </mc:Choice>
            <mc:Fallback xmlns="">
              <p:pic>
                <p:nvPicPr>
                  <p:cNvPr id="40" name="Ink 39"/>
                  <p:cNvPicPr/>
                  <p:nvPr/>
                </p:nvPicPr>
                <p:blipFill>
                  <a:blip r:embed="rId203"/>
                  <a:stretch>
                    <a:fillRect/>
                  </a:stretch>
                </p:blipFill>
                <p:spPr>
                  <a:xfrm>
                    <a:off x="1939291" y="2443332"/>
                    <a:ext cx="73440" cy="81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4">
                <p14:nvContentPartPr>
                  <p14:cNvPr id="41" name="Ink 40"/>
                  <p14:cNvContentPartPr/>
                  <p14:nvPr/>
                </p14:nvContentPartPr>
                <p14:xfrm>
                  <a:off x="2073571" y="2515692"/>
                  <a:ext cx="51840" cy="82440"/>
                </p14:xfrm>
              </p:contentPart>
            </mc:Choice>
            <mc:Fallback xmlns="">
              <p:pic>
                <p:nvPicPr>
                  <p:cNvPr id="41" name="Ink 40"/>
                  <p:cNvPicPr/>
                  <p:nvPr/>
                </p:nvPicPr>
                <p:blipFill>
                  <a:blip r:embed="rId205"/>
                  <a:stretch>
                    <a:fillRect/>
                  </a:stretch>
                </p:blipFill>
                <p:spPr>
                  <a:xfrm>
                    <a:off x="2072491" y="2513172"/>
                    <a:ext cx="53280" cy="87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6">
                <p14:nvContentPartPr>
                  <p14:cNvPr id="42" name="Ink 41"/>
                  <p14:cNvContentPartPr/>
                  <p14:nvPr/>
                </p14:nvContentPartPr>
                <p14:xfrm>
                  <a:off x="2042251" y="2509572"/>
                  <a:ext cx="94320" cy="126000"/>
                </p14:xfrm>
              </p:contentPart>
            </mc:Choice>
            <mc:Fallback xmlns="">
              <p:pic>
                <p:nvPicPr>
                  <p:cNvPr id="42" name="Ink 41"/>
                  <p:cNvPicPr/>
                  <p:nvPr/>
                </p:nvPicPr>
                <p:blipFill>
                  <a:blip r:embed="rId207"/>
                  <a:stretch>
                    <a:fillRect/>
                  </a:stretch>
                </p:blipFill>
                <p:spPr>
                  <a:xfrm>
                    <a:off x="2041171" y="2507052"/>
                    <a:ext cx="96480" cy="131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8">
                <p14:nvContentPartPr>
                  <p14:cNvPr id="43" name="Ink 42"/>
                  <p14:cNvContentPartPr/>
                  <p14:nvPr/>
                </p14:nvContentPartPr>
                <p14:xfrm>
                  <a:off x="2195611" y="2536572"/>
                  <a:ext cx="94320" cy="8280"/>
                </p14:xfrm>
              </p:contentPart>
            </mc:Choice>
            <mc:Fallback xmlns="">
              <p:pic>
                <p:nvPicPr>
                  <p:cNvPr id="43" name="Ink 42"/>
                  <p:cNvPicPr/>
                  <p:nvPr/>
                </p:nvPicPr>
                <p:blipFill>
                  <a:blip r:embed="rId209"/>
                  <a:stretch>
                    <a:fillRect/>
                  </a:stretch>
                </p:blipFill>
                <p:spPr>
                  <a:xfrm>
                    <a:off x="2194531" y="2534772"/>
                    <a:ext cx="96840" cy="122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10">
                <p14:nvContentPartPr>
                  <p14:cNvPr id="44" name="Ink 43"/>
                  <p14:cNvContentPartPr/>
                  <p14:nvPr/>
                </p14:nvContentPartPr>
                <p14:xfrm>
                  <a:off x="2209651" y="2560692"/>
                  <a:ext cx="85680" cy="13320"/>
                </p14:xfrm>
              </p:contentPart>
            </mc:Choice>
            <mc:Fallback xmlns="">
              <p:pic>
                <p:nvPicPr>
                  <p:cNvPr id="44" name="Ink 43"/>
                  <p:cNvPicPr/>
                  <p:nvPr/>
                </p:nvPicPr>
                <p:blipFill>
                  <a:blip r:embed="rId211"/>
                  <a:stretch>
                    <a:fillRect/>
                  </a:stretch>
                </p:blipFill>
                <p:spPr>
                  <a:xfrm>
                    <a:off x="2208571" y="2559252"/>
                    <a:ext cx="87480" cy="17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12">
                <p14:nvContentPartPr>
                  <p14:cNvPr id="45" name="Ink 44"/>
                  <p14:cNvContentPartPr/>
                  <p14:nvPr/>
                </p14:nvContentPartPr>
                <p14:xfrm>
                  <a:off x="2385331" y="2424252"/>
                  <a:ext cx="78120" cy="185040"/>
                </p14:xfrm>
              </p:contentPart>
            </mc:Choice>
            <mc:Fallback xmlns="">
              <p:pic>
                <p:nvPicPr>
                  <p:cNvPr id="45" name="Ink 44"/>
                  <p:cNvPicPr/>
                  <p:nvPr/>
                </p:nvPicPr>
                <p:blipFill>
                  <a:blip r:embed="rId213"/>
                  <a:stretch>
                    <a:fillRect/>
                  </a:stretch>
                </p:blipFill>
                <p:spPr>
                  <a:xfrm>
                    <a:off x="2384251" y="2422092"/>
                    <a:ext cx="80640" cy="190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14">
                <p14:nvContentPartPr>
                  <p14:cNvPr id="46" name="Ink 45"/>
                  <p14:cNvContentPartPr/>
                  <p14:nvPr/>
                </p14:nvContentPartPr>
                <p14:xfrm>
                  <a:off x="2454091" y="2594892"/>
                  <a:ext cx="69480" cy="111240"/>
                </p14:xfrm>
              </p:contentPart>
            </mc:Choice>
            <mc:Fallback xmlns="">
              <p:pic>
                <p:nvPicPr>
                  <p:cNvPr id="46" name="Ink 45"/>
                  <p:cNvPicPr/>
                  <p:nvPr/>
                </p:nvPicPr>
                <p:blipFill>
                  <a:blip r:embed="rId215"/>
                  <a:stretch>
                    <a:fillRect/>
                  </a:stretch>
                </p:blipFill>
                <p:spPr>
                  <a:xfrm>
                    <a:off x="2452651" y="2592372"/>
                    <a:ext cx="71640" cy="11628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78" name="Group 77"/>
            <p:cNvGrpSpPr/>
            <p:nvPr/>
          </p:nvGrpSpPr>
          <p:grpSpPr>
            <a:xfrm>
              <a:off x="765221" y="2105765"/>
              <a:ext cx="1041840" cy="294120"/>
              <a:chOff x="660571" y="2199972"/>
              <a:chExt cx="1041840" cy="29412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216">
                <p14:nvContentPartPr>
                  <p14:cNvPr id="48" name="Ink 47"/>
                  <p14:cNvContentPartPr/>
                  <p14:nvPr/>
                </p14:nvContentPartPr>
                <p14:xfrm>
                  <a:off x="660571" y="2275932"/>
                  <a:ext cx="34920" cy="160200"/>
                </p14:xfrm>
              </p:contentPart>
            </mc:Choice>
            <mc:Fallback xmlns="">
              <p:pic>
                <p:nvPicPr>
                  <p:cNvPr id="48" name="Ink 47"/>
                  <p:cNvPicPr/>
                  <p:nvPr/>
                </p:nvPicPr>
                <p:blipFill>
                  <a:blip r:embed="rId217"/>
                  <a:stretch>
                    <a:fillRect/>
                  </a:stretch>
                </p:blipFill>
                <p:spPr>
                  <a:xfrm>
                    <a:off x="659491" y="2273772"/>
                    <a:ext cx="37440" cy="164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18">
                <p14:nvContentPartPr>
                  <p14:cNvPr id="49" name="Ink 48"/>
                  <p14:cNvContentPartPr/>
                  <p14:nvPr/>
                </p14:nvContentPartPr>
                <p14:xfrm>
                  <a:off x="702331" y="2270892"/>
                  <a:ext cx="83880" cy="142920"/>
                </p14:xfrm>
              </p:contentPart>
            </mc:Choice>
            <mc:Fallback xmlns="">
              <p:pic>
                <p:nvPicPr>
                  <p:cNvPr id="49" name="Ink 48"/>
                  <p:cNvPicPr/>
                  <p:nvPr/>
                </p:nvPicPr>
                <p:blipFill>
                  <a:blip r:embed="rId219"/>
                  <a:stretch>
                    <a:fillRect/>
                  </a:stretch>
                </p:blipFill>
                <p:spPr>
                  <a:xfrm>
                    <a:off x="700891" y="2268372"/>
                    <a:ext cx="86400" cy="1479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20">
                <p14:nvContentPartPr>
                  <p14:cNvPr id="50" name="Ink 49"/>
                  <p14:cNvContentPartPr/>
                  <p14:nvPr/>
                </p14:nvContentPartPr>
                <p14:xfrm>
                  <a:off x="806371" y="2386812"/>
                  <a:ext cx="63000" cy="107280"/>
                </p14:xfrm>
              </p:contentPart>
            </mc:Choice>
            <mc:Fallback xmlns="">
              <p:pic>
                <p:nvPicPr>
                  <p:cNvPr id="50" name="Ink 49"/>
                  <p:cNvPicPr/>
                  <p:nvPr/>
                </p:nvPicPr>
                <p:blipFill>
                  <a:blip r:embed="rId221"/>
                  <a:stretch>
                    <a:fillRect/>
                  </a:stretch>
                </p:blipFill>
                <p:spPr>
                  <a:xfrm>
                    <a:off x="805291" y="2384292"/>
                    <a:ext cx="64440" cy="1119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22">
                <p14:nvContentPartPr>
                  <p14:cNvPr id="51" name="Ink 50"/>
                  <p14:cNvContentPartPr/>
                  <p14:nvPr/>
                </p14:nvContentPartPr>
                <p14:xfrm>
                  <a:off x="909331" y="2307252"/>
                  <a:ext cx="94320" cy="10440"/>
                </p14:xfrm>
              </p:contentPart>
            </mc:Choice>
            <mc:Fallback xmlns="">
              <p:pic>
                <p:nvPicPr>
                  <p:cNvPr id="51" name="Ink 50"/>
                  <p:cNvPicPr/>
                  <p:nvPr/>
                </p:nvPicPr>
                <p:blipFill>
                  <a:blip r:embed="rId223"/>
                  <a:stretch>
                    <a:fillRect/>
                  </a:stretch>
                </p:blipFill>
                <p:spPr>
                  <a:xfrm>
                    <a:off x="908251" y="2304732"/>
                    <a:ext cx="96480" cy="14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24">
                <p14:nvContentPartPr>
                  <p14:cNvPr id="52" name="Ink 51"/>
                  <p14:cNvContentPartPr/>
                  <p14:nvPr/>
                </p14:nvContentPartPr>
                <p14:xfrm>
                  <a:off x="918691" y="2344332"/>
                  <a:ext cx="95040" cy="10080"/>
                </p14:xfrm>
              </p:contentPart>
            </mc:Choice>
            <mc:Fallback xmlns="">
              <p:pic>
                <p:nvPicPr>
                  <p:cNvPr id="52" name="Ink 51"/>
                  <p:cNvPicPr/>
                  <p:nvPr/>
                </p:nvPicPr>
                <p:blipFill>
                  <a:blip r:embed="rId225"/>
                  <a:stretch>
                    <a:fillRect/>
                  </a:stretch>
                </p:blipFill>
                <p:spPr>
                  <a:xfrm>
                    <a:off x="917611" y="2343972"/>
                    <a:ext cx="96120" cy="129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26">
                <p14:nvContentPartPr>
                  <p14:cNvPr id="53" name="Ink 52"/>
                  <p14:cNvContentPartPr/>
                  <p14:nvPr/>
                </p14:nvContentPartPr>
                <p14:xfrm>
                  <a:off x="1101571" y="2199972"/>
                  <a:ext cx="80640" cy="261720"/>
                </p14:xfrm>
              </p:contentPart>
            </mc:Choice>
            <mc:Fallback xmlns="">
              <p:pic>
                <p:nvPicPr>
                  <p:cNvPr id="53" name="Ink 52"/>
                  <p:cNvPicPr/>
                  <p:nvPr/>
                </p:nvPicPr>
                <p:blipFill>
                  <a:blip r:embed="rId227"/>
                  <a:stretch>
                    <a:fillRect/>
                  </a:stretch>
                </p:blipFill>
                <p:spPr>
                  <a:xfrm>
                    <a:off x="1100131" y="2197452"/>
                    <a:ext cx="82800" cy="2667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28">
                <p14:nvContentPartPr>
                  <p14:cNvPr id="54" name="Ink 53"/>
                  <p14:cNvContentPartPr/>
                  <p14:nvPr/>
                </p14:nvContentPartPr>
                <p14:xfrm>
                  <a:off x="1258531" y="2244972"/>
                  <a:ext cx="91080" cy="135000"/>
                </p14:xfrm>
              </p:contentPart>
            </mc:Choice>
            <mc:Fallback xmlns="">
              <p:pic>
                <p:nvPicPr>
                  <p:cNvPr id="54" name="Ink 53"/>
                  <p:cNvPicPr/>
                  <p:nvPr/>
                </p:nvPicPr>
                <p:blipFill>
                  <a:blip r:embed="rId229"/>
                  <a:stretch>
                    <a:fillRect/>
                  </a:stretch>
                </p:blipFill>
                <p:spPr>
                  <a:xfrm>
                    <a:off x="1257451" y="2242452"/>
                    <a:ext cx="92520" cy="140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30">
                <p14:nvContentPartPr>
                  <p14:cNvPr id="55" name="Ink 54"/>
                  <p14:cNvContentPartPr/>
                  <p14:nvPr/>
                </p14:nvContentPartPr>
                <p14:xfrm>
                  <a:off x="1355011" y="2381412"/>
                  <a:ext cx="36360" cy="59760"/>
                </p14:xfrm>
              </p:contentPart>
            </mc:Choice>
            <mc:Fallback xmlns="">
              <p:pic>
                <p:nvPicPr>
                  <p:cNvPr id="55" name="Ink 54"/>
                  <p:cNvPicPr/>
                  <p:nvPr/>
                </p:nvPicPr>
                <p:blipFill>
                  <a:blip r:embed="rId231"/>
                  <a:stretch>
                    <a:fillRect/>
                  </a:stretch>
                </p:blipFill>
                <p:spPr>
                  <a:xfrm>
                    <a:off x="1354291" y="2379252"/>
                    <a:ext cx="38160" cy="63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32">
                <p14:nvContentPartPr>
                  <p14:cNvPr id="56" name="Ink 55"/>
                  <p14:cNvContentPartPr/>
                  <p14:nvPr/>
                </p14:nvContentPartPr>
                <p14:xfrm>
                  <a:off x="1466611" y="2215092"/>
                  <a:ext cx="70200" cy="156240"/>
                </p14:xfrm>
              </p:contentPart>
            </mc:Choice>
            <mc:Fallback xmlns="">
              <p:pic>
                <p:nvPicPr>
                  <p:cNvPr id="56" name="Ink 55"/>
                  <p:cNvPicPr/>
                  <p:nvPr/>
                </p:nvPicPr>
                <p:blipFill>
                  <a:blip r:embed="rId233"/>
                  <a:stretch>
                    <a:fillRect/>
                  </a:stretch>
                </p:blipFill>
                <p:spPr>
                  <a:xfrm>
                    <a:off x="1465531" y="2212572"/>
                    <a:ext cx="72000" cy="161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34">
                <p14:nvContentPartPr>
                  <p14:cNvPr id="57" name="Ink 56"/>
                  <p14:cNvContentPartPr/>
                  <p14:nvPr/>
                </p14:nvContentPartPr>
                <p14:xfrm>
                  <a:off x="1612411" y="2209332"/>
                  <a:ext cx="61560" cy="250560"/>
                </p14:xfrm>
              </p:contentPart>
            </mc:Choice>
            <mc:Fallback xmlns="">
              <p:pic>
                <p:nvPicPr>
                  <p:cNvPr id="57" name="Ink 56"/>
                  <p:cNvPicPr/>
                  <p:nvPr/>
                </p:nvPicPr>
                <p:blipFill>
                  <a:blip r:embed="rId235"/>
                  <a:stretch>
                    <a:fillRect/>
                  </a:stretch>
                </p:blipFill>
                <p:spPr>
                  <a:xfrm>
                    <a:off x="1611331" y="2206812"/>
                    <a:ext cx="64080" cy="254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36">
                <p14:nvContentPartPr>
                  <p14:cNvPr id="58" name="Ink 57"/>
                  <p14:cNvContentPartPr/>
                  <p14:nvPr/>
                </p14:nvContentPartPr>
                <p14:xfrm>
                  <a:off x="1658851" y="2318412"/>
                  <a:ext cx="43560" cy="5400"/>
                </p14:xfrm>
              </p:contentPart>
            </mc:Choice>
            <mc:Fallback xmlns="">
              <p:pic>
                <p:nvPicPr>
                  <p:cNvPr id="58" name="Ink 57"/>
                  <p:cNvPicPr/>
                  <p:nvPr/>
                </p:nvPicPr>
                <p:blipFill>
                  <a:blip r:embed="rId237"/>
                  <a:stretch>
                    <a:fillRect/>
                  </a:stretch>
                </p:blipFill>
                <p:spPr>
                  <a:xfrm>
                    <a:off x="1657771" y="2316612"/>
                    <a:ext cx="45720" cy="936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59" name="Ink 58"/>
              <p14:cNvContentPartPr/>
              <p14:nvPr/>
            </p14:nvContentPartPr>
            <p14:xfrm>
              <a:off x="206251" y="2055972"/>
              <a:ext cx="221040" cy="37620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205171" y="2053452"/>
                <a:ext cx="223200" cy="380880"/>
              </a:xfrm>
              <a:prstGeom prst="rect">
                <a:avLst/>
              </a:prstGeom>
            </p:spPr>
          </p:pic>
        </mc:Fallback>
      </mc:AlternateContent>
      <p:grpSp>
        <p:nvGrpSpPr>
          <p:cNvPr id="77" name="Group 76"/>
          <p:cNvGrpSpPr/>
          <p:nvPr/>
        </p:nvGrpSpPr>
        <p:grpSpPr>
          <a:xfrm>
            <a:off x="71501" y="2348643"/>
            <a:ext cx="909720" cy="305640"/>
            <a:chOff x="880892" y="2527563"/>
            <a:chExt cx="909720" cy="3056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0">
              <p14:nvContentPartPr>
                <p14:cNvPr id="60" name="Ink 59"/>
                <p14:cNvContentPartPr/>
                <p14:nvPr/>
              </p14:nvContentPartPr>
              <p14:xfrm>
                <a:off x="880892" y="2618283"/>
                <a:ext cx="59760" cy="9288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879812" y="2616123"/>
                  <a:ext cx="62280" cy="9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2">
              <p14:nvContentPartPr>
                <p14:cNvPr id="61" name="Ink 60"/>
                <p14:cNvContentPartPr/>
                <p14:nvPr/>
              </p14:nvContentPartPr>
              <p14:xfrm>
                <a:off x="901052" y="2608203"/>
                <a:ext cx="49680" cy="10548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899972" y="2605683"/>
                  <a:ext cx="5184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4">
              <p14:nvContentPartPr>
                <p14:cNvPr id="62" name="Ink 61"/>
                <p14:cNvContentPartPr/>
                <p14:nvPr/>
              </p14:nvContentPartPr>
              <p14:xfrm>
                <a:off x="982052" y="2655363"/>
                <a:ext cx="67320" cy="9288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980612" y="2652843"/>
                  <a:ext cx="69840" cy="9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6">
              <p14:nvContentPartPr>
                <p14:cNvPr id="63" name="Ink 62"/>
                <p14:cNvContentPartPr/>
                <p14:nvPr/>
              </p14:nvContentPartPr>
              <p14:xfrm>
                <a:off x="1081412" y="2732043"/>
                <a:ext cx="45360" cy="6372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1080332" y="2729523"/>
                  <a:ext cx="46800" cy="68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8">
              <p14:nvContentPartPr>
                <p14:cNvPr id="64" name="Ink 63"/>
                <p14:cNvContentPartPr/>
                <p14:nvPr/>
              </p14:nvContentPartPr>
              <p14:xfrm>
                <a:off x="1117412" y="2639883"/>
                <a:ext cx="59040" cy="1440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1116332" y="2637363"/>
                  <a:ext cx="6156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0">
              <p14:nvContentPartPr>
                <p14:cNvPr id="65" name="Ink 64"/>
                <p14:cNvContentPartPr/>
                <p14:nvPr/>
              </p14:nvContentPartPr>
              <p14:xfrm>
                <a:off x="1132172" y="2683083"/>
                <a:ext cx="46440" cy="684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1131092" y="2681643"/>
                  <a:ext cx="4860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2">
              <p14:nvContentPartPr>
                <p14:cNvPr id="66" name="Ink 65"/>
                <p14:cNvContentPartPr/>
                <p14:nvPr/>
              </p14:nvContentPartPr>
              <p14:xfrm>
                <a:off x="1264652" y="2580123"/>
                <a:ext cx="35640" cy="14148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1263212" y="2577603"/>
                  <a:ext cx="3816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4">
              <p14:nvContentPartPr>
                <p14:cNvPr id="67" name="Ink 66"/>
                <p14:cNvContentPartPr/>
                <p14:nvPr/>
              </p14:nvContentPartPr>
              <p14:xfrm>
                <a:off x="1302452" y="2562123"/>
                <a:ext cx="56880" cy="15480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1301372" y="2559963"/>
                  <a:ext cx="59400" cy="15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6">
              <p14:nvContentPartPr>
                <p14:cNvPr id="68" name="Ink 67"/>
                <p14:cNvContentPartPr/>
                <p14:nvPr/>
              </p14:nvContentPartPr>
              <p14:xfrm>
                <a:off x="1287332" y="2670483"/>
                <a:ext cx="61920" cy="1224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257"/>
                <a:stretch>
                  <a:fillRect/>
                </a:stretch>
              </p:blipFill>
              <p:spPr>
                <a:xfrm>
                  <a:off x="1286252" y="2669043"/>
                  <a:ext cx="6372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8">
              <p14:nvContentPartPr>
                <p14:cNvPr id="69" name="Ink 68"/>
                <p14:cNvContentPartPr/>
                <p14:nvPr/>
              </p14:nvContentPartPr>
              <p14:xfrm>
                <a:off x="1402532" y="2698563"/>
                <a:ext cx="68040" cy="8748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259"/>
                <a:stretch>
                  <a:fillRect/>
                </a:stretch>
              </p:blipFill>
              <p:spPr>
                <a:xfrm>
                  <a:off x="1401812" y="2696043"/>
                  <a:ext cx="6984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0">
              <p14:nvContentPartPr>
                <p14:cNvPr id="70" name="Ink 69"/>
                <p14:cNvContentPartPr/>
                <p14:nvPr/>
              </p14:nvContentPartPr>
              <p14:xfrm>
                <a:off x="1517012" y="2758323"/>
                <a:ext cx="5040" cy="5508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1515932" y="2756883"/>
                  <a:ext cx="756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2">
              <p14:nvContentPartPr>
                <p14:cNvPr id="71" name="Ink 70"/>
                <p14:cNvContentPartPr/>
                <p14:nvPr/>
              </p14:nvContentPartPr>
              <p14:xfrm>
                <a:off x="1342052" y="2572563"/>
                <a:ext cx="59760" cy="432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1340972" y="2571483"/>
                  <a:ext cx="62280" cy="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4">
              <p14:nvContentPartPr>
                <p14:cNvPr id="72" name="Ink 71"/>
                <p14:cNvContentPartPr/>
                <p14:nvPr/>
              </p14:nvContentPartPr>
              <p14:xfrm>
                <a:off x="1410812" y="2527563"/>
                <a:ext cx="24840" cy="7092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265"/>
                <a:stretch>
                  <a:fillRect/>
                </a:stretch>
              </p:blipFill>
              <p:spPr>
                <a:xfrm>
                  <a:off x="1409732" y="2525043"/>
                  <a:ext cx="270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6">
              <p14:nvContentPartPr>
                <p14:cNvPr id="73" name="Ink 72"/>
                <p14:cNvContentPartPr/>
                <p14:nvPr/>
              </p14:nvContentPartPr>
              <p14:xfrm>
                <a:off x="1574612" y="2588403"/>
                <a:ext cx="32040" cy="13752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1573892" y="2586243"/>
                  <a:ext cx="33480" cy="14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8">
              <p14:nvContentPartPr>
                <p14:cNvPr id="74" name="Ink 73"/>
                <p14:cNvContentPartPr/>
                <p14:nvPr/>
              </p14:nvContentPartPr>
              <p14:xfrm>
                <a:off x="1605572" y="2671563"/>
                <a:ext cx="56880" cy="5652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1604492" y="2669043"/>
                  <a:ext cx="594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0">
              <p14:nvContentPartPr>
                <p14:cNvPr id="75" name="Ink 74"/>
                <p14:cNvContentPartPr/>
                <p14:nvPr/>
              </p14:nvContentPartPr>
              <p14:xfrm>
                <a:off x="1689452" y="2708283"/>
                <a:ext cx="54360" cy="8604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1688012" y="2705763"/>
                  <a:ext cx="56880" cy="9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2">
              <p14:nvContentPartPr>
                <p14:cNvPr id="76" name="Ink 75"/>
                <p14:cNvContentPartPr/>
                <p14:nvPr/>
              </p14:nvContentPartPr>
              <p14:xfrm>
                <a:off x="1784132" y="2760843"/>
                <a:ext cx="6480" cy="7236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273"/>
                <a:stretch>
                  <a:fillRect/>
                </a:stretch>
              </p:blipFill>
              <p:spPr>
                <a:xfrm>
                  <a:off x="1783052" y="2758323"/>
                  <a:ext cx="8640" cy="766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683687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 optimal basis</a:t>
            </a:r>
            <a:endParaRPr lang="en-US" dirty="0"/>
          </a:p>
        </p:txBody>
      </p:sp>
      <p:grpSp>
        <p:nvGrpSpPr>
          <p:cNvPr id="162" name="Group 161"/>
          <p:cNvGrpSpPr/>
          <p:nvPr/>
        </p:nvGrpSpPr>
        <p:grpSpPr>
          <a:xfrm>
            <a:off x="232593" y="883565"/>
            <a:ext cx="1457139" cy="588467"/>
            <a:chOff x="362491" y="374979"/>
            <a:chExt cx="1383480" cy="558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5" name="Ink 4"/>
                <p14:cNvContentPartPr/>
                <p14:nvPr/>
              </p14:nvContentPartPr>
              <p14:xfrm>
                <a:off x="379771" y="408819"/>
                <a:ext cx="159120" cy="13896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79088" y="406770"/>
                  <a:ext cx="159803" cy="1433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6" name="Ink 5"/>
                <p14:cNvContentPartPr/>
                <p14:nvPr/>
              </p14:nvContentPartPr>
              <p14:xfrm>
                <a:off x="598651" y="492699"/>
                <a:ext cx="17640" cy="5616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97294" y="490644"/>
                  <a:ext cx="19336" cy="6061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7" name="Ink 6"/>
                <p14:cNvContentPartPr/>
                <p14:nvPr/>
              </p14:nvContentPartPr>
              <p14:xfrm>
                <a:off x="599371" y="410979"/>
                <a:ext cx="7560" cy="1692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7996" y="408610"/>
                  <a:ext cx="9622" cy="203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8" name="Ink 7"/>
                <p14:cNvContentPartPr/>
                <p14:nvPr/>
              </p14:nvContentPartPr>
              <p14:xfrm>
                <a:off x="658771" y="455979"/>
                <a:ext cx="93600" cy="9072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657746" y="454274"/>
                  <a:ext cx="94966" cy="948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" name="Ink 9"/>
                <p14:cNvContentPartPr/>
                <p14:nvPr/>
              </p14:nvContentPartPr>
              <p14:xfrm>
                <a:off x="935251" y="413139"/>
                <a:ext cx="109080" cy="14904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933883" y="410752"/>
                  <a:ext cx="111132" cy="1538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1" name="Ink 10"/>
                <p14:cNvContentPartPr/>
                <p14:nvPr/>
              </p14:nvContentPartPr>
              <p14:xfrm>
                <a:off x="1037131" y="374979"/>
                <a:ext cx="99360" cy="9540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035765" y="372927"/>
                  <a:ext cx="102092" cy="998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2" name="Ink 11"/>
                <p14:cNvContentPartPr/>
                <p14:nvPr/>
              </p14:nvContentPartPr>
              <p14:xfrm>
                <a:off x="1184011" y="420339"/>
                <a:ext cx="65520" cy="11340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182982" y="418290"/>
                  <a:ext cx="67578" cy="1181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3" name="Ink 12"/>
                <p14:cNvContentPartPr/>
                <p14:nvPr/>
              </p14:nvContentPartPr>
              <p14:xfrm>
                <a:off x="1151251" y="397659"/>
                <a:ext cx="107640" cy="16488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1150909" y="395607"/>
                  <a:ext cx="109349" cy="1676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5" name="Ink 14"/>
                <p14:cNvContentPartPr/>
                <p14:nvPr/>
              </p14:nvContentPartPr>
              <p14:xfrm>
                <a:off x="362491" y="769899"/>
                <a:ext cx="79200" cy="14328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61462" y="767511"/>
                  <a:ext cx="81257" cy="1480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6" name="Ink 15"/>
                <p14:cNvContentPartPr/>
                <p14:nvPr/>
              </p14:nvContentPartPr>
              <p14:xfrm>
                <a:off x="507211" y="886899"/>
                <a:ext cx="14400" cy="2520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505871" y="884856"/>
                  <a:ext cx="17079" cy="296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17" name="Ink 16"/>
                <p14:cNvContentPartPr/>
                <p14:nvPr/>
              </p14:nvContentPartPr>
              <p14:xfrm>
                <a:off x="626371" y="685299"/>
                <a:ext cx="76320" cy="23904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625008" y="683250"/>
                  <a:ext cx="78705" cy="2434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18" name="Ink 17"/>
                <p14:cNvContentPartPr/>
                <p14:nvPr/>
              </p14:nvContentPartPr>
              <p14:xfrm>
                <a:off x="586051" y="781419"/>
                <a:ext cx="101880" cy="2340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585025" y="779010"/>
                  <a:ext cx="103248" cy="275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19" name="Ink 18"/>
                <p14:cNvContentPartPr/>
                <p14:nvPr/>
              </p14:nvContentPartPr>
              <p14:xfrm>
                <a:off x="750211" y="884019"/>
                <a:ext cx="12600" cy="2952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748849" y="882303"/>
                  <a:ext cx="14984" cy="336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20" name="Ink 19"/>
                <p14:cNvContentPartPr/>
                <p14:nvPr/>
              </p14:nvContentPartPr>
              <p14:xfrm>
                <a:off x="1021291" y="705099"/>
                <a:ext cx="51120" cy="20448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1020262" y="703047"/>
                  <a:ext cx="53179" cy="20892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21" name="Ink 20"/>
                <p14:cNvContentPartPr/>
                <p14:nvPr/>
              </p14:nvContentPartPr>
              <p14:xfrm>
                <a:off x="1078891" y="691059"/>
                <a:ext cx="83520" cy="20520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77864" y="689007"/>
                  <a:ext cx="85574" cy="2096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22" name="Ink 21"/>
                <p14:cNvContentPartPr/>
                <p14:nvPr/>
              </p14:nvContentPartPr>
              <p14:xfrm>
                <a:off x="1037131" y="826419"/>
                <a:ext cx="87480" cy="1368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1036106" y="825393"/>
                  <a:ext cx="88847" cy="167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23" name="Ink 22"/>
                <p14:cNvContentPartPr/>
                <p14:nvPr/>
              </p14:nvContentPartPr>
              <p14:xfrm>
                <a:off x="1222891" y="756939"/>
                <a:ext cx="97560" cy="11448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1221868" y="754889"/>
                  <a:ext cx="99607" cy="1189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24" name="Ink 23"/>
                <p14:cNvContentPartPr/>
                <p14:nvPr/>
              </p14:nvContentPartPr>
              <p14:xfrm>
                <a:off x="1254211" y="760539"/>
                <a:ext cx="50040" cy="14040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253183" y="758489"/>
                  <a:ext cx="52439" cy="1444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25" name="Ink 24"/>
                <p14:cNvContentPartPr/>
                <p14:nvPr/>
              </p14:nvContentPartPr>
              <p14:xfrm>
                <a:off x="1424851" y="744699"/>
                <a:ext cx="88920" cy="10836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1423825" y="742306"/>
                  <a:ext cx="90972" cy="1131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26" name="Ink 25"/>
                <p14:cNvContentPartPr/>
                <p14:nvPr/>
              </p14:nvContentPartPr>
              <p14:xfrm>
                <a:off x="1419811" y="869259"/>
                <a:ext cx="111600" cy="4464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1418787" y="867896"/>
                  <a:ext cx="112965" cy="477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27" name="Ink 26"/>
                <p14:cNvContentPartPr/>
                <p14:nvPr/>
              </p14:nvContentPartPr>
              <p14:xfrm>
                <a:off x="1626811" y="657939"/>
                <a:ext cx="7560" cy="27576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625780" y="655547"/>
                  <a:ext cx="9965" cy="2805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28" name="Ink 27"/>
                <p14:cNvContentPartPr/>
                <p14:nvPr/>
              </p14:nvContentPartPr>
              <p14:xfrm>
                <a:off x="1624291" y="773139"/>
                <a:ext cx="121680" cy="13572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1623607" y="770752"/>
                  <a:ext cx="123389" cy="140494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9" name="Ink 28"/>
              <p14:cNvContentPartPr/>
              <p14:nvPr/>
            </p14:nvContentPartPr>
            <p14:xfrm>
              <a:off x="3090750" y="2475614"/>
              <a:ext cx="360" cy="3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3090030" y="2474174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39" name="Ink 38"/>
              <p14:cNvContentPartPr/>
              <p14:nvPr/>
            </p14:nvContentPartPr>
            <p14:xfrm>
              <a:off x="2884651" y="3435339"/>
              <a:ext cx="26280" cy="3708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883931" y="3433899"/>
                <a:ext cx="27720" cy="40320"/>
              </a:xfrm>
              <a:prstGeom prst="rect">
                <a:avLst/>
              </a:prstGeom>
            </p:spPr>
          </p:pic>
        </mc:Fallback>
      </mc:AlternateContent>
      <p:sp>
        <p:nvSpPr>
          <p:cNvPr id="92" name="Freeform 91"/>
          <p:cNvSpPr/>
          <p:nvPr/>
        </p:nvSpPr>
        <p:spPr>
          <a:xfrm>
            <a:off x="2404950" y="1154447"/>
            <a:ext cx="1371600" cy="1334814"/>
          </a:xfrm>
          <a:custGeom>
            <a:avLst/>
            <a:gdLst>
              <a:gd name="connsiteX0" fmla="*/ 0 w 1371600"/>
              <a:gd name="connsiteY0" fmla="*/ 635876 h 1334814"/>
              <a:gd name="connsiteX1" fmla="*/ 147145 w 1371600"/>
              <a:gd name="connsiteY1" fmla="*/ 52551 h 1334814"/>
              <a:gd name="connsiteX2" fmla="*/ 1014248 w 1371600"/>
              <a:gd name="connsiteY2" fmla="*/ 0 h 1334814"/>
              <a:gd name="connsiteX3" fmla="*/ 1371600 w 1371600"/>
              <a:gd name="connsiteY3" fmla="*/ 446689 h 1334814"/>
              <a:gd name="connsiteX4" fmla="*/ 1056289 w 1371600"/>
              <a:gd name="connsiteY4" fmla="*/ 1334814 h 1334814"/>
              <a:gd name="connsiteX5" fmla="*/ 331076 w 1371600"/>
              <a:gd name="connsiteY5" fmla="*/ 1329558 h 1334814"/>
              <a:gd name="connsiteX6" fmla="*/ 0 w 1371600"/>
              <a:gd name="connsiteY6" fmla="*/ 635876 h 133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34814">
                <a:moveTo>
                  <a:pt x="0" y="635876"/>
                </a:moveTo>
                <a:lnTo>
                  <a:pt x="147145" y="52551"/>
                </a:lnTo>
                <a:lnTo>
                  <a:pt x="1014248" y="0"/>
                </a:lnTo>
                <a:lnTo>
                  <a:pt x="1371600" y="446689"/>
                </a:lnTo>
                <a:lnTo>
                  <a:pt x="1056289" y="1334814"/>
                </a:lnTo>
                <a:lnTo>
                  <a:pt x="331076" y="1329558"/>
                </a:lnTo>
                <a:lnTo>
                  <a:pt x="0" y="63587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/>
          <p:cNvCxnSpPr/>
          <p:nvPr/>
        </p:nvCxnSpPr>
        <p:spPr>
          <a:xfrm>
            <a:off x="2084609" y="1119134"/>
            <a:ext cx="735309" cy="154064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2177870" y="722366"/>
            <a:ext cx="496475" cy="196816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1793262" y="1113374"/>
            <a:ext cx="2303650" cy="13961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073532" y="722365"/>
            <a:ext cx="1538107" cy="1922629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3400701" y="839054"/>
            <a:ext cx="646412" cy="182072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075730" y="2489261"/>
            <a:ext cx="2780936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8" name="Group 207"/>
          <p:cNvGrpSpPr/>
          <p:nvPr/>
        </p:nvGrpSpPr>
        <p:grpSpPr>
          <a:xfrm>
            <a:off x="1910030" y="993671"/>
            <a:ext cx="535680" cy="225000"/>
            <a:chOff x="884558" y="674793"/>
            <a:chExt cx="535680" cy="225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131" name="Ink 130"/>
                <p14:cNvContentPartPr/>
                <p14:nvPr/>
              </p14:nvContentPartPr>
              <p14:xfrm>
                <a:off x="884558" y="769113"/>
                <a:ext cx="75600" cy="10692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883478" y="766593"/>
                  <a:ext cx="7740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132" name="Ink 131"/>
                <p14:cNvContentPartPr/>
                <p14:nvPr/>
              </p14:nvContentPartPr>
              <p14:xfrm>
                <a:off x="996518" y="855873"/>
                <a:ext cx="16200" cy="439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995438" y="853713"/>
                  <a:ext cx="1764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133" name="Ink 132"/>
                <p14:cNvContentPartPr/>
                <p14:nvPr/>
              </p14:nvContentPartPr>
              <p14:xfrm>
                <a:off x="1003358" y="823833"/>
                <a:ext cx="2520" cy="50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1002278" y="821673"/>
                  <a:ext cx="468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34" name="Ink 133"/>
                <p14:cNvContentPartPr/>
                <p14:nvPr/>
              </p14:nvContentPartPr>
              <p14:xfrm>
                <a:off x="959078" y="674793"/>
                <a:ext cx="78840" cy="7740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957638" y="672273"/>
                  <a:ext cx="8028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35" name="Ink 134"/>
                <p14:cNvContentPartPr/>
                <p14:nvPr/>
              </p14:nvContentPartPr>
              <p14:xfrm>
                <a:off x="1068158" y="759753"/>
                <a:ext cx="62640" cy="56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1067078" y="757593"/>
                  <a:ext cx="648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36" name="Ink 135"/>
                <p14:cNvContentPartPr/>
                <p14:nvPr/>
              </p14:nvContentPartPr>
              <p14:xfrm>
                <a:off x="1078958" y="751473"/>
                <a:ext cx="49320" cy="8136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1077878" y="750033"/>
                  <a:ext cx="5112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137" name="Ink 136"/>
                <p14:cNvContentPartPr/>
                <p14:nvPr/>
              </p14:nvContentPartPr>
              <p14:xfrm>
                <a:off x="1177238" y="774513"/>
                <a:ext cx="65520" cy="468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1176158" y="772353"/>
                  <a:ext cx="6768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138" name="Ink 137"/>
                <p14:cNvContentPartPr/>
                <p14:nvPr/>
              </p14:nvContentPartPr>
              <p14:xfrm>
                <a:off x="1198838" y="798273"/>
                <a:ext cx="58680" cy="1044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1197758" y="797913"/>
                  <a:ext cx="6012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139" name="Ink 138"/>
                <p14:cNvContentPartPr/>
                <p14:nvPr/>
              </p14:nvContentPartPr>
              <p14:xfrm>
                <a:off x="1286678" y="678753"/>
                <a:ext cx="68760" cy="14292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1285238" y="676953"/>
                  <a:ext cx="7164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140" name="Ink 139"/>
                <p14:cNvContentPartPr/>
                <p14:nvPr/>
              </p14:nvContentPartPr>
              <p14:xfrm>
                <a:off x="1391438" y="822033"/>
                <a:ext cx="28800" cy="5040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1390358" y="819873"/>
                  <a:ext cx="3024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141" name="Ink 140"/>
                <p14:cNvContentPartPr/>
                <p14:nvPr/>
              </p14:nvContentPartPr>
              <p14:xfrm>
                <a:off x="1387118" y="770193"/>
                <a:ext cx="8640" cy="1008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1386038" y="768393"/>
                  <a:ext cx="10080" cy="144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142" name="Ink 141"/>
              <p14:cNvContentPartPr/>
              <p14:nvPr/>
            </p14:nvContentPartPr>
            <p14:xfrm>
              <a:off x="4648756" y="2716095"/>
              <a:ext cx="360" cy="3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4648036" y="2714655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0" name="Group 159"/>
          <p:cNvGrpSpPr/>
          <p:nvPr/>
        </p:nvGrpSpPr>
        <p:grpSpPr>
          <a:xfrm rot="3037514">
            <a:off x="3888884" y="1791192"/>
            <a:ext cx="516960" cy="276480"/>
            <a:chOff x="3904878" y="328638"/>
            <a:chExt cx="516960" cy="27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144" name="Ink 143"/>
                <p14:cNvContentPartPr/>
                <p14:nvPr/>
              </p14:nvContentPartPr>
              <p14:xfrm>
                <a:off x="3904878" y="392718"/>
                <a:ext cx="96480" cy="961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3903798" y="390558"/>
                  <a:ext cx="9828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145" name="Ink 144"/>
                <p14:cNvContentPartPr/>
                <p14:nvPr/>
              </p14:nvContentPartPr>
              <p14:xfrm>
                <a:off x="3993078" y="494238"/>
                <a:ext cx="35280" cy="11088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3991998" y="492438"/>
                  <a:ext cx="374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146" name="Ink 145"/>
                <p14:cNvContentPartPr/>
                <p14:nvPr/>
              </p14:nvContentPartPr>
              <p14:xfrm>
                <a:off x="4023318" y="463638"/>
                <a:ext cx="7920" cy="828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4022238" y="462918"/>
                  <a:ext cx="93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147" name="Ink 146"/>
                <p14:cNvContentPartPr/>
                <p14:nvPr/>
              </p14:nvContentPartPr>
              <p14:xfrm>
                <a:off x="3985518" y="328638"/>
                <a:ext cx="91440" cy="7020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3984438" y="326118"/>
                  <a:ext cx="936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151" name="Ink 150"/>
                <p14:cNvContentPartPr/>
                <p14:nvPr/>
              </p14:nvContentPartPr>
              <p14:xfrm>
                <a:off x="4210158" y="421518"/>
                <a:ext cx="60840" cy="108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4209438" y="418998"/>
                  <a:ext cx="6264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152" name="Ink 151"/>
                <p14:cNvContentPartPr/>
                <p14:nvPr/>
              </p14:nvContentPartPr>
              <p14:xfrm>
                <a:off x="4209078" y="456798"/>
                <a:ext cx="73080" cy="684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4207998" y="454998"/>
                  <a:ext cx="7524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153" name="Ink 152"/>
                <p14:cNvContentPartPr/>
                <p14:nvPr/>
              </p14:nvContentPartPr>
              <p14:xfrm>
                <a:off x="4312038" y="334758"/>
                <a:ext cx="77040" cy="15912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4310958" y="332598"/>
                  <a:ext cx="7956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156" name="Ink 155"/>
                <p14:cNvContentPartPr/>
                <p14:nvPr/>
              </p14:nvContentPartPr>
              <p14:xfrm>
                <a:off x="4412118" y="456798"/>
                <a:ext cx="7560" cy="864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4410678" y="454998"/>
                  <a:ext cx="100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57" name="Ink 156"/>
                <p14:cNvContentPartPr/>
                <p14:nvPr/>
              </p14:nvContentPartPr>
              <p14:xfrm>
                <a:off x="4070838" y="389478"/>
                <a:ext cx="82440" cy="8100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4069758" y="387318"/>
                  <a:ext cx="846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58" name="Ink 157"/>
                <p14:cNvContentPartPr/>
                <p14:nvPr/>
              </p14:nvContentPartPr>
              <p14:xfrm>
                <a:off x="4079478" y="382998"/>
                <a:ext cx="79200" cy="10548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4078398" y="380838"/>
                  <a:ext cx="8136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59" name="Ink 158"/>
                <p14:cNvContentPartPr/>
                <p14:nvPr/>
              </p14:nvContentPartPr>
              <p14:xfrm>
                <a:off x="4371438" y="475878"/>
                <a:ext cx="50400" cy="11772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4370358" y="474798"/>
                  <a:ext cx="52920" cy="1213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85" name="Ink 184"/>
              <p14:cNvContentPartPr/>
              <p14:nvPr/>
            </p14:nvContentPartPr>
            <p14:xfrm>
              <a:off x="5689411" y="2602092"/>
              <a:ext cx="360" cy="3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5688691" y="2600652"/>
                <a:ext cx="180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210" name="TextBox 209"/>
          <p:cNvSpPr txBox="1"/>
          <p:nvPr/>
        </p:nvSpPr>
        <p:spPr>
          <a:xfrm>
            <a:off x="31301" y="2723575"/>
            <a:ext cx="4516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Corollary: </a:t>
            </a:r>
            <a:r>
              <a:rPr lang="en-US" sz="1600" dirty="0" smtClean="0"/>
              <a:t>if all </a:t>
            </a:r>
            <a:r>
              <a:rPr lang="el-GR" sz="1600" i="1" dirty="0" smtClean="0"/>
              <a:t>λ</a:t>
            </a:r>
            <a:r>
              <a:rPr lang="en-US" sz="1600" i="1" baseline="-25000" dirty="0"/>
              <a:t>B</a:t>
            </a:r>
            <a:r>
              <a:rPr lang="el-GR" sz="1600" dirty="0" smtClean="0"/>
              <a:t> </a:t>
            </a:r>
            <a:r>
              <a:rPr lang="en-US" sz="1600" dirty="0" smtClean="0"/>
              <a:t>≤ 0 and </a:t>
            </a:r>
            <a:r>
              <a:rPr lang="en-US" sz="1600" i="1" dirty="0" smtClean="0"/>
              <a:t>B </a:t>
            </a:r>
            <a:r>
              <a:rPr lang="en-US" sz="1600" dirty="0" smtClean="0"/>
              <a:t>is feasible then </a:t>
            </a:r>
            <a:r>
              <a:rPr lang="en-US" sz="1600" i="1" dirty="0" smtClean="0"/>
              <a:t>B</a:t>
            </a:r>
            <a:r>
              <a:rPr lang="en-US" sz="1600" dirty="0" smtClean="0"/>
              <a:t> is optimal.</a:t>
            </a:r>
            <a:endParaRPr lang="en-US" sz="1600" dirty="0"/>
          </a:p>
        </p:txBody>
      </p:sp>
      <p:cxnSp>
        <p:nvCxnSpPr>
          <p:cNvPr id="4" name="Straight Arrow Connector 3"/>
          <p:cNvCxnSpPr/>
          <p:nvPr/>
        </p:nvCxnSpPr>
        <p:spPr>
          <a:xfrm flipH="1" flipV="1">
            <a:off x="2902307" y="779667"/>
            <a:ext cx="40860" cy="386444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3622883" y="1145231"/>
            <a:ext cx="320400" cy="250978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 flipH="1">
            <a:off x="3104361" y="1381931"/>
            <a:ext cx="208752" cy="402503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35" name="Ink 34"/>
              <p14:cNvContentPartPr/>
              <p14:nvPr/>
            </p14:nvContentPartPr>
            <p14:xfrm>
              <a:off x="3299589" y="1575517"/>
              <a:ext cx="104040" cy="1224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298149" y="1572997"/>
                <a:ext cx="106200" cy="1278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Rectangle 76"/>
          <p:cNvSpPr/>
          <p:nvPr/>
        </p:nvSpPr>
        <p:spPr>
          <a:xfrm>
            <a:off x="11829" y="257346"/>
            <a:ext cx="39008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Definition:</a:t>
            </a:r>
            <a:r>
              <a:rPr lang="en-US" sz="1600" dirty="0"/>
              <a:t> a </a:t>
            </a:r>
            <a:r>
              <a:rPr lang="en-US" sz="1600" i="1" dirty="0"/>
              <a:t>basis B</a:t>
            </a:r>
            <a:r>
              <a:rPr lang="en-US" sz="1600" dirty="0"/>
              <a:t> is optimal if </a:t>
            </a:r>
            <a:r>
              <a:rPr lang="en-US" sz="1600" i="1" dirty="0" err="1"/>
              <a:t>x</a:t>
            </a:r>
            <a:r>
              <a:rPr lang="en-US" sz="1600" i="1" baseline="-25000" dirty="0" err="1"/>
              <a:t>B</a:t>
            </a:r>
            <a:r>
              <a:rPr lang="en-US" sz="1600" dirty="0"/>
              <a:t> is an optimum of the LP.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82" name="Ink 81"/>
              <p14:cNvContentPartPr/>
              <p14:nvPr/>
            </p14:nvContentPartPr>
            <p14:xfrm>
              <a:off x="3677212" y="3860624"/>
              <a:ext cx="360" cy="3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676492" y="3858824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91" name="Ink 90"/>
              <p14:cNvContentPartPr/>
              <p14:nvPr/>
            </p14:nvContentPartPr>
            <p14:xfrm>
              <a:off x="4162852" y="4401704"/>
              <a:ext cx="17280" cy="5184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161772" y="4400264"/>
                <a:ext cx="1908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00" name="Ink 99"/>
              <p14:cNvContentPartPr/>
              <p14:nvPr/>
            </p14:nvContentPartPr>
            <p14:xfrm>
              <a:off x="4010932" y="4401704"/>
              <a:ext cx="360" cy="36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009852" y="4400264"/>
                <a:ext cx="2160" cy="3240"/>
              </a:xfrm>
              <a:prstGeom prst="rect">
                <a:avLst/>
              </a:prstGeom>
            </p:spPr>
          </p:pic>
        </mc:Fallback>
      </mc:AlternateContent>
      <p:grpSp>
        <p:nvGrpSpPr>
          <p:cNvPr id="114" name="Group 113"/>
          <p:cNvGrpSpPr/>
          <p:nvPr/>
        </p:nvGrpSpPr>
        <p:grpSpPr>
          <a:xfrm>
            <a:off x="298550" y="1693759"/>
            <a:ext cx="1347922" cy="391028"/>
            <a:chOff x="354207" y="1749416"/>
            <a:chExt cx="1347922" cy="39102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79" name="Ink 78"/>
                <p14:cNvContentPartPr/>
                <p14:nvPr/>
              </p14:nvContentPartPr>
              <p14:xfrm>
                <a:off x="354207" y="1816006"/>
                <a:ext cx="183351" cy="288558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352769" y="1813484"/>
                  <a:ext cx="186227" cy="2936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80" name="Ink 79"/>
                <p14:cNvContentPartPr/>
                <p14:nvPr/>
              </p14:nvContentPartPr>
              <p14:xfrm>
                <a:off x="385526" y="1968951"/>
                <a:ext cx="82706" cy="117065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384088" y="1966790"/>
                  <a:ext cx="85223" cy="1217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81" name="Ink 80"/>
                <p14:cNvContentPartPr/>
                <p14:nvPr/>
              </p14:nvContentPartPr>
              <p14:xfrm>
                <a:off x="608102" y="2022467"/>
                <a:ext cx="110376" cy="117977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606659" y="2019949"/>
                  <a:ext cx="112901" cy="1230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83" name="Ink 82"/>
                <p14:cNvContentPartPr/>
                <p14:nvPr/>
              </p14:nvContentPartPr>
              <p14:xfrm>
                <a:off x="833110" y="1805364"/>
                <a:ext cx="53820" cy="253895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832026" y="1804645"/>
                  <a:ext cx="55265" cy="2571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84" name="Ink 83"/>
                <p14:cNvContentPartPr/>
                <p14:nvPr/>
              </p14:nvContentPartPr>
              <p14:xfrm>
                <a:off x="883585" y="1798066"/>
                <a:ext cx="85746" cy="245989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882504" y="1795905"/>
                  <a:ext cx="87908" cy="2506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85" name="Ink 84"/>
                <p14:cNvContentPartPr/>
                <p14:nvPr/>
              </p14:nvContentPartPr>
              <p14:xfrm>
                <a:off x="858956" y="1961350"/>
                <a:ext cx="98517" cy="25541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857877" y="1959192"/>
                  <a:ext cx="100674" cy="298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86" name="Ink 85"/>
                <p14:cNvContentPartPr/>
                <p14:nvPr/>
              </p14:nvContentPartPr>
              <p14:xfrm>
                <a:off x="1043219" y="1935808"/>
                <a:ext cx="92132" cy="123755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1041779" y="1933649"/>
                  <a:ext cx="95011" cy="1284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87" name="Ink 86"/>
                <p14:cNvContentPartPr/>
                <p14:nvPr/>
              </p14:nvContentPartPr>
              <p14:xfrm>
                <a:off x="1263667" y="1876211"/>
                <a:ext cx="90003" cy="10642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1262587" y="1873728"/>
                  <a:ext cx="92163" cy="156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88" name="Ink 87"/>
                <p14:cNvContentPartPr/>
                <p14:nvPr/>
              </p14:nvContentPartPr>
              <p14:xfrm>
                <a:off x="1268836" y="1933984"/>
                <a:ext cx="99125" cy="30407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1267755" y="1933260"/>
                  <a:ext cx="100567" cy="336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89" name="Ink 88"/>
                <p14:cNvContentPartPr/>
                <p14:nvPr/>
              </p14:nvContentPartPr>
              <p14:xfrm>
                <a:off x="1456748" y="1868306"/>
                <a:ext cx="129228" cy="137438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1455668" y="1865788"/>
                  <a:ext cx="130668" cy="1424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90" name="Ink 89"/>
                <p14:cNvContentPartPr/>
                <p14:nvPr/>
              </p14:nvContentPartPr>
              <p14:xfrm>
                <a:off x="1572597" y="1749416"/>
                <a:ext cx="129532" cy="129532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1571518" y="1748337"/>
                  <a:ext cx="130971" cy="1331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97" name="Ink 96"/>
                <p14:cNvContentPartPr/>
                <p14:nvPr/>
              </p14:nvContentPartPr>
              <p14:xfrm>
                <a:off x="556107" y="1790161"/>
                <a:ext cx="97605" cy="99429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555027" y="1788007"/>
                  <a:ext cx="99406" cy="10409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13" name="Group 112"/>
          <p:cNvGrpSpPr/>
          <p:nvPr/>
        </p:nvGrpSpPr>
        <p:grpSpPr>
          <a:xfrm>
            <a:off x="287338" y="2199259"/>
            <a:ext cx="1359134" cy="422158"/>
            <a:chOff x="298298" y="2095442"/>
            <a:chExt cx="1359134" cy="422158"/>
          </a:xfrm>
        </p:grpSpPr>
        <p:grpSp>
          <p:nvGrpSpPr>
            <p:cNvPr id="76" name="Group 75"/>
            <p:cNvGrpSpPr/>
            <p:nvPr/>
          </p:nvGrpSpPr>
          <p:grpSpPr>
            <a:xfrm>
              <a:off x="298298" y="2225190"/>
              <a:ext cx="453779" cy="292410"/>
              <a:chOff x="3402691" y="2209254"/>
              <a:chExt cx="436320" cy="2811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38">
                <p14:nvContentPartPr>
                  <p14:cNvPr id="62" name="Ink 61"/>
                  <p14:cNvContentPartPr/>
                  <p14:nvPr/>
                </p14:nvContentPartPr>
                <p14:xfrm>
                  <a:off x="3402691" y="2209254"/>
                  <a:ext cx="160920" cy="204840"/>
                </p14:xfrm>
              </p:contentPart>
            </mc:Choice>
            <mc:Fallback xmlns="">
              <p:pic>
                <p:nvPicPr>
                  <p:cNvPr id="62" name="Ink 61"/>
                  <p:cNvPicPr/>
                  <p:nvPr/>
                </p:nvPicPr>
                <p:blipFill>
                  <a:blip r:embed="rId139"/>
                  <a:stretch>
                    <a:fillRect/>
                  </a:stretch>
                </p:blipFill>
                <p:spPr>
                  <a:xfrm>
                    <a:off x="3401307" y="2206832"/>
                    <a:ext cx="163689" cy="20968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0">
                <p14:nvContentPartPr>
                  <p14:cNvPr id="63" name="Ink 62"/>
                  <p14:cNvContentPartPr/>
                  <p14:nvPr/>
                </p14:nvContentPartPr>
                <p14:xfrm>
                  <a:off x="3402691" y="2209254"/>
                  <a:ext cx="160920" cy="204840"/>
                </p14:xfrm>
              </p:contentPart>
            </mc:Choice>
            <mc:Fallback xmlns="">
              <p:pic>
                <p:nvPicPr>
                  <p:cNvPr id="63" name="Ink 62"/>
                  <p:cNvPicPr/>
                  <p:nvPr/>
                </p:nvPicPr>
                <p:blipFill>
                  <a:blip r:embed="rId139"/>
                  <a:stretch>
                    <a:fillRect/>
                  </a:stretch>
                </p:blipFill>
                <p:spPr>
                  <a:xfrm>
                    <a:off x="3401307" y="2206832"/>
                    <a:ext cx="163689" cy="20968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1">
                <p14:nvContentPartPr>
                  <p14:cNvPr id="64" name="Ink 63"/>
                  <p14:cNvContentPartPr/>
                  <p14:nvPr/>
                </p14:nvContentPartPr>
                <p14:xfrm>
                  <a:off x="3423931" y="2322654"/>
                  <a:ext cx="89640" cy="109800"/>
                </p14:xfrm>
              </p:contentPart>
            </mc:Choice>
            <mc:Fallback xmlns="">
              <p:pic>
                <p:nvPicPr>
                  <p:cNvPr id="64" name="Ink 63"/>
                  <p:cNvPicPr/>
                  <p:nvPr/>
                </p:nvPicPr>
                <p:blipFill>
                  <a:blip r:embed="rId142"/>
                  <a:stretch>
                    <a:fillRect/>
                  </a:stretch>
                </p:blipFill>
                <p:spPr>
                  <a:xfrm>
                    <a:off x="3423584" y="2320576"/>
                    <a:ext cx="91030" cy="113956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3">
                <p14:nvContentPartPr>
                  <p14:cNvPr id="65" name="Ink 64"/>
                  <p14:cNvContentPartPr/>
                  <p14:nvPr/>
                </p14:nvContentPartPr>
                <p14:xfrm>
                  <a:off x="3615451" y="2383494"/>
                  <a:ext cx="82800" cy="106920"/>
                </p14:xfrm>
              </p:contentPart>
            </mc:Choice>
            <mc:Fallback xmlns="">
              <p:pic>
                <p:nvPicPr>
                  <p:cNvPr id="65" name="Ink 64"/>
                  <p:cNvPicPr/>
                  <p:nvPr/>
                </p:nvPicPr>
                <p:blipFill>
                  <a:blip r:embed="rId144"/>
                  <a:stretch>
                    <a:fillRect/>
                  </a:stretch>
                </p:blipFill>
                <p:spPr>
                  <a:xfrm>
                    <a:off x="3614065" y="2381072"/>
                    <a:ext cx="85572" cy="11176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5">
                <p14:nvContentPartPr>
                  <p14:cNvPr id="66" name="Ink 65"/>
                  <p14:cNvContentPartPr/>
                  <p14:nvPr/>
                </p14:nvContentPartPr>
                <p14:xfrm>
                  <a:off x="3767731" y="2289534"/>
                  <a:ext cx="71280" cy="13320"/>
                </p14:xfrm>
              </p:contentPart>
            </mc:Choice>
            <mc:Fallback xmlns="">
              <p:pic>
                <p:nvPicPr>
                  <p:cNvPr id="66" name="Ink 65"/>
                  <p:cNvPicPr/>
                  <p:nvPr/>
                </p:nvPicPr>
                <p:blipFill>
                  <a:blip r:embed="rId146"/>
                  <a:stretch>
                    <a:fillRect/>
                  </a:stretch>
                </p:blipFill>
                <p:spPr>
                  <a:xfrm>
                    <a:off x="3766693" y="2287143"/>
                    <a:ext cx="73702" cy="177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7">
                <p14:nvContentPartPr>
                  <p14:cNvPr id="67" name="Ink 66"/>
                  <p14:cNvContentPartPr/>
                  <p14:nvPr/>
                </p14:nvContentPartPr>
                <p14:xfrm>
                  <a:off x="3774571" y="2333454"/>
                  <a:ext cx="64080" cy="5040"/>
                </p14:xfrm>
              </p:contentPart>
            </mc:Choice>
            <mc:Fallback xmlns="">
              <p:pic>
                <p:nvPicPr>
                  <p:cNvPr id="67" name="Ink 66"/>
                  <p:cNvPicPr/>
                  <p:nvPr/>
                </p:nvPicPr>
                <p:blipFill>
                  <a:blip r:embed="rId148"/>
                  <a:stretch>
                    <a:fillRect/>
                  </a:stretch>
                </p:blipFill>
                <p:spPr>
                  <a:xfrm>
                    <a:off x="3773537" y="2331438"/>
                    <a:ext cx="65803" cy="9408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99" name="Ink 98"/>
                <p14:cNvContentPartPr/>
                <p14:nvPr/>
              </p14:nvContentPartPr>
              <p14:xfrm>
                <a:off x="484651" y="2200953"/>
                <a:ext cx="126795" cy="9274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483570" y="2198437"/>
                  <a:ext cx="129316" cy="977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102" name="Ink 101"/>
                <p14:cNvContentPartPr/>
                <p14:nvPr/>
              </p14:nvContentPartPr>
              <p14:xfrm>
                <a:off x="870206" y="2277882"/>
                <a:ext cx="147472" cy="139566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869124" y="2275364"/>
                  <a:ext cx="149635" cy="1446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103" name="Ink 102"/>
                <p14:cNvContentPartPr/>
                <p14:nvPr/>
              </p14:nvContentPartPr>
              <p14:xfrm>
                <a:off x="1001866" y="2228623"/>
                <a:ext cx="141086" cy="96997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1000783" y="2226099"/>
                  <a:ext cx="143251" cy="1020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5">
              <p14:nvContentPartPr>
                <p14:cNvPr id="105" name="Ink 104"/>
                <p14:cNvContentPartPr/>
                <p14:nvPr/>
              </p14:nvContentPartPr>
              <p14:xfrm>
                <a:off x="1223834" y="2182405"/>
                <a:ext cx="44698" cy="207981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1222392" y="2180242"/>
                  <a:ext cx="47221" cy="21230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7">
              <p14:nvContentPartPr>
                <p14:cNvPr id="106" name="Ink 105"/>
                <p14:cNvContentPartPr/>
                <p14:nvPr/>
              </p14:nvContentPartPr>
              <p14:xfrm>
                <a:off x="1293465" y="2190007"/>
                <a:ext cx="89091" cy="19369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1292383" y="2187847"/>
                  <a:ext cx="91255" cy="1983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108" name="Ink 107"/>
                <p14:cNvContentPartPr/>
                <p14:nvPr/>
              </p14:nvContentPartPr>
              <p14:xfrm>
                <a:off x="1252112" y="2314369"/>
                <a:ext cx="119498" cy="33447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1251032" y="2313650"/>
                  <a:ext cx="120938" cy="366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109" name="Ink 108"/>
                <p14:cNvContentPartPr/>
                <p14:nvPr/>
              </p14:nvContentPartPr>
              <p14:xfrm>
                <a:off x="1458877" y="2344776"/>
                <a:ext cx="95477" cy="137742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1458156" y="2342613"/>
                  <a:ext cx="97278" cy="1424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110" name="Ink 109"/>
                <p14:cNvContentPartPr/>
                <p14:nvPr/>
              </p14:nvContentPartPr>
              <p14:xfrm>
                <a:off x="1433943" y="2164161"/>
                <a:ext cx="86963" cy="13987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1432865" y="2163425"/>
                  <a:ext cx="88400" cy="173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111" name="Ink 110"/>
                <p14:cNvContentPartPr/>
                <p14:nvPr/>
              </p14:nvContentPartPr>
              <p14:xfrm>
                <a:off x="1557394" y="2095442"/>
                <a:ext cx="100038" cy="137742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1556314" y="2092925"/>
                  <a:ext cx="101837" cy="142777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42215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 optimal basis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9" name="Ink 38"/>
              <p14:cNvContentPartPr/>
              <p14:nvPr/>
            </p14:nvContentPartPr>
            <p14:xfrm>
              <a:off x="3441931" y="4401172"/>
              <a:ext cx="26280" cy="3708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41211" y="4399732"/>
                <a:ext cx="277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5" name="Ink 184"/>
              <p14:cNvContentPartPr/>
              <p14:nvPr/>
            </p14:nvContentPartPr>
            <p14:xfrm>
              <a:off x="5689411" y="2602092"/>
              <a:ext cx="360" cy="3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88691" y="2600652"/>
                <a:ext cx="180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210" name="TextBox 209"/>
          <p:cNvSpPr txBox="1"/>
          <p:nvPr/>
        </p:nvSpPr>
        <p:spPr>
          <a:xfrm>
            <a:off x="121373" y="739867"/>
            <a:ext cx="4516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Corollary: </a:t>
            </a:r>
            <a:r>
              <a:rPr lang="en-US" sz="1600" dirty="0" smtClean="0"/>
              <a:t>if all </a:t>
            </a:r>
            <a:r>
              <a:rPr lang="el-GR" sz="1600" i="1" dirty="0" smtClean="0"/>
              <a:t>λ</a:t>
            </a:r>
            <a:r>
              <a:rPr lang="en-US" sz="1600" i="1" baseline="-25000" dirty="0"/>
              <a:t>B</a:t>
            </a:r>
            <a:r>
              <a:rPr lang="el-GR" sz="1600" dirty="0" smtClean="0"/>
              <a:t> </a:t>
            </a:r>
            <a:r>
              <a:rPr lang="en-US" sz="1600" dirty="0" smtClean="0"/>
              <a:t>≤ 0 and </a:t>
            </a:r>
            <a:r>
              <a:rPr lang="en-US" sz="1600" i="1" dirty="0" smtClean="0"/>
              <a:t>B </a:t>
            </a:r>
            <a:r>
              <a:rPr lang="en-US" sz="1600" dirty="0" smtClean="0"/>
              <a:t>is feasible then </a:t>
            </a:r>
            <a:r>
              <a:rPr lang="en-US" sz="1600" i="1" dirty="0" smtClean="0"/>
              <a:t>B</a:t>
            </a:r>
            <a:r>
              <a:rPr lang="en-US" sz="1600" dirty="0" smtClean="0"/>
              <a:t> is optimal.</a:t>
            </a:r>
            <a:endParaRPr lang="en-US" sz="1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5" name="Ink 54"/>
              <p14:cNvContentPartPr/>
              <p14:nvPr/>
            </p14:nvContentPartPr>
            <p14:xfrm>
              <a:off x="5511931" y="3476814"/>
              <a:ext cx="360" cy="36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11211" y="3475374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2" name="Ink 81"/>
              <p14:cNvContentPartPr/>
              <p14:nvPr/>
            </p14:nvContentPartPr>
            <p14:xfrm>
              <a:off x="3677212" y="3860624"/>
              <a:ext cx="360" cy="3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76492" y="3858824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1" name="Ink 90"/>
              <p14:cNvContentPartPr/>
              <p14:nvPr/>
            </p14:nvContentPartPr>
            <p14:xfrm>
              <a:off x="4162852" y="4401704"/>
              <a:ext cx="17280" cy="5184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61772" y="4400264"/>
                <a:ext cx="1908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0" name="Ink 99"/>
              <p14:cNvContentPartPr/>
              <p14:nvPr/>
            </p14:nvContentPartPr>
            <p14:xfrm>
              <a:off x="4010932" y="4401704"/>
              <a:ext cx="360" cy="36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09852" y="4400264"/>
                <a:ext cx="2160" cy="3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12" name="Group 211"/>
          <p:cNvGrpSpPr/>
          <p:nvPr/>
        </p:nvGrpSpPr>
        <p:grpSpPr>
          <a:xfrm>
            <a:off x="678412" y="288589"/>
            <a:ext cx="3152719" cy="439671"/>
            <a:chOff x="247132" y="288589"/>
            <a:chExt cx="3583999" cy="499816"/>
          </a:xfrm>
        </p:grpSpPr>
        <p:grpSp>
          <p:nvGrpSpPr>
            <p:cNvPr id="76" name="Group 75"/>
            <p:cNvGrpSpPr/>
            <p:nvPr/>
          </p:nvGrpSpPr>
          <p:grpSpPr>
            <a:xfrm>
              <a:off x="2221977" y="442205"/>
              <a:ext cx="537254" cy="346200"/>
              <a:chOff x="3402691" y="2209254"/>
              <a:chExt cx="436320" cy="2811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4">
                <p14:nvContentPartPr>
                  <p14:cNvPr id="62" name="Ink 61"/>
                  <p14:cNvContentPartPr/>
                  <p14:nvPr/>
                </p14:nvContentPartPr>
                <p14:xfrm>
                  <a:off x="3402691" y="2209254"/>
                  <a:ext cx="160920" cy="204840"/>
                </p14:xfrm>
              </p:contentPart>
            </mc:Choice>
            <mc:Fallback xmlns="">
              <p:pic>
                <p:nvPicPr>
                  <p:cNvPr id="62" name="Ink 61"/>
                  <p:cNvPicPr/>
                  <p:nvPr/>
                </p:nvPicPr>
                <p:blipFill>
                  <a:blip r:embed="rId15"/>
                  <a:stretch>
                    <a:fillRect/>
                  </a:stretch>
                </p:blipFill>
                <p:spPr>
                  <a:xfrm>
                    <a:off x="3401364" y="2206926"/>
                    <a:ext cx="163574" cy="20916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">
                <p14:nvContentPartPr>
                  <p14:cNvPr id="63" name="Ink 62"/>
                  <p14:cNvContentPartPr/>
                  <p14:nvPr/>
                </p14:nvContentPartPr>
                <p14:xfrm>
                  <a:off x="3402691" y="2209254"/>
                  <a:ext cx="160920" cy="204840"/>
                </p14:xfrm>
              </p:contentPart>
            </mc:Choice>
            <mc:Fallback xmlns="">
              <p:pic>
                <p:nvPicPr>
                  <p:cNvPr id="63" name="Ink 62"/>
                  <p:cNvPicPr/>
                  <p:nvPr/>
                </p:nvPicPr>
                <p:blipFill>
                  <a:blip r:embed="rId15"/>
                  <a:stretch>
                    <a:fillRect/>
                  </a:stretch>
                </p:blipFill>
                <p:spPr>
                  <a:xfrm>
                    <a:off x="3401364" y="2206926"/>
                    <a:ext cx="163574" cy="20916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">
                <p14:nvContentPartPr>
                  <p14:cNvPr id="64" name="Ink 63"/>
                  <p14:cNvContentPartPr/>
                  <p14:nvPr/>
                </p14:nvContentPartPr>
                <p14:xfrm>
                  <a:off x="3423931" y="2322654"/>
                  <a:ext cx="89640" cy="109800"/>
                </p14:xfrm>
              </p:contentPart>
            </mc:Choice>
            <mc:Fallback xmlns="">
              <p:pic>
                <p:nvPicPr>
                  <p:cNvPr id="64" name="Ink 63"/>
                  <p:cNvPicPr/>
                  <p:nvPr/>
                </p:nvPicPr>
                <p:blipFill>
                  <a:blip r:embed="rId18"/>
                  <a:stretch>
                    <a:fillRect/>
                  </a:stretch>
                </p:blipFill>
                <p:spPr>
                  <a:xfrm>
                    <a:off x="3423599" y="2320658"/>
                    <a:ext cx="90968" cy="11379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9">
                <p14:nvContentPartPr>
                  <p14:cNvPr id="65" name="Ink 64"/>
                  <p14:cNvContentPartPr/>
                  <p14:nvPr/>
                </p14:nvContentPartPr>
                <p14:xfrm>
                  <a:off x="3615451" y="2383494"/>
                  <a:ext cx="82800" cy="106920"/>
                </p14:xfrm>
              </p:contentPart>
            </mc:Choice>
            <mc:Fallback xmlns="">
              <p:pic>
                <p:nvPicPr>
                  <p:cNvPr id="65" name="Ink 64"/>
                  <p:cNvPicPr/>
                  <p:nvPr/>
                </p:nvPicPr>
                <p:blipFill>
                  <a:blip r:embed="rId20"/>
                  <a:stretch>
                    <a:fillRect/>
                  </a:stretch>
                </p:blipFill>
                <p:spPr>
                  <a:xfrm>
                    <a:off x="3614121" y="2381170"/>
                    <a:ext cx="85460" cy="111901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1">
                <p14:nvContentPartPr>
                  <p14:cNvPr id="66" name="Ink 65"/>
                  <p14:cNvContentPartPr/>
                  <p14:nvPr/>
                </p14:nvContentPartPr>
                <p14:xfrm>
                  <a:off x="3767731" y="2289534"/>
                  <a:ext cx="71280" cy="13320"/>
                </p14:xfrm>
              </p:contentPart>
            </mc:Choice>
            <mc:Fallback xmlns="">
              <p:pic>
                <p:nvPicPr>
                  <p:cNvPr id="66" name="Ink 65"/>
                  <p:cNvPicPr/>
                  <p:nvPr/>
                </p:nvPicPr>
                <p:blipFill>
                  <a:blip r:embed="rId22"/>
                  <a:stretch>
                    <a:fillRect/>
                  </a:stretch>
                </p:blipFill>
                <p:spPr>
                  <a:xfrm>
                    <a:off x="3766736" y="2287203"/>
                    <a:ext cx="73601" cy="17649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3">
                <p14:nvContentPartPr>
                  <p14:cNvPr id="67" name="Ink 66"/>
                  <p14:cNvContentPartPr/>
                  <p14:nvPr/>
                </p14:nvContentPartPr>
                <p14:xfrm>
                  <a:off x="3774571" y="2333454"/>
                  <a:ext cx="64080" cy="5040"/>
                </p14:xfrm>
              </p:contentPart>
            </mc:Choice>
            <mc:Fallback xmlns="">
              <p:pic>
                <p:nvPicPr>
                  <p:cNvPr id="67" name="Ink 66"/>
                  <p:cNvPicPr/>
                  <p:nvPr/>
                </p:nvPicPr>
                <p:blipFill>
                  <a:blip r:embed="rId24"/>
                  <a:stretch>
                    <a:fillRect/>
                  </a:stretch>
                </p:blipFill>
                <p:spPr>
                  <a:xfrm>
                    <a:off x="3773575" y="2331438"/>
                    <a:ext cx="65740" cy="9408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79" name="Ink 78"/>
                <p14:cNvContentPartPr/>
                <p14:nvPr/>
              </p14:nvContentPartPr>
              <p14:xfrm>
                <a:off x="247132" y="404285"/>
                <a:ext cx="217080" cy="341640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245494" y="401418"/>
                  <a:ext cx="220357" cy="3473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80" name="Ink 79"/>
                <p14:cNvContentPartPr/>
                <p14:nvPr/>
              </p14:nvContentPartPr>
              <p14:xfrm>
                <a:off x="284212" y="585365"/>
                <a:ext cx="97920" cy="13860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282573" y="582912"/>
                  <a:ext cx="100788" cy="1439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81" name="Ink 80"/>
                <p14:cNvContentPartPr/>
                <p14:nvPr/>
              </p14:nvContentPartPr>
              <p14:xfrm>
                <a:off x="547732" y="648725"/>
                <a:ext cx="130680" cy="13968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546093" y="645858"/>
                  <a:ext cx="133548" cy="1454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83" name="Ink 82"/>
                <p14:cNvContentPartPr/>
                <p14:nvPr/>
              </p14:nvContentPartPr>
              <p14:xfrm>
                <a:off x="814132" y="391685"/>
                <a:ext cx="63720" cy="30060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12907" y="390866"/>
                  <a:ext cx="65354" cy="3042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84" name="Ink 83"/>
                <p14:cNvContentPartPr/>
                <p14:nvPr/>
              </p14:nvContentPartPr>
              <p14:xfrm>
                <a:off x="873892" y="383045"/>
                <a:ext cx="101520" cy="29124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72664" y="380591"/>
                  <a:ext cx="103976" cy="2965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85" name="Ink 84"/>
                <p14:cNvContentPartPr/>
                <p14:nvPr/>
              </p14:nvContentPartPr>
              <p14:xfrm>
                <a:off x="844732" y="576365"/>
                <a:ext cx="116640" cy="3024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43504" y="573913"/>
                  <a:ext cx="119096" cy="351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86" name="Ink 85"/>
                <p14:cNvContentPartPr/>
                <p14:nvPr/>
              </p14:nvContentPartPr>
              <p14:xfrm>
                <a:off x="1062892" y="546125"/>
                <a:ext cx="109080" cy="14652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61666" y="543669"/>
                  <a:ext cx="111940" cy="1518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87" name="Ink 86"/>
                <p14:cNvContentPartPr/>
                <p14:nvPr/>
              </p14:nvContentPartPr>
              <p14:xfrm>
                <a:off x="1323892" y="475565"/>
                <a:ext cx="106560" cy="1260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1322662" y="472625"/>
                  <a:ext cx="109019" cy="1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88" name="Ink 87"/>
                <p14:cNvContentPartPr/>
                <p14:nvPr/>
              </p14:nvContentPartPr>
              <p14:xfrm>
                <a:off x="1330012" y="543965"/>
                <a:ext cx="117360" cy="3600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1328781" y="543137"/>
                  <a:ext cx="119001" cy="397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89" name="Ink 88"/>
                <p14:cNvContentPartPr/>
                <p14:nvPr/>
              </p14:nvContentPartPr>
              <p14:xfrm>
                <a:off x="1552492" y="466205"/>
                <a:ext cx="153000" cy="16272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551265" y="463343"/>
                  <a:ext cx="154636" cy="1684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90" name="Ink 89"/>
                <p14:cNvContentPartPr/>
                <p14:nvPr/>
              </p14:nvContentPartPr>
              <p14:xfrm>
                <a:off x="1689652" y="325445"/>
                <a:ext cx="153360" cy="15336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1688425" y="324215"/>
                  <a:ext cx="154996" cy="1574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97" name="Ink 96"/>
                <p14:cNvContentPartPr/>
                <p14:nvPr/>
              </p14:nvContentPartPr>
              <p14:xfrm>
                <a:off x="486172" y="373685"/>
                <a:ext cx="115560" cy="11772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484943" y="370824"/>
                  <a:ext cx="117609" cy="1234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99" name="Ink 98"/>
                <p14:cNvContentPartPr/>
                <p14:nvPr/>
              </p14:nvContentPartPr>
              <p14:xfrm>
                <a:off x="2442611" y="413509"/>
                <a:ext cx="150120" cy="10980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2441384" y="410641"/>
                  <a:ext cx="152983" cy="1155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102" name="Ink 101"/>
                <p14:cNvContentPartPr/>
                <p14:nvPr/>
              </p14:nvContentPartPr>
              <p14:xfrm>
                <a:off x="2899091" y="504589"/>
                <a:ext cx="174600" cy="16524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2897861" y="501726"/>
                  <a:ext cx="177059" cy="1709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103" name="Ink 102"/>
                <p14:cNvContentPartPr/>
                <p14:nvPr/>
              </p14:nvContentPartPr>
              <p14:xfrm>
                <a:off x="3054971" y="446269"/>
                <a:ext cx="167040" cy="11484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3053743" y="443408"/>
                  <a:ext cx="169496" cy="1205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105" name="Ink 104"/>
                <p14:cNvContentPartPr/>
                <p14:nvPr/>
              </p14:nvContentPartPr>
              <p14:xfrm>
                <a:off x="3317771" y="391549"/>
                <a:ext cx="52920" cy="24624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3316143" y="389091"/>
                  <a:ext cx="55770" cy="2511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06" name="Ink 105"/>
                <p14:cNvContentPartPr/>
                <p14:nvPr/>
              </p14:nvContentPartPr>
              <p14:xfrm>
                <a:off x="3400211" y="400549"/>
                <a:ext cx="105480" cy="22932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3398984" y="398092"/>
                  <a:ext cx="107933" cy="2346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08" name="Ink 107"/>
                <p14:cNvContentPartPr/>
                <p14:nvPr/>
              </p14:nvContentPartPr>
              <p14:xfrm>
                <a:off x="3351251" y="547789"/>
                <a:ext cx="141480" cy="3960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3350024" y="546973"/>
                  <a:ext cx="143116" cy="432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09" name="Ink 108"/>
                <p14:cNvContentPartPr/>
                <p14:nvPr/>
              </p14:nvContentPartPr>
              <p14:xfrm>
                <a:off x="3596051" y="583789"/>
                <a:ext cx="113040" cy="16308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3595641" y="580921"/>
                  <a:ext cx="114678" cy="1688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110" name="Ink 109"/>
                <p14:cNvContentPartPr/>
                <p14:nvPr/>
              </p14:nvContentPartPr>
              <p14:xfrm>
                <a:off x="3566531" y="369949"/>
                <a:ext cx="102960" cy="1656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3565305" y="369121"/>
                  <a:ext cx="104594" cy="202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111" name="Ink 110"/>
                <p14:cNvContentPartPr/>
                <p14:nvPr/>
              </p14:nvContentPartPr>
              <p14:xfrm>
                <a:off x="3712691" y="288589"/>
                <a:ext cx="118440" cy="16308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3711462" y="285721"/>
                  <a:ext cx="120489" cy="168816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" name="TextBox 8"/>
          <p:cNvSpPr txBox="1"/>
          <p:nvPr/>
        </p:nvSpPr>
        <p:spPr>
          <a:xfrm>
            <a:off x="120324" y="1255226"/>
            <a:ext cx="1463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Proof: </a:t>
            </a:r>
            <a:r>
              <a:rPr lang="en-US" sz="1600" dirty="0" smtClean="0"/>
              <a:t>assume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201" name="Ink 200"/>
              <p14:cNvContentPartPr/>
              <p14:nvPr/>
            </p14:nvContentPartPr>
            <p14:xfrm>
              <a:off x="7366852" y="3488384"/>
              <a:ext cx="360" cy="36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7365772" y="3486584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204" name="Ink 203"/>
              <p14:cNvContentPartPr/>
              <p14:nvPr/>
            </p14:nvContentPartPr>
            <p14:xfrm>
              <a:off x="7535692" y="4051064"/>
              <a:ext cx="360" cy="36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7534612" y="4049264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59" name="Ink 58"/>
              <p14:cNvContentPartPr/>
              <p14:nvPr/>
            </p14:nvContentPartPr>
            <p14:xfrm>
              <a:off x="5323322" y="3337425"/>
              <a:ext cx="329" cy="329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5322335" y="3336109"/>
                <a:ext cx="1974" cy="29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30" name="Ink 29"/>
              <p14:cNvContentPartPr/>
              <p14:nvPr/>
            </p14:nvContentPartPr>
            <p14:xfrm>
              <a:off x="1806854" y="1642359"/>
              <a:ext cx="152182" cy="289245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1805775" y="1639841"/>
                <a:ext cx="154341" cy="2939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31" name="Ink 30"/>
              <p14:cNvContentPartPr/>
              <p14:nvPr/>
            </p14:nvContentPartPr>
            <p14:xfrm>
              <a:off x="1851226" y="1826753"/>
              <a:ext cx="95648" cy="5916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1850147" y="1824317"/>
                <a:ext cx="97086" cy="107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32" name="Ink 31"/>
              <p14:cNvContentPartPr/>
              <p14:nvPr/>
            </p14:nvContentPartPr>
            <p14:xfrm>
              <a:off x="2028060" y="1879014"/>
              <a:ext cx="103208" cy="126873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2026622" y="1876491"/>
                <a:ext cx="106085" cy="1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34" name="Ink 33"/>
              <p14:cNvContentPartPr/>
              <p14:nvPr/>
            </p14:nvContentPartPr>
            <p14:xfrm>
              <a:off x="2231189" y="1727161"/>
              <a:ext cx="111096" cy="153497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2230110" y="1725004"/>
                <a:ext cx="113253" cy="157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37" name="Ink 36"/>
              <p14:cNvContentPartPr/>
              <p14:nvPr/>
            </p14:nvContentPartPr>
            <p14:xfrm>
              <a:off x="2245323" y="1747868"/>
              <a:ext cx="93019" cy="12523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2244241" y="1745703"/>
                <a:ext cx="95182" cy="1299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38" name="Ink 37"/>
              <p14:cNvContentPartPr/>
              <p14:nvPr/>
            </p14:nvContentPartPr>
            <p14:xfrm>
              <a:off x="2405394" y="1651234"/>
              <a:ext cx="110110" cy="118328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2404314" y="1648716"/>
                <a:ext cx="111549" cy="123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41" name="Ink 40"/>
              <p14:cNvContentPartPr/>
              <p14:nvPr/>
            </p14:nvContentPartPr>
            <p14:xfrm>
              <a:off x="2569737" y="1733406"/>
              <a:ext cx="93347" cy="136077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568656" y="1731246"/>
                <a:ext cx="95870" cy="140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42" name="Ink 41"/>
              <p14:cNvContentPartPr/>
              <p14:nvPr/>
            </p14:nvContentPartPr>
            <p14:xfrm>
              <a:off x="2552974" y="1856335"/>
              <a:ext cx="105837" cy="69024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2551894" y="1854178"/>
                <a:ext cx="107637" cy="729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43" name="Ink 42"/>
              <p14:cNvContentPartPr/>
              <p14:nvPr/>
            </p14:nvContentPartPr>
            <p14:xfrm>
              <a:off x="2825456" y="1695278"/>
              <a:ext cx="18735" cy="226137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2825096" y="1693117"/>
                <a:ext cx="19456" cy="2308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44" name="Ink 43"/>
              <p14:cNvContentPartPr/>
              <p14:nvPr/>
            </p14:nvContentPartPr>
            <p14:xfrm>
              <a:off x="2840576" y="1801444"/>
              <a:ext cx="66724" cy="94991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2839855" y="1798925"/>
                <a:ext cx="68888" cy="1000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45" name="Ink 44"/>
              <p14:cNvContentPartPr/>
              <p14:nvPr/>
            </p14:nvContentPartPr>
            <p14:xfrm>
              <a:off x="2969093" y="1857650"/>
              <a:ext cx="95319" cy="110768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2967654" y="1855133"/>
                <a:ext cx="98197" cy="1158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46" name="Ink 45"/>
              <p14:cNvContentPartPr/>
              <p14:nvPr/>
            </p14:nvContentPartPr>
            <p14:xfrm>
              <a:off x="1520426" y="2122609"/>
              <a:ext cx="139692" cy="193926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1519346" y="2120090"/>
                <a:ext cx="141852" cy="1989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47" name="Ink 46"/>
              <p14:cNvContentPartPr/>
              <p14:nvPr/>
            </p14:nvContentPartPr>
            <p14:xfrm>
              <a:off x="1545735" y="2236663"/>
              <a:ext cx="98606" cy="94333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1544655" y="2234870"/>
                <a:ext cx="100405" cy="98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48" name="Ink 47"/>
              <p14:cNvContentPartPr/>
              <p14:nvPr/>
            </p14:nvContentPartPr>
            <p14:xfrm>
              <a:off x="1719282" y="2283994"/>
              <a:ext cx="86116" cy="100578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1718201" y="2281839"/>
                <a:ext cx="88638" cy="105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49" name="Ink 48"/>
              <p14:cNvContentPartPr/>
              <p14:nvPr/>
            </p14:nvContentPartPr>
            <p14:xfrm>
              <a:off x="1679839" y="2116363"/>
              <a:ext cx="114712" cy="76584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1678760" y="2114925"/>
                <a:ext cx="116870" cy="805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50" name="Ink 49"/>
              <p14:cNvContentPartPr/>
              <p14:nvPr/>
            </p14:nvContentPartPr>
            <p14:xfrm>
              <a:off x="1924054" y="2071333"/>
              <a:ext cx="67381" cy="18275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1922973" y="2069170"/>
                <a:ext cx="69543" cy="187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51" name="Ink 50"/>
              <p14:cNvContentPartPr/>
              <p14:nvPr/>
            </p14:nvContentPartPr>
            <p14:xfrm>
              <a:off x="1989135" y="2078236"/>
              <a:ext cx="56863" cy="18538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1988048" y="2076076"/>
                <a:ext cx="59036" cy="189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52" name="Ink 51"/>
              <p14:cNvContentPartPr/>
              <p14:nvPr/>
            </p14:nvContentPartPr>
            <p14:xfrm>
              <a:off x="1955937" y="2207739"/>
              <a:ext cx="81515" cy="6574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1954860" y="2205548"/>
                <a:ext cx="82951" cy="98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53" name="Ink 52"/>
              <p14:cNvContentPartPr/>
              <p14:nvPr/>
            </p14:nvContentPartPr>
            <p14:xfrm>
              <a:off x="2091356" y="2230418"/>
              <a:ext cx="78556" cy="123915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2090275" y="2227896"/>
                <a:ext cx="80718" cy="128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54" name="Ink 53"/>
              <p14:cNvContentPartPr/>
              <p14:nvPr/>
            </p14:nvContentPartPr>
            <p14:xfrm>
              <a:off x="2246826" y="2140029"/>
              <a:ext cx="93347" cy="104523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2245745" y="2137506"/>
                <a:ext cx="95509" cy="1095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56" name="Ink 55"/>
              <p14:cNvContentPartPr/>
              <p14:nvPr/>
            </p14:nvContentPartPr>
            <p14:xfrm>
              <a:off x="2245511" y="2148246"/>
              <a:ext cx="98606" cy="109124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2245150" y="2146085"/>
                <a:ext cx="100051" cy="1134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57" name="Ink 56"/>
              <p14:cNvContentPartPr/>
              <p14:nvPr/>
            </p14:nvContentPartPr>
            <p14:xfrm>
              <a:off x="2378629" y="2084809"/>
              <a:ext cx="99921" cy="8513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2377551" y="2082654"/>
                <a:ext cx="100999" cy="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58" name="Ink 57"/>
              <p14:cNvContentPartPr/>
              <p14:nvPr/>
            </p14:nvContentPartPr>
            <p14:xfrm>
              <a:off x="2574198" y="2142001"/>
              <a:ext cx="86445" cy="1203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2572757" y="2139846"/>
                <a:ext cx="89327" cy="1249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60" name="Ink 59"/>
              <p14:cNvContentPartPr/>
              <p14:nvPr/>
            </p14:nvContentPartPr>
            <p14:xfrm>
              <a:off x="2621201" y="2223187"/>
              <a:ext cx="100250" cy="65409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2620840" y="2220671"/>
                <a:ext cx="101692" cy="700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61" name="Ink 60"/>
              <p14:cNvContentPartPr/>
              <p14:nvPr/>
            </p14:nvContentPartPr>
            <p14:xfrm>
              <a:off x="2886780" y="2096971"/>
              <a:ext cx="124901" cy="194912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2885700" y="2094809"/>
                <a:ext cx="127061" cy="1995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68" name="Ink 67"/>
              <p14:cNvContentPartPr/>
              <p14:nvPr/>
            </p14:nvContentPartPr>
            <p14:xfrm>
              <a:off x="2881850" y="2216613"/>
              <a:ext cx="93019" cy="85787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2881132" y="2215177"/>
                <a:ext cx="94456" cy="886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69" name="Ink 68"/>
              <p14:cNvContentPartPr/>
              <p14:nvPr/>
            </p14:nvContentPartPr>
            <p14:xfrm>
              <a:off x="3062300" y="2238307"/>
              <a:ext cx="13148" cy="91375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3061945" y="2237228"/>
                <a:ext cx="13859" cy="949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0" name="Ink 69"/>
              <p14:cNvContentPartPr/>
              <p14:nvPr/>
            </p14:nvContentPartPr>
            <p14:xfrm>
              <a:off x="3073475" y="2232062"/>
              <a:ext cx="49303" cy="91375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3072395" y="2229544"/>
                <a:ext cx="51462" cy="960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1" name="Ink 70"/>
              <p14:cNvContentPartPr/>
              <p14:nvPr/>
            </p14:nvContentPartPr>
            <p14:xfrm>
              <a:off x="3020556" y="2049969"/>
              <a:ext cx="116684" cy="77899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3019479" y="2048533"/>
                <a:ext cx="118120" cy="81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2" name="Ink 71"/>
              <p14:cNvContentPartPr/>
              <p14:nvPr/>
            </p14:nvContentPartPr>
            <p14:xfrm>
              <a:off x="3254582" y="2019401"/>
              <a:ext cx="17092" cy="226466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3253127" y="2017244"/>
                <a:ext cx="19638" cy="2311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3" name="Ink 72"/>
              <p14:cNvContentPartPr/>
              <p14:nvPr/>
            </p14:nvContentPartPr>
            <p14:xfrm>
              <a:off x="3246693" y="2140686"/>
              <a:ext cx="83815" cy="103208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3246333" y="2138528"/>
                <a:ext cx="85614" cy="1060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4" name="Ink 73"/>
              <p14:cNvContentPartPr/>
              <p14:nvPr/>
            </p14:nvContentPartPr>
            <p14:xfrm>
              <a:off x="3374553" y="2210368"/>
              <a:ext cx="16106" cy="94662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3373455" y="2208208"/>
                <a:ext cx="17570" cy="989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5" name="Ink 74"/>
              <p14:cNvContentPartPr/>
              <p14:nvPr/>
            </p14:nvContentPartPr>
            <p14:xfrm>
              <a:off x="3380140" y="2210368"/>
              <a:ext cx="100250" cy="101893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3379779" y="2207857"/>
                <a:ext cx="101692" cy="1065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8" name="Ink 77"/>
              <p14:cNvContentPartPr/>
              <p14:nvPr/>
            </p14:nvContentPartPr>
            <p14:xfrm>
              <a:off x="1815752" y="2552157"/>
              <a:ext cx="177163" cy="166645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1814312" y="2549997"/>
                <a:ext cx="178963" cy="1713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93" name="Ink 92"/>
              <p14:cNvContentPartPr/>
              <p14:nvPr/>
            </p14:nvContentPartPr>
            <p14:xfrm>
              <a:off x="1975494" y="2483790"/>
              <a:ext cx="98606" cy="94662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1974414" y="2481261"/>
                <a:ext cx="100765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96" name="Ink 95"/>
              <p14:cNvContentPartPr/>
              <p14:nvPr/>
            </p14:nvContentPartPr>
            <p14:xfrm>
              <a:off x="2157916" y="2544268"/>
              <a:ext cx="110768" cy="105837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2156837" y="2542108"/>
                <a:ext cx="112926" cy="1101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12" name="Ink 111"/>
              <p14:cNvContentPartPr/>
              <p14:nvPr/>
            </p14:nvContentPartPr>
            <p14:xfrm>
              <a:off x="2136880" y="2561689"/>
              <a:ext cx="144294" cy="123587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2136520" y="2559527"/>
                <a:ext cx="145733" cy="127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113" name="Ink 112"/>
              <p14:cNvContentPartPr/>
              <p14:nvPr/>
            </p14:nvContentPartPr>
            <p14:xfrm>
              <a:off x="2322917" y="2486091"/>
              <a:ext cx="117341" cy="67052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2321837" y="2485010"/>
                <a:ext cx="118781" cy="702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114" name="Ink 113"/>
              <p14:cNvContentPartPr/>
              <p14:nvPr/>
            </p14:nvContentPartPr>
            <p14:xfrm>
              <a:off x="2569761" y="2513043"/>
              <a:ext cx="111425" cy="117999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2569042" y="2510517"/>
                <a:ext cx="113582" cy="122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115" name="Ink 114"/>
              <p14:cNvContentPartPr/>
              <p14:nvPr/>
            </p14:nvContentPartPr>
            <p14:xfrm>
              <a:off x="2613805" y="2579438"/>
              <a:ext cx="104523" cy="100907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2613445" y="2577276"/>
                <a:ext cx="105965" cy="1041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116" name="Ink 115"/>
              <p14:cNvContentPartPr/>
              <p14:nvPr/>
            </p14:nvContentPartPr>
            <p14:xfrm>
              <a:off x="2858349" y="2496280"/>
              <a:ext cx="108467" cy="189653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2857268" y="2493761"/>
                <a:ext cx="110629" cy="194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117" name="Ink 116"/>
              <p14:cNvContentPartPr/>
              <p14:nvPr/>
            </p14:nvContentPartPr>
            <p14:xfrm>
              <a:off x="2849474" y="2608034"/>
              <a:ext cx="110439" cy="11011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2848395" y="2605868"/>
                <a:ext cx="112238" cy="1144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118" name="Ink 117"/>
              <p14:cNvContentPartPr/>
              <p14:nvPr/>
            </p14:nvContentPartPr>
            <p14:xfrm>
              <a:off x="3042414" y="2615594"/>
              <a:ext cx="12819" cy="131146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3041346" y="2613793"/>
                <a:ext cx="14243" cy="135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119" name="Ink 118"/>
              <p14:cNvContentPartPr/>
              <p14:nvPr/>
            </p14:nvContentPartPr>
            <p14:xfrm>
              <a:off x="3052603" y="2609020"/>
              <a:ext cx="65080" cy="123587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3051884" y="2606858"/>
                <a:ext cx="66878" cy="127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120" name="Ink 119"/>
              <p14:cNvContentPartPr/>
              <p14:nvPr/>
            </p14:nvContentPartPr>
            <p14:xfrm>
              <a:off x="3023679" y="2441718"/>
              <a:ext cx="113069" cy="97949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3022599" y="2439557"/>
                <a:ext cx="114509" cy="1026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121" name="Ink 120"/>
              <p14:cNvContentPartPr/>
              <p14:nvPr/>
            </p14:nvContentPartPr>
            <p14:xfrm>
              <a:off x="3296161" y="2469328"/>
              <a:ext cx="46016" cy="162043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3295801" y="2466807"/>
                <a:ext cx="47454" cy="1670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122" name="Ink 121"/>
              <p14:cNvContentPartPr/>
              <p14:nvPr/>
            </p14:nvContentPartPr>
            <p14:xfrm>
              <a:off x="3344149" y="2455852"/>
              <a:ext cx="71325" cy="1627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3343074" y="2453692"/>
                <a:ext cx="73476" cy="167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123" name="Ink 122"/>
              <p14:cNvContentPartPr/>
              <p14:nvPr/>
            </p14:nvContentPartPr>
            <p14:xfrm>
              <a:off x="3321798" y="2558402"/>
              <a:ext cx="85787" cy="24323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3320717" y="2556224"/>
                <a:ext cx="87229" cy="283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124" name="Ink 123"/>
              <p14:cNvContentPartPr/>
              <p14:nvPr/>
            </p14:nvContentPartPr>
            <p14:xfrm>
              <a:off x="3491730" y="2590942"/>
              <a:ext cx="86116" cy="11767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3490295" y="2588423"/>
                <a:ext cx="88628" cy="1227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125" name="Ink 124"/>
              <p14:cNvContentPartPr/>
              <p14:nvPr/>
            </p14:nvContentPartPr>
            <p14:xfrm>
              <a:off x="3658374" y="2443690"/>
              <a:ext cx="104194" cy="132132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3657296" y="2441170"/>
                <a:ext cx="106350" cy="1368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126" name="Ink 125"/>
              <p14:cNvContentPartPr/>
              <p14:nvPr/>
            </p14:nvContentPartPr>
            <p14:xfrm>
              <a:off x="3672837" y="2452236"/>
              <a:ext cx="102879" cy="139035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3672477" y="2450075"/>
                <a:ext cx="104318" cy="1422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127" name="Ink 126"/>
              <p14:cNvContentPartPr/>
              <p14:nvPr/>
            </p14:nvContentPartPr>
            <p14:xfrm>
              <a:off x="3806284" y="2540653"/>
              <a:ext cx="115369" cy="124244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3805202" y="2538852"/>
                <a:ext cx="117893" cy="128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128" name="Ink 127"/>
              <p14:cNvContentPartPr/>
              <p14:nvPr/>
            </p14:nvContentPartPr>
            <p14:xfrm>
              <a:off x="1796055" y="2959498"/>
              <a:ext cx="161714" cy="162372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1794618" y="2956978"/>
                <a:ext cx="163511" cy="1674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129" name="Ink 128"/>
              <p14:cNvContentPartPr/>
              <p14:nvPr/>
            </p14:nvContentPartPr>
            <p14:xfrm>
              <a:off x="1978477" y="2882256"/>
              <a:ext cx="108138" cy="98278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1977035" y="2881176"/>
                <a:ext cx="110301" cy="1015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130" name="Ink 129"/>
              <p14:cNvContentPartPr/>
              <p14:nvPr/>
            </p14:nvContentPartPr>
            <p14:xfrm>
              <a:off x="2164843" y="2970016"/>
              <a:ext cx="84144" cy="11011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2163764" y="2967497"/>
                <a:ext cx="85582" cy="1147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143" name="Ink 142"/>
              <p14:cNvContentPartPr/>
              <p14:nvPr/>
            </p14:nvContentPartPr>
            <p14:xfrm>
              <a:off x="2130988" y="2957197"/>
              <a:ext cx="135419" cy="12030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2130268" y="2955042"/>
                <a:ext cx="137220" cy="1249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148" name="Ink 147"/>
              <p14:cNvContentPartPr/>
              <p14:nvPr/>
            </p14:nvContentPartPr>
            <p14:xfrm>
              <a:off x="2330501" y="2866808"/>
              <a:ext cx="125559" cy="100578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2329422" y="2864653"/>
                <a:ext cx="126998" cy="105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149" name="Ink 148"/>
              <p14:cNvContentPartPr/>
              <p14:nvPr/>
            </p14:nvContentPartPr>
            <p14:xfrm>
              <a:off x="2557624" y="2916440"/>
              <a:ext cx="109453" cy="137391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2556184" y="2914282"/>
                <a:ext cx="111973" cy="1417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150" name="Ink 149"/>
              <p14:cNvContentPartPr/>
              <p14:nvPr/>
            </p14:nvContentPartPr>
            <p14:xfrm>
              <a:off x="2598710" y="3001570"/>
              <a:ext cx="96634" cy="95648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2597632" y="2999404"/>
                <a:ext cx="98789" cy="999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154" name="Ink 153"/>
              <p14:cNvContentPartPr/>
              <p14:nvPr/>
            </p14:nvContentPartPr>
            <p14:xfrm>
              <a:off x="2861660" y="2917426"/>
              <a:ext cx="178806" cy="151196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2860581" y="2914906"/>
                <a:ext cx="180245" cy="1558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155" name="Ink 154"/>
              <p14:cNvContentPartPr/>
              <p14:nvPr/>
            </p14:nvContentPartPr>
            <p14:xfrm>
              <a:off x="3037837" y="2859577"/>
              <a:ext cx="107152" cy="84144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3036758" y="2857419"/>
                <a:ext cx="109309" cy="888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161" name="Ink 160"/>
              <p14:cNvContentPartPr/>
              <p14:nvPr/>
            </p14:nvContentPartPr>
            <p14:xfrm>
              <a:off x="3209412" y="2928930"/>
              <a:ext cx="98278" cy="121614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3208332" y="2926771"/>
                <a:ext cx="100438" cy="1259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163" name="Ink 162"/>
              <p14:cNvContentPartPr/>
              <p14:nvPr/>
            </p14:nvContentPartPr>
            <p14:xfrm>
              <a:off x="3225189" y="2934846"/>
              <a:ext cx="93347" cy="148895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3224108" y="2932328"/>
                <a:ext cx="95509" cy="1535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164" name="Ink 163"/>
              <p14:cNvContentPartPr/>
              <p14:nvPr/>
            </p14:nvContentPartPr>
            <p14:xfrm>
              <a:off x="3369811" y="3008144"/>
              <a:ext cx="117999" cy="140678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3368372" y="3005625"/>
                <a:ext cx="120517" cy="1449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166" name="Ink 165"/>
              <p14:cNvContentPartPr/>
              <p14:nvPr/>
            </p14:nvContentPartPr>
            <p14:xfrm>
              <a:off x="1613874" y="1268500"/>
              <a:ext cx="120237" cy="245811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1612434" y="1266341"/>
                <a:ext cx="122757" cy="2504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167" name="Ink 166"/>
              <p14:cNvContentPartPr/>
              <p14:nvPr/>
            </p14:nvContentPartPr>
            <p14:xfrm>
              <a:off x="1635222" y="1400667"/>
              <a:ext cx="81623" cy="5651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1634143" y="1399537"/>
                <a:ext cx="83061" cy="94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168" name="Ink 167"/>
              <p14:cNvContentPartPr/>
              <p14:nvPr/>
            </p14:nvContentPartPr>
            <p14:xfrm>
              <a:off x="1830803" y="1364251"/>
              <a:ext cx="84762" cy="112702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1829721" y="1362091"/>
                <a:ext cx="86565" cy="1173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171" name="Ink 170"/>
              <p14:cNvContentPartPr/>
              <p14:nvPr/>
            </p14:nvContentPartPr>
            <p14:xfrm>
              <a:off x="1816676" y="1362053"/>
              <a:ext cx="109563" cy="134364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1815955" y="1359892"/>
                <a:ext cx="111005" cy="1390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172" name="Ink 171"/>
              <p14:cNvContentPartPr/>
              <p14:nvPr/>
            </p14:nvContentPartPr>
            <p14:xfrm>
              <a:off x="1991537" y="1265989"/>
              <a:ext cx="71577" cy="89786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1990098" y="1264186"/>
                <a:ext cx="73375" cy="941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175" name="Ink 174"/>
              <p14:cNvContentPartPr/>
              <p14:nvPr/>
            </p14:nvContentPartPr>
            <p14:xfrm>
              <a:off x="2124646" y="1366762"/>
              <a:ext cx="15383" cy="5965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2123931" y="1364525"/>
                <a:ext cx="17172" cy="104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176" name="Ink 175"/>
              <p14:cNvContentPartPr/>
              <p14:nvPr/>
            </p14:nvContentPartPr>
            <p14:xfrm>
              <a:off x="2130610" y="1454664"/>
              <a:ext cx="2512" cy="5651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2129533" y="1452545"/>
                <a:ext cx="4665" cy="98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177" name="Ink 176"/>
              <p14:cNvContentPartPr/>
              <p14:nvPr/>
            </p14:nvContentPartPr>
            <p14:xfrm>
              <a:off x="2247394" y="1272896"/>
              <a:ext cx="73461" cy="213789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2246314" y="1270737"/>
                <a:ext cx="75622" cy="2184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178" name="Ink 177"/>
              <p14:cNvContentPartPr/>
              <p14:nvPr/>
            </p14:nvContentPartPr>
            <p14:xfrm>
              <a:off x="2317402" y="1264419"/>
              <a:ext cx="50230" cy="191814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2315957" y="1262256"/>
                <a:ext cx="52760" cy="196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179" name="Ink 178"/>
              <p14:cNvContentPartPr/>
              <p14:nvPr/>
            </p14:nvContentPartPr>
            <p14:xfrm>
              <a:off x="2247080" y="1456547"/>
              <a:ext cx="13813" cy="30138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2245989" y="1454035"/>
                <a:ext cx="16358" cy="34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180" name="Ink 179"/>
              <p14:cNvContentPartPr/>
              <p14:nvPr/>
            </p14:nvContentPartPr>
            <p14:xfrm>
              <a:off x="2317402" y="1264419"/>
              <a:ext cx="50230" cy="191814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2315957" y="1262256"/>
                <a:ext cx="52760" cy="196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81" name="Ink 180"/>
              <p14:cNvContentPartPr/>
              <p14:nvPr/>
            </p14:nvContentPartPr>
            <p14:xfrm>
              <a:off x="2284125" y="1415736"/>
              <a:ext cx="42067" cy="5965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2283046" y="1413631"/>
                <a:ext cx="43505" cy="94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82" name="Ink 181"/>
              <p14:cNvContentPartPr/>
              <p14:nvPr/>
            </p14:nvContentPartPr>
            <p14:xfrm>
              <a:off x="2440464" y="1338822"/>
              <a:ext cx="1884" cy="2826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2439710" y="1337762"/>
                <a:ext cx="3391" cy="52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83" name="Ink 182"/>
              <p14:cNvContentPartPr/>
              <p14:nvPr/>
            </p14:nvContentPartPr>
            <p14:xfrm>
              <a:off x="2450823" y="1345414"/>
              <a:ext cx="78483" cy="85076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2449743" y="1343251"/>
                <a:ext cx="80643" cy="894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84" name="Ink 183"/>
              <p14:cNvContentPartPr/>
              <p14:nvPr/>
            </p14:nvContentPartPr>
            <p14:xfrm>
              <a:off x="2432302" y="1319986"/>
              <a:ext cx="96378" cy="145979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2431942" y="1318184"/>
                <a:ext cx="97816" cy="1503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86" name="Ink 185"/>
              <p14:cNvContentPartPr/>
              <p14:nvPr/>
            </p14:nvContentPartPr>
            <p14:xfrm>
              <a:off x="2556620" y="1252176"/>
              <a:ext cx="78797" cy="92296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2555541" y="1250021"/>
                <a:ext cx="80236" cy="96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87" name="Ink 186"/>
              <p14:cNvContentPartPr/>
              <p14:nvPr/>
            </p14:nvContentPartPr>
            <p14:xfrm>
              <a:off x="2656451" y="1335996"/>
              <a:ext cx="70008" cy="88216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2655368" y="1333836"/>
                <a:ext cx="72534" cy="910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88" name="Ink 187"/>
              <p14:cNvContentPartPr/>
              <p14:nvPr/>
            </p14:nvContentPartPr>
            <p14:xfrm>
              <a:off x="2631964" y="1436455"/>
              <a:ext cx="91355" cy="44265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2630885" y="1434656"/>
                <a:ext cx="92794" cy="47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89" name="Ink 188"/>
              <p14:cNvContentPartPr/>
              <p14:nvPr/>
            </p14:nvContentPartPr>
            <p14:xfrm>
              <a:off x="2819383" y="1242444"/>
              <a:ext cx="10987" cy="253345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2817918" y="1240645"/>
                <a:ext cx="13551" cy="2576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90" name="Ink 189"/>
              <p14:cNvContentPartPr/>
              <p14:nvPr/>
            </p14:nvContentPartPr>
            <p14:xfrm>
              <a:off x="2833196" y="1349181"/>
              <a:ext cx="104854" cy="108307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2832475" y="1347022"/>
                <a:ext cx="106656" cy="1122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192" name="Ink 191"/>
              <p14:cNvContentPartPr/>
              <p14:nvPr/>
            </p14:nvContentPartPr>
            <p14:xfrm>
              <a:off x="3122602" y="1326265"/>
              <a:ext cx="128085" cy="105796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3121520" y="1323746"/>
                <a:ext cx="129528" cy="110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193" name="Ink 192"/>
              <p14:cNvContentPartPr/>
              <p14:nvPr/>
            </p14:nvContentPartPr>
            <p14:xfrm>
              <a:off x="3122602" y="1326265"/>
              <a:ext cx="128085" cy="105796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3121520" y="1323746"/>
                <a:ext cx="129528" cy="110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194" name="Ink 193"/>
              <p14:cNvContentPartPr/>
              <p14:nvPr/>
            </p14:nvContentPartPr>
            <p14:xfrm>
              <a:off x="3268896" y="1246839"/>
              <a:ext cx="2512" cy="71577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3267819" y="1244681"/>
                <a:ext cx="4665" cy="758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195" name="Ink 194"/>
              <p14:cNvContentPartPr/>
              <p14:nvPr/>
            </p14:nvContentPartPr>
            <p14:xfrm>
              <a:off x="3225259" y="1229259"/>
              <a:ext cx="87274" cy="2229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3224177" y="1226742"/>
                <a:ext cx="88717" cy="269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196" name="Ink 195"/>
              <p14:cNvContentPartPr/>
              <p14:nvPr/>
            </p14:nvContentPartPr>
            <p14:xfrm>
              <a:off x="3350833" y="1323753"/>
              <a:ext cx="67810" cy="9261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3349757" y="1321591"/>
                <a:ext cx="69963" cy="969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197" name="Ink 196"/>
              <p14:cNvContentPartPr/>
              <p14:nvPr/>
            </p14:nvContentPartPr>
            <p14:xfrm>
              <a:off x="3330741" y="1319672"/>
              <a:ext cx="116155" cy="120237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3330022" y="1318952"/>
                <a:ext cx="117593" cy="1227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198" name="Ink 197"/>
              <p14:cNvContentPartPr/>
              <p14:nvPr/>
            </p14:nvContentPartPr>
            <p14:xfrm>
              <a:off x="3480488" y="1239932"/>
              <a:ext cx="79426" cy="9575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3479410" y="1237772"/>
                <a:ext cx="81582" cy="100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200" name="Ink 199"/>
              <p14:cNvContentPartPr/>
              <p14:nvPr/>
            </p14:nvContentPartPr>
            <p14:xfrm>
              <a:off x="3569959" y="1315276"/>
              <a:ext cx="122748" cy="148177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3568515" y="1313118"/>
                <a:ext cx="125636" cy="1514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202" name="Ink 201"/>
              <p14:cNvContentPartPr/>
              <p14:nvPr/>
            </p14:nvContentPartPr>
            <p14:xfrm>
              <a:off x="3810119" y="1275721"/>
              <a:ext cx="136247" cy="150689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3809038" y="1273191"/>
                <a:ext cx="137689" cy="1557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203" name="Ink 202"/>
              <p14:cNvContentPartPr/>
              <p14:nvPr/>
            </p14:nvContentPartPr>
            <p14:xfrm>
              <a:off x="3933809" y="1212934"/>
              <a:ext cx="94180" cy="86646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3932371" y="1210417"/>
                <a:ext cx="97056" cy="91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205" name="Ink 204"/>
              <p14:cNvContentPartPr/>
              <p14:nvPr/>
            </p14:nvContentPartPr>
            <p14:xfrm>
              <a:off x="4090462" y="1291322"/>
              <a:ext cx="86018" cy="118353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4089382" y="1289523"/>
                <a:ext cx="87458" cy="1226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">
            <p14:nvContentPartPr>
              <p14:cNvPr id="206" name="Ink 205"/>
              <p14:cNvContentPartPr/>
              <p14:nvPr/>
            </p14:nvContentPartPr>
            <p14:xfrm>
              <a:off x="4094229" y="1279393"/>
              <a:ext cx="87274" cy="12212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4093147" y="1277232"/>
                <a:ext cx="89438" cy="1268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">
            <p14:nvContentPartPr>
              <p14:cNvPr id="207" name="Ink 206"/>
              <p14:cNvContentPartPr/>
              <p14:nvPr/>
            </p14:nvContentPartPr>
            <p14:xfrm>
              <a:off x="4230163" y="1367295"/>
              <a:ext cx="64357" cy="102971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4229084" y="1364775"/>
                <a:ext cx="66874" cy="1080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95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</a:t>
            </a:r>
            <a:r>
              <a:rPr lang="ru-RU" dirty="0" smtClean="0"/>
              <a:t> </a:t>
            </a:r>
            <a:r>
              <a:rPr lang="en-US" dirty="0" smtClean="0"/>
              <a:t>changing basis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9" name="Ink 28"/>
              <p14:cNvContentPartPr/>
              <p14:nvPr/>
            </p14:nvContentPartPr>
            <p14:xfrm>
              <a:off x="3078670" y="2206234"/>
              <a:ext cx="360" cy="3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77950" y="2204794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Ink 38"/>
              <p14:cNvContentPartPr/>
              <p14:nvPr/>
            </p14:nvContentPartPr>
            <p14:xfrm>
              <a:off x="2884651" y="3435339"/>
              <a:ext cx="26280" cy="3708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83931" y="3433899"/>
                <a:ext cx="27720" cy="40320"/>
              </a:xfrm>
              <a:prstGeom prst="rect">
                <a:avLst/>
              </a:prstGeom>
            </p:spPr>
          </p:pic>
        </mc:Fallback>
      </mc:AlternateContent>
      <p:sp>
        <p:nvSpPr>
          <p:cNvPr id="92" name="Freeform 91"/>
          <p:cNvSpPr/>
          <p:nvPr/>
        </p:nvSpPr>
        <p:spPr>
          <a:xfrm>
            <a:off x="2392870" y="885067"/>
            <a:ext cx="1371600" cy="1334814"/>
          </a:xfrm>
          <a:custGeom>
            <a:avLst/>
            <a:gdLst>
              <a:gd name="connsiteX0" fmla="*/ 0 w 1371600"/>
              <a:gd name="connsiteY0" fmla="*/ 635876 h 1334814"/>
              <a:gd name="connsiteX1" fmla="*/ 147145 w 1371600"/>
              <a:gd name="connsiteY1" fmla="*/ 52551 h 1334814"/>
              <a:gd name="connsiteX2" fmla="*/ 1014248 w 1371600"/>
              <a:gd name="connsiteY2" fmla="*/ 0 h 1334814"/>
              <a:gd name="connsiteX3" fmla="*/ 1371600 w 1371600"/>
              <a:gd name="connsiteY3" fmla="*/ 446689 h 1334814"/>
              <a:gd name="connsiteX4" fmla="*/ 1056289 w 1371600"/>
              <a:gd name="connsiteY4" fmla="*/ 1334814 h 1334814"/>
              <a:gd name="connsiteX5" fmla="*/ 331076 w 1371600"/>
              <a:gd name="connsiteY5" fmla="*/ 1329558 h 1334814"/>
              <a:gd name="connsiteX6" fmla="*/ 0 w 1371600"/>
              <a:gd name="connsiteY6" fmla="*/ 635876 h 133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34814">
                <a:moveTo>
                  <a:pt x="0" y="635876"/>
                </a:moveTo>
                <a:lnTo>
                  <a:pt x="147145" y="52551"/>
                </a:lnTo>
                <a:lnTo>
                  <a:pt x="1014248" y="0"/>
                </a:lnTo>
                <a:lnTo>
                  <a:pt x="1371600" y="446689"/>
                </a:lnTo>
                <a:lnTo>
                  <a:pt x="1056289" y="1334814"/>
                </a:lnTo>
                <a:lnTo>
                  <a:pt x="331076" y="1329558"/>
                </a:lnTo>
                <a:lnTo>
                  <a:pt x="0" y="63587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/>
          <p:cNvCxnSpPr/>
          <p:nvPr/>
        </p:nvCxnSpPr>
        <p:spPr>
          <a:xfrm>
            <a:off x="2072529" y="849754"/>
            <a:ext cx="735309" cy="154064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2165790" y="452986"/>
            <a:ext cx="496475" cy="196816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1781182" y="843994"/>
            <a:ext cx="2303650" cy="13961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061452" y="452985"/>
            <a:ext cx="1538107" cy="1922629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3388621" y="569674"/>
            <a:ext cx="646412" cy="182072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063650" y="2219881"/>
            <a:ext cx="2780936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8" name="Group 207"/>
          <p:cNvGrpSpPr/>
          <p:nvPr/>
        </p:nvGrpSpPr>
        <p:grpSpPr>
          <a:xfrm>
            <a:off x="1897950" y="724291"/>
            <a:ext cx="535680" cy="225000"/>
            <a:chOff x="884558" y="674793"/>
            <a:chExt cx="535680" cy="225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31" name="Ink 130"/>
                <p14:cNvContentPartPr/>
                <p14:nvPr/>
              </p14:nvContentPartPr>
              <p14:xfrm>
                <a:off x="884558" y="769113"/>
                <a:ext cx="75600" cy="10692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83478" y="766593"/>
                  <a:ext cx="7740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32" name="Ink 131"/>
                <p14:cNvContentPartPr/>
                <p14:nvPr/>
              </p14:nvContentPartPr>
              <p14:xfrm>
                <a:off x="996518" y="855873"/>
                <a:ext cx="16200" cy="439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95438" y="853713"/>
                  <a:ext cx="1764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33" name="Ink 132"/>
                <p14:cNvContentPartPr/>
                <p14:nvPr/>
              </p14:nvContentPartPr>
              <p14:xfrm>
                <a:off x="1003358" y="823833"/>
                <a:ext cx="2520" cy="50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002278" y="821673"/>
                  <a:ext cx="468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34" name="Ink 133"/>
                <p14:cNvContentPartPr/>
                <p14:nvPr/>
              </p14:nvContentPartPr>
              <p14:xfrm>
                <a:off x="959078" y="674793"/>
                <a:ext cx="78840" cy="7740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957638" y="672273"/>
                  <a:ext cx="8028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5" name="Ink 134"/>
                <p14:cNvContentPartPr/>
                <p14:nvPr/>
              </p14:nvContentPartPr>
              <p14:xfrm>
                <a:off x="1068158" y="759753"/>
                <a:ext cx="62640" cy="56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067078" y="757593"/>
                  <a:ext cx="648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36" name="Ink 135"/>
                <p14:cNvContentPartPr/>
                <p14:nvPr/>
              </p14:nvContentPartPr>
              <p14:xfrm>
                <a:off x="1078958" y="751473"/>
                <a:ext cx="49320" cy="8136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077878" y="750033"/>
                  <a:ext cx="5112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37" name="Ink 136"/>
                <p14:cNvContentPartPr/>
                <p14:nvPr/>
              </p14:nvContentPartPr>
              <p14:xfrm>
                <a:off x="1177238" y="774513"/>
                <a:ext cx="65520" cy="468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176158" y="772353"/>
                  <a:ext cx="6768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38" name="Ink 137"/>
                <p14:cNvContentPartPr/>
                <p14:nvPr/>
              </p14:nvContentPartPr>
              <p14:xfrm>
                <a:off x="1198838" y="798273"/>
                <a:ext cx="58680" cy="1044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197758" y="797913"/>
                  <a:ext cx="6012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39" name="Ink 138"/>
                <p14:cNvContentPartPr/>
                <p14:nvPr/>
              </p14:nvContentPartPr>
              <p14:xfrm>
                <a:off x="1286678" y="678753"/>
                <a:ext cx="68760" cy="14292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285238" y="676953"/>
                  <a:ext cx="7164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40" name="Ink 139"/>
                <p14:cNvContentPartPr/>
                <p14:nvPr/>
              </p14:nvContentPartPr>
              <p14:xfrm>
                <a:off x="1391438" y="822033"/>
                <a:ext cx="28800" cy="5040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390358" y="819873"/>
                  <a:ext cx="3024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41" name="Ink 140"/>
                <p14:cNvContentPartPr/>
                <p14:nvPr/>
              </p14:nvContentPartPr>
              <p14:xfrm>
                <a:off x="1387118" y="770193"/>
                <a:ext cx="8640" cy="1008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386038" y="768393"/>
                  <a:ext cx="10080" cy="144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2" name="Ink 141"/>
              <p14:cNvContentPartPr/>
              <p14:nvPr/>
            </p14:nvContentPartPr>
            <p14:xfrm>
              <a:off x="4636676" y="2446715"/>
              <a:ext cx="360" cy="3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635956" y="2445275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0" name="Group 159"/>
          <p:cNvGrpSpPr/>
          <p:nvPr/>
        </p:nvGrpSpPr>
        <p:grpSpPr>
          <a:xfrm rot="3037514">
            <a:off x="3876804" y="1521812"/>
            <a:ext cx="516960" cy="276480"/>
            <a:chOff x="3904878" y="328638"/>
            <a:chExt cx="516960" cy="27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44" name="Ink 143"/>
                <p14:cNvContentPartPr/>
                <p14:nvPr/>
              </p14:nvContentPartPr>
              <p14:xfrm>
                <a:off x="3904878" y="392718"/>
                <a:ext cx="96480" cy="961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3903798" y="390558"/>
                  <a:ext cx="9828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45" name="Ink 144"/>
                <p14:cNvContentPartPr/>
                <p14:nvPr/>
              </p14:nvContentPartPr>
              <p14:xfrm>
                <a:off x="3993078" y="494238"/>
                <a:ext cx="35280" cy="11088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3991998" y="492438"/>
                  <a:ext cx="374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46" name="Ink 145"/>
                <p14:cNvContentPartPr/>
                <p14:nvPr/>
              </p14:nvContentPartPr>
              <p14:xfrm>
                <a:off x="4023318" y="463638"/>
                <a:ext cx="7920" cy="828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4022238" y="462918"/>
                  <a:ext cx="93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147" name="Ink 146"/>
                <p14:cNvContentPartPr/>
                <p14:nvPr/>
              </p14:nvContentPartPr>
              <p14:xfrm>
                <a:off x="3985518" y="328638"/>
                <a:ext cx="91440" cy="7020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3984438" y="326118"/>
                  <a:ext cx="936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151" name="Ink 150"/>
                <p14:cNvContentPartPr/>
                <p14:nvPr/>
              </p14:nvContentPartPr>
              <p14:xfrm>
                <a:off x="4210158" y="421518"/>
                <a:ext cx="60840" cy="108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4209438" y="418998"/>
                  <a:ext cx="6264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152" name="Ink 151"/>
                <p14:cNvContentPartPr/>
                <p14:nvPr/>
              </p14:nvContentPartPr>
              <p14:xfrm>
                <a:off x="4209078" y="456798"/>
                <a:ext cx="73080" cy="684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4207998" y="454998"/>
                  <a:ext cx="7524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153" name="Ink 152"/>
                <p14:cNvContentPartPr/>
                <p14:nvPr/>
              </p14:nvContentPartPr>
              <p14:xfrm>
                <a:off x="4312038" y="334758"/>
                <a:ext cx="77040" cy="15912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4310958" y="332598"/>
                  <a:ext cx="7956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156" name="Ink 155"/>
                <p14:cNvContentPartPr/>
                <p14:nvPr/>
              </p14:nvContentPartPr>
              <p14:xfrm>
                <a:off x="4412118" y="456798"/>
                <a:ext cx="7560" cy="864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4410678" y="454998"/>
                  <a:ext cx="100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157" name="Ink 156"/>
                <p14:cNvContentPartPr/>
                <p14:nvPr/>
              </p14:nvContentPartPr>
              <p14:xfrm>
                <a:off x="4070838" y="389478"/>
                <a:ext cx="82440" cy="8100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4069758" y="387318"/>
                  <a:ext cx="846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158" name="Ink 157"/>
                <p14:cNvContentPartPr/>
                <p14:nvPr/>
              </p14:nvContentPartPr>
              <p14:xfrm>
                <a:off x="4079478" y="382998"/>
                <a:ext cx="79200" cy="10548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4078398" y="380838"/>
                  <a:ext cx="8136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159" name="Ink 158"/>
                <p14:cNvContentPartPr/>
                <p14:nvPr/>
              </p14:nvContentPartPr>
              <p14:xfrm>
                <a:off x="4371438" y="475878"/>
                <a:ext cx="50400" cy="11772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4370358" y="474798"/>
                  <a:ext cx="52920" cy="1213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85" name="Ink 184"/>
              <p14:cNvContentPartPr/>
              <p14:nvPr/>
            </p14:nvContentPartPr>
            <p14:xfrm>
              <a:off x="5689411" y="2602092"/>
              <a:ext cx="360" cy="3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688691" y="2600652"/>
                <a:ext cx="1800" cy="3600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Straight Arrow Connector 3"/>
          <p:cNvCxnSpPr/>
          <p:nvPr/>
        </p:nvCxnSpPr>
        <p:spPr>
          <a:xfrm flipH="1" flipV="1">
            <a:off x="2890227" y="510287"/>
            <a:ext cx="40860" cy="386444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3610803" y="875851"/>
            <a:ext cx="320400" cy="250978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3043324" y="1260783"/>
            <a:ext cx="490878" cy="254055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5" name="Ink 34"/>
              <p14:cNvContentPartPr/>
              <p14:nvPr/>
            </p14:nvContentPartPr>
            <p14:xfrm>
              <a:off x="3284581" y="1179902"/>
              <a:ext cx="104040" cy="1224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283141" y="1177382"/>
                <a:ext cx="10620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Ink 54"/>
              <p14:cNvContentPartPr/>
              <p14:nvPr/>
            </p14:nvContentPartPr>
            <p14:xfrm>
              <a:off x="5511931" y="3476814"/>
              <a:ext cx="360" cy="36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511211" y="3475374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9" name="Ink 58"/>
              <p14:cNvContentPartPr/>
              <p14:nvPr/>
            </p14:nvContentPartPr>
            <p14:xfrm>
              <a:off x="5323291" y="3539814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22211" y="3538374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2" name="Ink 81"/>
              <p14:cNvContentPartPr/>
              <p14:nvPr/>
            </p14:nvContentPartPr>
            <p14:xfrm>
              <a:off x="3677212" y="3860624"/>
              <a:ext cx="360" cy="3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676492" y="3858824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14" name="Group 113"/>
          <p:cNvGrpSpPr/>
          <p:nvPr/>
        </p:nvGrpSpPr>
        <p:grpSpPr>
          <a:xfrm>
            <a:off x="178596" y="388639"/>
            <a:ext cx="1347922" cy="391028"/>
            <a:chOff x="354207" y="1749416"/>
            <a:chExt cx="1347922" cy="39102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79" name="Ink 78"/>
                <p14:cNvContentPartPr/>
                <p14:nvPr/>
              </p14:nvContentPartPr>
              <p14:xfrm>
                <a:off x="354207" y="1816006"/>
                <a:ext cx="183351" cy="288558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352766" y="1813484"/>
                  <a:ext cx="186233" cy="2936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80" name="Ink 79"/>
                <p14:cNvContentPartPr/>
                <p14:nvPr/>
              </p14:nvContentPartPr>
              <p14:xfrm>
                <a:off x="385526" y="1968951"/>
                <a:ext cx="82706" cy="117065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384088" y="1966790"/>
                  <a:ext cx="85223" cy="1217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81" name="Ink 80"/>
                <p14:cNvContentPartPr/>
                <p14:nvPr/>
              </p14:nvContentPartPr>
              <p14:xfrm>
                <a:off x="608102" y="2022467"/>
                <a:ext cx="110376" cy="117977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606659" y="2019949"/>
                  <a:ext cx="112901" cy="1230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83" name="Ink 82"/>
                <p14:cNvContentPartPr/>
                <p14:nvPr/>
              </p14:nvContentPartPr>
              <p14:xfrm>
                <a:off x="833110" y="1805364"/>
                <a:ext cx="53820" cy="253895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832034" y="1804644"/>
                  <a:ext cx="55255" cy="2571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84" name="Ink 83"/>
                <p14:cNvContentPartPr/>
                <p14:nvPr/>
              </p14:nvContentPartPr>
              <p14:xfrm>
                <a:off x="883585" y="1798066"/>
                <a:ext cx="85746" cy="245989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882504" y="1795905"/>
                  <a:ext cx="87908" cy="2506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85" name="Ink 84"/>
                <p14:cNvContentPartPr/>
                <p14:nvPr/>
              </p14:nvContentPartPr>
              <p14:xfrm>
                <a:off x="858956" y="1961350"/>
                <a:ext cx="98517" cy="25541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857877" y="1959192"/>
                  <a:ext cx="100674" cy="298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86" name="Ink 85"/>
                <p14:cNvContentPartPr/>
                <p14:nvPr/>
              </p14:nvContentPartPr>
              <p14:xfrm>
                <a:off x="1043219" y="1935808"/>
                <a:ext cx="92132" cy="123755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1041779" y="1933649"/>
                  <a:ext cx="95011" cy="1284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87" name="Ink 86"/>
                <p14:cNvContentPartPr/>
                <p14:nvPr/>
              </p14:nvContentPartPr>
              <p14:xfrm>
                <a:off x="1263667" y="1876211"/>
                <a:ext cx="90003" cy="10642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1262587" y="1873728"/>
                  <a:ext cx="92163" cy="156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88" name="Ink 87"/>
                <p14:cNvContentPartPr/>
                <p14:nvPr/>
              </p14:nvContentPartPr>
              <p14:xfrm>
                <a:off x="1268836" y="1933984"/>
                <a:ext cx="99125" cy="30407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267755" y="1933269"/>
                  <a:ext cx="100567" cy="336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89" name="Ink 88"/>
                <p14:cNvContentPartPr/>
                <p14:nvPr/>
              </p14:nvContentPartPr>
              <p14:xfrm>
                <a:off x="1456748" y="1868306"/>
                <a:ext cx="129228" cy="137438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455668" y="1865788"/>
                  <a:ext cx="130668" cy="1424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90" name="Ink 89"/>
                <p14:cNvContentPartPr/>
                <p14:nvPr/>
              </p14:nvContentPartPr>
              <p14:xfrm>
                <a:off x="1572597" y="1749416"/>
                <a:ext cx="129532" cy="129532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571515" y="1748334"/>
                  <a:ext cx="130975" cy="1331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97" name="Ink 96"/>
                <p14:cNvContentPartPr/>
                <p14:nvPr/>
              </p14:nvContentPartPr>
              <p14:xfrm>
                <a:off x="556107" y="1790161"/>
                <a:ext cx="97605" cy="99429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555027" y="1788007"/>
                  <a:ext cx="99406" cy="10409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13" name="Group 112"/>
          <p:cNvGrpSpPr/>
          <p:nvPr/>
        </p:nvGrpSpPr>
        <p:grpSpPr>
          <a:xfrm>
            <a:off x="167384" y="894139"/>
            <a:ext cx="1359134" cy="422158"/>
            <a:chOff x="298298" y="2095442"/>
            <a:chExt cx="1359134" cy="422158"/>
          </a:xfrm>
        </p:grpSpPr>
        <p:grpSp>
          <p:nvGrpSpPr>
            <p:cNvPr id="76" name="Group 75"/>
            <p:cNvGrpSpPr/>
            <p:nvPr/>
          </p:nvGrpSpPr>
          <p:grpSpPr>
            <a:xfrm>
              <a:off x="298298" y="2225190"/>
              <a:ext cx="453779" cy="292410"/>
              <a:chOff x="3402691" y="2209254"/>
              <a:chExt cx="436320" cy="2811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86">
                <p14:nvContentPartPr>
                  <p14:cNvPr id="62" name="Ink 61"/>
                  <p14:cNvContentPartPr/>
                  <p14:nvPr/>
                </p14:nvContentPartPr>
                <p14:xfrm>
                  <a:off x="3402691" y="2209254"/>
                  <a:ext cx="160920" cy="204840"/>
                </p14:xfrm>
              </p:contentPart>
            </mc:Choice>
            <mc:Fallback xmlns="">
              <p:pic>
                <p:nvPicPr>
                  <p:cNvPr id="62" name="Ink 61"/>
                  <p:cNvPicPr/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3401307" y="2206832"/>
                    <a:ext cx="163689" cy="20968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8">
                <p14:nvContentPartPr>
                  <p14:cNvPr id="63" name="Ink 62"/>
                  <p14:cNvContentPartPr/>
                  <p14:nvPr/>
                </p14:nvContentPartPr>
                <p14:xfrm>
                  <a:off x="3402691" y="2209254"/>
                  <a:ext cx="160920" cy="204840"/>
                </p14:xfrm>
              </p:contentPart>
            </mc:Choice>
            <mc:Fallback xmlns="">
              <p:pic>
                <p:nvPicPr>
                  <p:cNvPr id="63" name="Ink 62"/>
                  <p:cNvPicPr/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3401307" y="2206832"/>
                    <a:ext cx="163689" cy="20968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9">
                <p14:nvContentPartPr>
                  <p14:cNvPr id="64" name="Ink 63"/>
                  <p14:cNvContentPartPr/>
                  <p14:nvPr/>
                </p14:nvContentPartPr>
                <p14:xfrm>
                  <a:off x="3423931" y="2322654"/>
                  <a:ext cx="89640" cy="109800"/>
                </p14:xfrm>
              </p:contentPart>
            </mc:Choice>
            <mc:Fallback xmlns="">
              <p:pic>
                <p:nvPicPr>
                  <p:cNvPr id="64" name="Ink 63"/>
                  <p:cNvPicPr/>
                  <p:nvPr/>
                </p:nvPicPr>
                <p:blipFill>
                  <a:blip r:embed="rId90"/>
                  <a:stretch>
                    <a:fillRect/>
                  </a:stretch>
                </p:blipFill>
                <p:spPr>
                  <a:xfrm>
                    <a:off x="3423585" y="2320576"/>
                    <a:ext cx="91024" cy="113956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1">
                <p14:nvContentPartPr>
                  <p14:cNvPr id="65" name="Ink 64"/>
                  <p14:cNvContentPartPr/>
                  <p14:nvPr/>
                </p14:nvContentPartPr>
                <p14:xfrm>
                  <a:off x="3615451" y="2383494"/>
                  <a:ext cx="82800" cy="106920"/>
                </p14:xfrm>
              </p:contentPart>
            </mc:Choice>
            <mc:Fallback xmlns="">
              <p:pic>
                <p:nvPicPr>
                  <p:cNvPr id="65" name="Ink 64"/>
                  <p:cNvPicPr/>
                  <p:nvPr/>
                </p:nvPicPr>
                <p:blipFill>
                  <a:blip r:embed="rId92"/>
                  <a:stretch>
                    <a:fillRect/>
                  </a:stretch>
                </p:blipFill>
                <p:spPr>
                  <a:xfrm>
                    <a:off x="3614065" y="2381072"/>
                    <a:ext cx="85572" cy="11176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3">
                <p14:nvContentPartPr>
                  <p14:cNvPr id="66" name="Ink 65"/>
                  <p14:cNvContentPartPr/>
                  <p14:nvPr/>
                </p14:nvContentPartPr>
                <p14:xfrm>
                  <a:off x="3767731" y="2289534"/>
                  <a:ext cx="71280" cy="13320"/>
                </p14:xfrm>
              </p:contentPart>
            </mc:Choice>
            <mc:Fallback xmlns="">
              <p:pic>
                <p:nvPicPr>
                  <p:cNvPr id="66" name="Ink 65"/>
                  <p:cNvPicPr/>
                  <p:nvPr/>
                </p:nvPicPr>
                <p:blipFill>
                  <a:blip r:embed="rId94"/>
                  <a:stretch>
                    <a:fillRect/>
                  </a:stretch>
                </p:blipFill>
                <p:spPr>
                  <a:xfrm>
                    <a:off x="3766688" y="2287143"/>
                    <a:ext cx="73714" cy="177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5">
                <p14:nvContentPartPr>
                  <p14:cNvPr id="67" name="Ink 66"/>
                  <p14:cNvContentPartPr/>
                  <p14:nvPr/>
                </p14:nvContentPartPr>
                <p14:xfrm>
                  <a:off x="3774571" y="2333454"/>
                  <a:ext cx="64080" cy="5040"/>
                </p14:xfrm>
              </p:contentPart>
            </mc:Choice>
            <mc:Fallback xmlns="">
              <p:pic>
                <p:nvPicPr>
                  <p:cNvPr id="67" name="Ink 66"/>
                  <p:cNvPicPr/>
                  <p:nvPr/>
                </p:nvPicPr>
                <p:blipFill>
                  <a:blip r:embed="rId96"/>
                  <a:stretch>
                    <a:fillRect/>
                  </a:stretch>
                </p:blipFill>
                <p:spPr>
                  <a:xfrm>
                    <a:off x="3773185" y="2331438"/>
                    <a:ext cx="66158" cy="9408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99" name="Ink 98"/>
                <p14:cNvContentPartPr/>
                <p14:nvPr/>
              </p14:nvContentPartPr>
              <p14:xfrm>
                <a:off x="484651" y="2200953"/>
                <a:ext cx="126795" cy="9274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483570" y="2198427"/>
                  <a:ext cx="129316" cy="977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102" name="Ink 101"/>
                <p14:cNvContentPartPr/>
                <p14:nvPr/>
              </p14:nvContentPartPr>
              <p14:xfrm>
                <a:off x="870206" y="2277882"/>
                <a:ext cx="147472" cy="139566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869124" y="2275364"/>
                  <a:ext cx="149635" cy="1446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103" name="Ink 102"/>
                <p14:cNvContentPartPr/>
                <p14:nvPr/>
              </p14:nvContentPartPr>
              <p14:xfrm>
                <a:off x="1001866" y="2228623"/>
                <a:ext cx="141086" cy="96997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1000786" y="2226099"/>
                  <a:ext cx="143245" cy="1020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105" name="Ink 104"/>
                <p14:cNvContentPartPr/>
                <p14:nvPr/>
              </p14:nvContentPartPr>
              <p14:xfrm>
                <a:off x="1223834" y="2182405"/>
                <a:ext cx="44698" cy="207981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1222392" y="2180246"/>
                  <a:ext cx="47221" cy="2122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106" name="Ink 105"/>
                <p14:cNvContentPartPr/>
                <p14:nvPr/>
              </p14:nvContentPartPr>
              <p14:xfrm>
                <a:off x="1293465" y="2190007"/>
                <a:ext cx="89091" cy="19369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1292387" y="2187847"/>
                  <a:ext cx="91246" cy="1983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108" name="Ink 107"/>
                <p14:cNvContentPartPr/>
                <p14:nvPr/>
              </p14:nvContentPartPr>
              <p14:xfrm>
                <a:off x="1252112" y="2314369"/>
                <a:ext cx="119498" cy="33447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1251032" y="2313650"/>
                  <a:ext cx="120938" cy="366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109" name="Ink 108"/>
                <p14:cNvContentPartPr/>
                <p14:nvPr/>
              </p14:nvContentPartPr>
              <p14:xfrm>
                <a:off x="1458877" y="2344776"/>
                <a:ext cx="95477" cy="137742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1458156" y="2342618"/>
                  <a:ext cx="97278" cy="1424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110" name="Ink 109"/>
                <p14:cNvContentPartPr/>
                <p14:nvPr/>
              </p14:nvContentPartPr>
              <p14:xfrm>
                <a:off x="1433943" y="2164161"/>
                <a:ext cx="86963" cy="13987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1432865" y="2163444"/>
                  <a:ext cx="88400" cy="168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111" name="Ink 110"/>
                <p14:cNvContentPartPr/>
                <p14:nvPr/>
              </p14:nvContentPartPr>
              <p14:xfrm>
                <a:off x="1557394" y="2095442"/>
                <a:ext cx="100038" cy="137742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1556314" y="2092918"/>
                  <a:ext cx="101837" cy="14279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" name="Group 2"/>
          <p:cNvGrpSpPr/>
          <p:nvPr/>
        </p:nvGrpSpPr>
        <p:grpSpPr>
          <a:xfrm>
            <a:off x="292824" y="1354555"/>
            <a:ext cx="1135108" cy="424080"/>
            <a:chOff x="292824" y="1354555"/>
            <a:chExt cx="1135108" cy="424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14" name="Ink 13"/>
                <p14:cNvContentPartPr/>
                <p14:nvPr/>
              </p14:nvContentPartPr>
              <p14:xfrm>
                <a:off x="292824" y="1455355"/>
                <a:ext cx="25200" cy="25092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298"/>
                <a:stretch>
                  <a:fillRect/>
                </a:stretch>
              </p:blipFill>
              <p:spPr>
                <a:xfrm>
                  <a:off x="291744" y="1453198"/>
                  <a:ext cx="27360" cy="25559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9">
              <p14:nvContentPartPr>
                <p14:cNvPr id="30" name="Ink 29"/>
                <p14:cNvContentPartPr/>
                <p14:nvPr/>
              </p14:nvContentPartPr>
              <p14:xfrm>
                <a:off x="314452" y="1552915"/>
                <a:ext cx="86040" cy="14148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313012" y="1550395"/>
                  <a:ext cx="88560" cy="14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0">
              <p14:nvContentPartPr>
                <p14:cNvPr id="31" name="Ink 30"/>
                <p14:cNvContentPartPr/>
                <p14:nvPr/>
              </p14:nvContentPartPr>
              <p14:xfrm>
                <a:off x="505252" y="1572715"/>
                <a:ext cx="11520" cy="2772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504172" y="1570195"/>
                  <a:ext cx="13680" cy="3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1">
              <p14:nvContentPartPr>
                <p14:cNvPr id="32" name="Ink 31"/>
                <p14:cNvContentPartPr/>
                <p14:nvPr/>
              </p14:nvContentPartPr>
              <p14:xfrm>
                <a:off x="501652" y="1649755"/>
                <a:ext cx="13680" cy="3276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500572" y="1647955"/>
                  <a:ext cx="15840" cy="3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2">
              <p14:nvContentPartPr>
                <p14:cNvPr id="34" name="Ink 33"/>
                <p14:cNvContentPartPr/>
                <p14:nvPr/>
              </p14:nvContentPartPr>
              <p14:xfrm>
                <a:off x="727012" y="1457875"/>
                <a:ext cx="130320" cy="20376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725932" y="1455715"/>
                  <a:ext cx="132480" cy="20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3">
              <p14:nvContentPartPr>
                <p14:cNvPr id="37" name="Ink 36"/>
                <p14:cNvContentPartPr/>
                <p14:nvPr/>
              </p14:nvContentPartPr>
              <p14:xfrm>
                <a:off x="711892" y="1573435"/>
                <a:ext cx="94320" cy="12312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710812" y="1571635"/>
                  <a:ext cx="96120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4">
              <p14:nvContentPartPr>
                <p14:cNvPr id="38" name="Ink 37"/>
                <p14:cNvContentPartPr/>
                <p14:nvPr/>
              </p14:nvContentPartPr>
              <p14:xfrm>
                <a:off x="922852" y="1636435"/>
                <a:ext cx="6840" cy="13248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921772" y="1634635"/>
                  <a:ext cx="8640" cy="13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5">
              <p14:nvContentPartPr>
                <p14:cNvPr id="40" name="Ink 39"/>
                <p14:cNvContentPartPr/>
                <p14:nvPr/>
              </p14:nvContentPartPr>
              <p14:xfrm>
                <a:off x="911692" y="1638595"/>
                <a:ext cx="80640" cy="14004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911332" y="1636075"/>
                  <a:ext cx="82080" cy="14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6">
              <p14:nvContentPartPr>
                <p14:cNvPr id="41" name="Ink 40"/>
                <p14:cNvContentPartPr/>
                <p14:nvPr/>
              </p14:nvContentPartPr>
              <p14:xfrm>
                <a:off x="937612" y="1365355"/>
                <a:ext cx="1080" cy="216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937252" y="1364635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7">
              <p14:nvContentPartPr>
                <p14:cNvPr id="42" name="Ink 41"/>
                <p14:cNvContentPartPr/>
                <p14:nvPr/>
              </p14:nvContentPartPr>
              <p14:xfrm>
                <a:off x="920332" y="1354555"/>
                <a:ext cx="57600" cy="13680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919252" y="1352755"/>
                  <a:ext cx="59040" cy="14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8">
              <p14:nvContentPartPr>
                <p14:cNvPr id="43" name="Ink 42"/>
                <p14:cNvContentPartPr/>
                <p14:nvPr/>
              </p14:nvContentPartPr>
              <p14:xfrm>
                <a:off x="1144252" y="1490995"/>
                <a:ext cx="83520" cy="10584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1143172" y="1488835"/>
                  <a:ext cx="8604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9">
              <p14:nvContentPartPr>
                <p14:cNvPr id="44" name="Ink 43"/>
                <p14:cNvContentPartPr/>
                <p14:nvPr/>
              </p14:nvContentPartPr>
              <p14:xfrm>
                <a:off x="1306252" y="1465435"/>
                <a:ext cx="121680" cy="12672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1304812" y="1462915"/>
                  <a:ext cx="124560" cy="1317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45" name="Ink 44"/>
              <p14:cNvContentPartPr/>
              <p14:nvPr/>
            </p14:nvContentPartPr>
            <p14:xfrm>
              <a:off x="200332" y="1894257"/>
              <a:ext cx="180000" cy="2829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199252" y="1891737"/>
                <a:ext cx="18216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">
            <p14:nvContentPartPr>
              <p14:cNvPr id="46" name="Ink 45"/>
              <p14:cNvContentPartPr/>
              <p14:nvPr/>
            </p14:nvContentPartPr>
            <p14:xfrm>
              <a:off x="268732" y="2071737"/>
              <a:ext cx="99360" cy="1368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267652" y="2071017"/>
                <a:ext cx="10152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47" name="Ink 46"/>
              <p14:cNvContentPartPr/>
              <p14:nvPr/>
            </p14:nvContentPartPr>
            <p14:xfrm>
              <a:off x="482212" y="2140137"/>
              <a:ext cx="14040" cy="13896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481132" y="2137977"/>
                <a:ext cx="1548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">
            <p14:nvContentPartPr>
              <p14:cNvPr id="48" name="Ink 47"/>
              <p14:cNvContentPartPr/>
              <p14:nvPr/>
            </p14:nvContentPartPr>
            <p14:xfrm>
              <a:off x="491572" y="2125017"/>
              <a:ext cx="128880" cy="1591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490492" y="2122497"/>
                <a:ext cx="13104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49" name="Ink 48"/>
              <p14:cNvContentPartPr/>
              <p14:nvPr/>
            </p14:nvContentPartPr>
            <p14:xfrm>
              <a:off x="703252" y="2155257"/>
              <a:ext cx="126720" cy="11700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702172" y="2152737"/>
                <a:ext cx="1288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">
            <p14:nvContentPartPr>
              <p14:cNvPr id="50" name="Ink 49"/>
              <p14:cNvContentPartPr/>
              <p14:nvPr/>
            </p14:nvContentPartPr>
            <p14:xfrm>
              <a:off x="918532" y="2099817"/>
              <a:ext cx="61560" cy="18468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917452" y="2097657"/>
                <a:ext cx="6336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51" name="Ink 50"/>
              <p14:cNvContentPartPr/>
              <p14:nvPr/>
            </p14:nvContentPartPr>
            <p14:xfrm>
              <a:off x="1045612" y="2119617"/>
              <a:ext cx="9360" cy="1227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1044172" y="2117457"/>
                <a:ext cx="1188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">
            <p14:nvContentPartPr>
              <p14:cNvPr id="52" name="Ink 51"/>
              <p14:cNvContentPartPr/>
              <p14:nvPr/>
            </p14:nvContentPartPr>
            <p14:xfrm>
              <a:off x="1046692" y="2110617"/>
              <a:ext cx="91440" cy="15084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1045612" y="2108457"/>
                <a:ext cx="9396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53" name="Ink 52"/>
              <p14:cNvContentPartPr/>
              <p14:nvPr/>
            </p14:nvContentPartPr>
            <p14:xfrm>
              <a:off x="1183492" y="2257857"/>
              <a:ext cx="66960" cy="8136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1182412" y="2255697"/>
                <a:ext cx="684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">
            <p14:nvContentPartPr>
              <p14:cNvPr id="54" name="Ink 53"/>
              <p14:cNvContentPartPr/>
              <p14:nvPr/>
            </p14:nvContentPartPr>
            <p14:xfrm>
              <a:off x="1233892" y="2096577"/>
              <a:ext cx="72000" cy="1818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1232812" y="2094417"/>
                <a:ext cx="7452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56" name="Ink 55"/>
              <p14:cNvContentPartPr/>
              <p14:nvPr/>
            </p14:nvContentPartPr>
            <p14:xfrm>
              <a:off x="1337212" y="1992537"/>
              <a:ext cx="39600" cy="3096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1336132" y="1990377"/>
                <a:ext cx="4176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">
            <p14:nvContentPartPr>
              <p14:cNvPr id="57" name="Ink 56"/>
              <p14:cNvContentPartPr/>
              <p14:nvPr/>
            </p14:nvContentPartPr>
            <p14:xfrm>
              <a:off x="1460568" y="1817496"/>
              <a:ext cx="130320" cy="34740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1459128" y="1815336"/>
                <a:ext cx="132120" cy="35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58" name="Ink 57"/>
              <p14:cNvContentPartPr/>
              <p14:nvPr/>
            </p14:nvContentPartPr>
            <p14:xfrm>
              <a:off x="1733448" y="2010816"/>
              <a:ext cx="92520" cy="162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1732368" y="2009376"/>
                <a:ext cx="9432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">
            <p14:nvContentPartPr>
              <p14:cNvPr id="60" name="Ink 59"/>
              <p14:cNvContentPartPr/>
              <p14:nvPr/>
            </p14:nvContentPartPr>
            <p14:xfrm>
              <a:off x="1738488" y="2088936"/>
              <a:ext cx="83880" cy="1584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1737408" y="2088576"/>
                <a:ext cx="853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">
            <p14:nvContentPartPr>
              <p14:cNvPr id="61" name="Ink 60"/>
              <p14:cNvContentPartPr/>
              <p14:nvPr/>
            </p14:nvContentPartPr>
            <p14:xfrm>
              <a:off x="1901208" y="1939176"/>
              <a:ext cx="123120" cy="17928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1900488" y="1936656"/>
                <a:ext cx="12528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">
            <p14:nvContentPartPr>
              <p14:cNvPr id="68" name="Ink 67"/>
              <p14:cNvContentPartPr/>
              <p14:nvPr/>
            </p14:nvContentPartPr>
            <p14:xfrm>
              <a:off x="2954332" y="4482595"/>
              <a:ext cx="360" cy="3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2953612" y="4481155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">
            <p14:nvContentPartPr>
              <p14:cNvPr id="69" name="Ink 68"/>
              <p14:cNvContentPartPr/>
              <p14:nvPr/>
            </p14:nvContentPartPr>
            <p14:xfrm>
              <a:off x="68543" y="1889456"/>
              <a:ext cx="182520" cy="83376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67463" y="1887296"/>
                <a:ext cx="184320" cy="83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">
            <p14:nvContentPartPr>
              <p14:cNvPr id="118" name="Ink 117"/>
              <p14:cNvContentPartPr/>
              <p14:nvPr/>
            </p14:nvContentPartPr>
            <p14:xfrm>
              <a:off x="3213892" y="4525795"/>
              <a:ext cx="360" cy="3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213172" y="45243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">
            <p14:nvContentPartPr>
              <p14:cNvPr id="127" name="Ink 126"/>
              <p14:cNvContentPartPr/>
              <p14:nvPr/>
            </p14:nvContentPartPr>
            <p14:xfrm>
              <a:off x="3872332" y="4396195"/>
              <a:ext cx="360" cy="36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3871612" y="4394395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71" name="Group 170"/>
          <p:cNvGrpSpPr/>
          <p:nvPr/>
        </p:nvGrpSpPr>
        <p:grpSpPr>
          <a:xfrm>
            <a:off x="323421" y="2371634"/>
            <a:ext cx="1337822" cy="344461"/>
            <a:chOff x="286552" y="2378755"/>
            <a:chExt cx="1526040" cy="3661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29">
              <p14:nvContentPartPr>
                <p14:cNvPr id="78" name="Ink 77"/>
                <p14:cNvContentPartPr/>
                <p14:nvPr/>
              </p14:nvContentPartPr>
              <p14:xfrm>
                <a:off x="1268992" y="2501875"/>
                <a:ext cx="113760" cy="1800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1268171" y="2499194"/>
                  <a:ext cx="116224" cy="222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0">
              <p14:nvContentPartPr>
                <p14:cNvPr id="93" name="Ink 92"/>
                <p14:cNvContentPartPr/>
                <p14:nvPr/>
              </p14:nvContentPartPr>
              <p14:xfrm>
                <a:off x="1278712" y="2572795"/>
                <a:ext cx="113760" cy="1404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1277480" y="2572015"/>
                  <a:ext cx="116224" cy="175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1">
              <p14:nvContentPartPr>
                <p14:cNvPr id="112" name="Ink 111"/>
                <p14:cNvContentPartPr/>
                <p14:nvPr/>
              </p14:nvContentPartPr>
              <p14:xfrm>
                <a:off x="1522072" y="2517355"/>
                <a:ext cx="82800" cy="1188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1520842" y="2515822"/>
                  <a:ext cx="85669" cy="160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2">
              <p14:nvContentPartPr>
                <p14:cNvPr id="115" name="Ink 114"/>
                <p14:cNvContentPartPr/>
                <p14:nvPr/>
              </p14:nvContentPartPr>
              <p14:xfrm>
                <a:off x="1670752" y="2414755"/>
                <a:ext cx="141840" cy="20340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1669112" y="2412079"/>
                  <a:ext cx="145120" cy="2087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3">
              <p14:nvContentPartPr>
                <p14:cNvPr id="119" name="Ink 118"/>
                <p14:cNvContentPartPr/>
                <p14:nvPr/>
              </p14:nvContentPartPr>
              <p14:xfrm>
                <a:off x="286552" y="2453995"/>
                <a:ext cx="218520" cy="20880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284909" y="2451318"/>
                  <a:ext cx="220574" cy="2141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4">
              <p14:nvContentPartPr>
                <p14:cNvPr id="120" name="Ink 119"/>
                <p14:cNvContentPartPr/>
                <p14:nvPr/>
              </p14:nvContentPartPr>
              <p14:xfrm>
                <a:off x="569152" y="2627515"/>
                <a:ext cx="15120" cy="11736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568743" y="2625604"/>
                  <a:ext cx="16346" cy="12194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5">
              <p14:nvContentPartPr>
                <p14:cNvPr id="121" name="Ink 120"/>
                <p14:cNvContentPartPr/>
                <p14:nvPr/>
              </p14:nvContentPartPr>
              <p14:xfrm>
                <a:off x="584632" y="2600875"/>
                <a:ext cx="76320" cy="13752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582999" y="2598583"/>
                  <a:ext cx="79585" cy="1424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6">
              <p14:nvContentPartPr>
                <p14:cNvPr id="122" name="Ink 121"/>
                <p14:cNvContentPartPr/>
                <p14:nvPr/>
              </p14:nvContentPartPr>
              <p14:xfrm>
                <a:off x="710970" y="2673235"/>
                <a:ext cx="96840" cy="6588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457"/>
                <a:stretch>
                  <a:fillRect/>
                </a:stretch>
              </p:blipFill>
              <p:spPr>
                <a:xfrm>
                  <a:off x="709739" y="2670554"/>
                  <a:ext cx="98892" cy="704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8">
              <p14:nvContentPartPr>
                <p14:cNvPr id="123" name="Ink 122"/>
                <p14:cNvContentPartPr/>
                <p14:nvPr/>
              </p14:nvContentPartPr>
              <p14:xfrm>
                <a:off x="593632" y="2417275"/>
                <a:ext cx="11160" cy="6480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592436" y="2414974"/>
                  <a:ext cx="13551" cy="697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9">
              <p14:nvContentPartPr>
                <p14:cNvPr id="124" name="Ink 123"/>
                <p14:cNvContentPartPr/>
                <p14:nvPr/>
              </p14:nvContentPartPr>
              <p14:xfrm>
                <a:off x="550432" y="2389195"/>
                <a:ext cx="107640" cy="3528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549199" y="2386511"/>
                  <a:ext cx="110516" cy="387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0">
              <p14:nvContentPartPr>
                <p14:cNvPr id="125" name="Ink 124"/>
                <p14:cNvContentPartPr/>
                <p14:nvPr/>
              </p14:nvContentPartPr>
              <p14:xfrm>
                <a:off x="781552" y="2511235"/>
                <a:ext cx="32040" cy="3312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780320" y="2508570"/>
                  <a:ext cx="34505" cy="384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1">
              <p14:nvContentPartPr>
                <p14:cNvPr id="128" name="Ink 127"/>
                <p14:cNvContentPartPr/>
                <p14:nvPr/>
              </p14:nvContentPartPr>
              <p14:xfrm>
                <a:off x="959880" y="2378755"/>
                <a:ext cx="167400" cy="30636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958649" y="2376078"/>
                  <a:ext cx="170272" cy="31171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" name="Group 5"/>
          <p:cNvGrpSpPr/>
          <p:nvPr/>
        </p:nvGrpSpPr>
        <p:grpSpPr>
          <a:xfrm>
            <a:off x="191943" y="2746150"/>
            <a:ext cx="2709360" cy="448200"/>
            <a:chOff x="301492" y="2817595"/>
            <a:chExt cx="2709360" cy="448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62">
              <p14:nvContentPartPr>
                <p14:cNvPr id="129" name="Ink 128"/>
                <p14:cNvContentPartPr/>
                <p14:nvPr/>
              </p14:nvContentPartPr>
              <p14:xfrm>
                <a:off x="305812" y="2978875"/>
                <a:ext cx="122040" cy="21636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304372" y="2976715"/>
                  <a:ext cx="124560" cy="22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3">
              <p14:nvContentPartPr>
                <p14:cNvPr id="130" name="Ink 129"/>
                <p14:cNvContentPartPr/>
                <p14:nvPr/>
              </p14:nvContentPartPr>
              <p14:xfrm>
                <a:off x="301492" y="2999035"/>
                <a:ext cx="140040" cy="21456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300052" y="2997235"/>
                  <a:ext cx="142200" cy="21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4">
              <p14:nvContentPartPr>
                <p14:cNvPr id="143" name="Ink 142"/>
                <p14:cNvContentPartPr/>
                <p14:nvPr/>
              </p14:nvContentPartPr>
              <p14:xfrm>
                <a:off x="507412" y="3140155"/>
                <a:ext cx="30240" cy="12492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506332" y="3137995"/>
                  <a:ext cx="32040" cy="12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5">
              <p14:nvContentPartPr>
                <p14:cNvPr id="148" name="Ink 147"/>
                <p14:cNvContentPartPr/>
                <p14:nvPr/>
              </p14:nvContentPartPr>
              <p14:xfrm>
                <a:off x="520732" y="3121075"/>
                <a:ext cx="88920" cy="12744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520372" y="3118915"/>
                  <a:ext cx="90720" cy="13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6">
              <p14:nvContentPartPr>
                <p14:cNvPr id="150" name="Ink 149"/>
                <p14:cNvContentPartPr/>
                <p14:nvPr/>
              </p14:nvContentPartPr>
              <p14:xfrm>
                <a:off x="1662292" y="2948995"/>
                <a:ext cx="141840" cy="23004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1660852" y="2946835"/>
                  <a:ext cx="144720" cy="23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7">
              <p14:nvContentPartPr>
                <p14:cNvPr id="154" name="Ink 153"/>
                <p14:cNvContentPartPr/>
                <p14:nvPr/>
              </p14:nvContentPartPr>
              <p14:xfrm>
                <a:off x="1683532" y="2956195"/>
                <a:ext cx="137520" cy="21852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1682092" y="2954035"/>
                  <a:ext cx="140040" cy="22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8">
              <p14:nvContentPartPr>
                <p14:cNvPr id="155" name="Ink 154"/>
                <p14:cNvContentPartPr/>
                <p14:nvPr/>
              </p14:nvContentPartPr>
              <p14:xfrm>
                <a:off x="1891972" y="3100555"/>
                <a:ext cx="7560" cy="14112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1890892" y="3098035"/>
                  <a:ext cx="9720" cy="14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9">
              <p14:nvContentPartPr>
                <p14:cNvPr id="161" name="Ink 160"/>
                <p14:cNvContentPartPr/>
                <p14:nvPr/>
              </p14:nvContentPartPr>
              <p14:xfrm>
                <a:off x="1890172" y="3101635"/>
                <a:ext cx="108000" cy="14076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1889452" y="3099115"/>
                  <a:ext cx="110160" cy="14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0">
              <p14:nvContentPartPr>
                <p14:cNvPr id="163" name="Ink 162"/>
                <p14:cNvContentPartPr/>
                <p14:nvPr/>
              </p14:nvContentPartPr>
              <p14:xfrm>
                <a:off x="2119132" y="3052315"/>
                <a:ext cx="145080" cy="12960"/>
              </p14:xfrm>
            </p:contentPart>
          </mc:Choice>
          <mc:Fallback xmlns="">
            <p:pic>
              <p:nvPicPr>
                <p:cNvPr id="163" name="Ink 162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2117692" y="3049795"/>
                  <a:ext cx="14796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1">
              <p14:nvContentPartPr>
                <p14:cNvPr id="164" name="Ink 163"/>
                <p14:cNvContentPartPr/>
                <p14:nvPr/>
              </p14:nvContentPartPr>
              <p14:xfrm>
                <a:off x="2181412" y="2982115"/>
                <a:ext cx="8640" cy="15408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2180332" y="2979595"/>
                  <a:ext cx="10080" cy="15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2">
              <p14:nvContentPartPr>
                <p14:cNvPr id="165" name="Ink 164"/>
                <p14:cNvContentPartPr/>
                <p14:nvPr/>
              </p14:nvContentPartPr>
              <p14:xfrm>
                <a:off x="2350252" y="2979235"/>
                <a:ext cx="294120" cy="28656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2349172" y="2976355"/>
                  <a:ext cx="296280" cy="29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3">
              <p14:nvContentPartPr>
                <p14:cNvPr id="166" name="Ink 165"/>
                <p14:cNvContentPartPr/>
                <p14:nvPr/>
              </p14:nvContentPartPr>
              <p14:xfrm>
                <a:off x="2733652" y="3031075"/>
                <a:ext cx="29880" cy="29520"/>
              </p14:xfrm>
            </p:contentPart>
          </mc:Choice>
          <mc:Fallback xmlns="">
            <p:pic>
              <p:nvPicPr>
                <p:cNvPr id="166" name="Ink 165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2732572" y="3030715"/>
                  <a:ext cx="32400" cy="3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4">
              <p14:nvContentPartPr>
                <p14:cNvPr id="167" name="Ink 166"/>
                <p14:cNvContentPartPr/>
                <p14:nvPr/>
              </p14:nvContentPartPr>
              <p14:xfrm>
                <a:off x="2874772" y="2817595"/>
                <a:ext cx="136080" cy="302760"/>
              </p14:xfrm>
            </p:contentPart>
          </mc:Choice>
          <mc:Fallback xmlns="">
            <p:pic>
              <p:nvPicPr>
                <p:cNvPr id="167" name="Ink 166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2873692" y="2814715"/>
                  <a:ext cx="138600" cy="30852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68" name="Right Arrow 167"/>
            <p:cNvSpPr/>
            <p:nvPr/>
          </p:nvSpPr>
          <p:spPr>
            <a:xfrm>
              <a:off x="781862" y="3045835"/>
              <a:ext cx="679890" cy="12528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75">
            <p14:nvContentPartPr>
              <p14:cNvPr id="172" name="Ink 171"/>
              <p14:cNvContentPartPr/>
              <p14:nvPr/>
            </p14:nvContentPartPr>
            <p14:xfrm>
              <a:off x="3423772" y="685675"/>
              <a:ext cx="70200" cy="10188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3422692" y="683515"/>
                <a:ext cx="7272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6">
            <p14:nvContentPartPr>
              <p14:cNvPr id="173" name="Ink 172"/>
              <p14:cNvContentPartPr/>
              <p14:nvPr/>
            </p14:nvContentPartPr>
            <p14:xfrm>
              <a:off x="3411532" y="698995"/>
              <a:ext cx="91440" cy="12240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3410092" y="696475"/>
                <a:ext cx="9396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7">
            <p14:nvContentPartPr>
              <p14:cNvPr id="174" name="Ink 173"/>
              <p14:cNvContentPartPr/>
              <p14:nvPr/>
            </p14:nvContentPartPr>
            <p14:xfrm>
              <a:off x="3528892" y="746875"/>
              <a:ext cx="101520" cy="10332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3528532" y="744355"/>
                <a:ext cx="10332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8">
            <p14:nvContentPartPr>
              <p14:cNvPr id="175" name="Ink 174"/>
              <p14:cNvContentPartPr/>
              <p14:nvPr/>
            </p14:nvContentPartPr>
            <p14:xfrm>
              <a:off x="5097772" y="4205395"/>
              <a:ext cx="360" cy="36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5097052" y="4203955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9">
            <p14:nvContentPartPr>
              <p14:cNvPr id="176" name="Ink 175"/>
              <p14:cNvContentPartPr/>
              <p14:nvPr/>
            </p14:nvContentPartPr>
            <p14:xfrm>
              <a:off x="5076172" y="4067155"/>
              <a:ext cx="360" cy="3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075092" y="40653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0">
            <p14:nvContentPartPr>
              <p14:cNvPr id="177" name="Ink 176"/>
              <p14:cNvContentPartPr/>
              <p14:nvPr/>
            </p14:nvContentPartPr>
            <p14:xfrm>
              <a:off x="5500252" y="3525715"/>
              <a:ext cx="26640" cy="17748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499532" y="3524275"/>
                <a:ext cx="28080" cy="180720"/>
              </a:xfrm>
              <a:prstGeom prst="rect">
                <a:avLst/>
              </a:prstGeom>
            </p:spPr>
          </p:pic>
        </mc:Fallback>
      </mc:AlternateContent>
      <p:grpSp>
        <p:nvGrpSpPr>
          <p:cNvPr id="5" name="Group 4"/>
          <p:cNvGrpSpPr/>
          <p:nvPr/>
        </p:nvGrpSpPr>
        <p:grpSpPr>
          <a:xfrm>
            <a:off x="2807838" y="781435"/>
            <a:ext cx="603694" cy="294383"/>
            <a:chOff x="2807838" y="781435"/>
            <a:chExt cx="603694" cy="294383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81">
              <p14:nvContentPartPr>
                <p14:cNvPr id="178" name="Ink 177"/>
                <p14:cNvContentPartPr/>
                <p14:nvPr/>
              </p14:nvContentPartPr>
              <p14:xfrm>
                <a:off x="3105172" y="781435"/>
                <a:ext cx="111240" cy="25128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3104092" y="778915"/>
                  <a:ext cx="113400" cy="256320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180" name="Straight Arrow Connector 179"/>
            <p:cNvCxnSpPr/>
            <p:nvPr/>
          </p:nvCxnSpPr>
          <p:spPr>
            <a:xfrm flipH="1">
              <a:off x="2807838" y="1046020"/>
              <a:ext cx="603694" cy="2979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225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Simplex-a:</a:t>
            </a:r>
            <a:r>
              <a:rPr lang="ru-RU" dirty="0" smtClean="0"/>
              <a:t> </a:t>
            </a:r>
            <a:r>
              <a:rPr lang="en-US" dirty="0" smtClean="0"/>
              <a:t>changing basis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9" name="Ink 28"/>
              <p14:cNvContentPartPr/>
              <p14:nvPr/>
            </p14:nvContentPartPr>
            <p14:xfrm>
              <a:off x="3078670" y="2206234"/>
              <a:ext cx="360" cy="3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77950" y="2204794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Ink 38"/>
              <p14:cNvContentPartPr/>
              <p14:nvPr/>
            </p14:nvContentPartPr>
            <p14:xfrm>
              <a:off x="3164755" y="3354519"/>
              <a:ext cx="26280" cy="3708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64035" y="3353079"/>
                <a:ext cx="27720" cy="40320"/>
              </a:xfrm>
              <a:prstGeom prst="rect">
                <a:avLst/>
              </a:prstGeom>
            </p:spPr>
          </p:pic>
        </mc:Fallback>
      </mc:AlternateContent>
      <p:sp>
        <p:nvSpPr>
          <p:cNvPr id="92" name="Freeform 91"/>
          <p:cNvSpPr/>
          <p:nvPr/>
        </p:nvSpPr>
        <p:spPr>
          <a:xfrm>
            <a:off x="2392870" y="885067"/>
            <a:ext cx="1371600" cy="1334814"/>
          </a:xfrm>
          <a:custGeom>
            <a:avLst/>
            <a:gdLst>
              <a:gd name="connsiteX0" fmla="*/ 0 w 1371600"/>
              <a:gd name="connsiteY0" fmla="*/ 635876 h 1334814"/>
              <a:gd name="connsiteX1" fmla="*/ 147145 w 1371600"/>
              <a:gd name="connsiteY1" fmla="*/ 52551 h 1334814"/>
              <a:gd name="connsiteX2" fmla="*/ 1014248 w 1371600"/>
              <a:gd name="connsiteY2" fmla="*/ 0 h 1334814"/>
              <a:gd name="connsiteX3" fmla="*/ 1371600 w 1371600"/>
              <a:gd name="connsiteY3" fmla="*/ 446689 h 1334814"/>
              <a:gd name="connsiteX4" fmla="*/ 1056289 w 1371600"/>
              <a:gd name="connsiteY4" fmla="*/ 1334814 h 1334814"/>
              <a:gd name="connsiteX5" fmla="*/ 331076 w 1371600"/>
              <a:gd name="connsiteY5" fmla="*/ 1329558 h 1334814"/>
              <a:gd name="connsiteX6" fmla="*/ 0 w 1371600"/>
              <a:gd name="connsiteY6" fmla="*/ 635876 h 133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34814">
                <a:moveTo>
                  <a:pt x="0" y="635876"/>
                </a:moveTo>
                <a:lnTo>
                  <a:pt x="147145" y="52551"/>
                </a:lnTo>
                <a:lnTo>
                  <a:pt x="1014248" y="0"/>
                </a:lnTo>
                <a:lnTo>
                  <a:pt x="1371600" y="446689"/>
                </a:lnTo>
                <a:lnTo>
                  <a:pt x="1056289" y="1334814"/>
                </a:lnTo>
                <a:lnTo>
                  <a:pt x="331076" y="1329558"/>
                </a:lnTo>
                <a:lnTo>
                  <a:pt x="0" y="63587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/>
          <p:cNvCxnSpPr/>
          <p:nvPr/>
        </p:nvCxnSpPr>
        <p:spPr>
          <a:xfrm>
            <a:off x="2072529" y="849754"/>
            <a:ext cx="735309" cy="154064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2165790" y="452986"/>
            <a:ext cx="496475" cy="196816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1781182" y="843994"/>
            <a:ext cx="2303650" cy="13961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061452" y="452985"/>
            <a:ext cx="1538107" cy="1922629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3388621" y="569674"/>
            <a:ext cx="646412" cy="182072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063650" y="2219881"/>
            <a:ext cx="2780936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8" name="Group 207"/>
          <p:cNvGrpSpPr/>
          <p:nvPr/>
        </p:nvGrpSpPr>
        <p:grpSpPr>
          <a:xfrm>
            <a:off x="1897950" y="724291"/>
            <a:ext cx="535680" cy="225000"/>
            <a:chOff x="884558" y="674793"/>
            <a:chExt cx="535680" cy="225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31" name="Ink 130"/>
                <p14:cNvContentPartPr/>
                <p14:nvPr/>
              </p14:nvContentPartPr>
              <p14:xfrm>
                <a:off x="884558" y="769113"/>
                <a:ext cx="75600" cy="10692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83478" y="766593"/>
                  <a:ext cx="7740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32" name="Ink 131"/>
                <p14:cNvContentPartPr/>
                <p14:nvPr/>
              </p14:nvContentPartPr>
              <p14:xfrm>
                <a:off x="996518" y="855873"/>
                <a:ext cx="16200" cy="439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95438" y="853713"/>
                  <a:ext cx="1764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33" name="Ink 132"/>
                <p14:cNvContentPartPr/>
                <p14:nvPr/>
              </p14:nvContentPartPr>
              <p14:xfrm>
                <a:off x="1003358" y="823833"/>
                <a:ext cx="2520" cy="50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002278" y="821673"/>
                  <a:ext cx="468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34" name="Ink 133"/>
                <p14:cNvContentPartPr/>
                <p14:nvPr/>
              </p14:nvContentPartPr>
              <p14:xfrm>
                <a:off x="959078" y="674793"/>
                <a:ext cx="78840" cy="7740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957638" y="672273"/>
                  <a:ext cx="8028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5" name="Ink 134"/>
                <p14:cNvContentPartPr/>
                <p14:nvPr/>
              </p14:nvContentPartPr>
              <p14:xfrm>
                <a:off x="1068158" y="759753"/>
                <a:ext cx="62640" cy="56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067078" y="757593"/>
                  <a:ext cx="6480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36" name="Ink 135"/>
                <p14:cNvContentPartPr/>
                <p14:nvPr/>
              </p14:nvContentPartPr>
              <p14:xfrm>
                <a:off x="1078958" y="751473"/>
                <a:ext cx="49320" cy="8136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077878" y="750033"/>
                  <a:ext cx="5112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37" name="Ink 136"/>
                <p14:cNvContentPartPr/>
                <p14:nvPr/>
              </p14:nvContentPartPr>
              <p14:xfrm>
                <a:off x="1177238" y="774513"/>
                <a:ext cx="65520" cy="468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176158" y="772353"/>
                  <a:ext cx="6768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38" name="Ink 137"/>
                <p14:cNvContentPartPr/>
                <p14:nvPr/>
              </p14:nvContentPartPr>
              <p14:xfrm>
                <a:off x="1198838" y="798273"/>
                <a:ext cx="58680" cy="1044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197758" y="797913"/>
                  <a:ext cx="6012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39" name="Ink 138"/>
                <p14:cNvContentPartPr/>
                <p14:nvPr/>
              </p14:nvContentPartPr>
              <p14:xfrm>
                <a:off x="1286678" y="678753"/>
                <a:ext cx="68760" cy="14292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285238" y="676953"/>
                  <a:ext cx="7164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40" name="Ink 139"/>
                <p14:cNvContentPartPr/>
                <p14:nvPr/>
              </p14:nvContentPartPr>
              <p14:xfrm>
                <a:off x="1391438" y="822033"/>
                <a:ext cx="28800" cy="5040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390358" y="819873"/>
                  <a:ext cx="3024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41" name="Ink 140"/>
                <p14:cNvContentPartPr/>
                <p14:nvPr/>
              </p14:nvContentPartPr>
              <p14:xfrm>
                <a:off x="1387118" y="770193"/>
                <a:ext cx="8640" cy="1008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386038" y="768393"/>
                  <a:ext cx="10080" cy="144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2" name="Ink 141"/>
              <p14:cNvContentPartPr/>
              <p14:nvPr/>
            </p14:nvContentPartPr>
            <p14:xfrm>
              <a:off x="4636676" y="2446715"/>
              <a:ext cx="360" cy="3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635956" y="2445275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0" name="Group 159"/>
          <p:cNvGrpSpPr/>
          <p:nvPr/>
        </p:nvGrpSpPr>
        <p:grpSpPr>
          <a:xfrm rot="3037514">
            <a:off x="3876804" y="1521812"/>
            <a:ext cx="516960" cy="276480"/>
            <a:chOff x="3904878" y="328638"/>
            <a:chExt cx="516960" cy="276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44" name="Ink 143"/>
                <p14:cNvContentPartPr/>
                <p14:nvPr/>
              </p14:nvContentPartPr>
              <p14:xfrm>
                <a:off x="3904878" y="392718"/>
                <a:ext cx="96480" cy="961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3903798" y="390558"/>
                  <a:ext cx="9828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45" name="Ink 144"/>
                <p14:cNvContentPartPr/>
                <p14:nvPr/>
              </p14:nvContentPartPr>
              <p14:xfrm>
                <a:off x="3993078" y="494238"/>
                <a:ext cx="35280" cy="11088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3991998" y="492438"/>
                  <a:ext cx="3744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46" name="Ink 145"/>
                <p14:cNvContentPartPr/>
                <p14:nvPr/>
              </p14:nvContentPartPr>
              <p14:xfrm>
                <a:off x="4023318" y="463638"/>
                <a:ext cx="7920" cy="828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4022238" y="462918"/>
                  <a:ext cx="93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147" name="Ink 146"/>
                <p14:cNvContentPartPr/>
                <p14:nvPr/>
              </p14:nvContentPartPr>
              <p14:xfrm>
                <a:off x="3985518" y="328638"/>
                <a:ext cx="91440" cy="7020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3984438" y="326118"/>
                  <a:ext cx="936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151" name="Ink 150"/>
                <p14:cNvContentPartPr/>
                <p14:nvPr/>
              </p14:nvContentPartPr>
              <p14:xfrm>
                <a:off x="4210158" y="421518"/>
                <a:ext cx="60840" cy="108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4209438" y="418998"/>
                  <a:ext cx="6264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152" name="Ink 151"/>
                <p14:cNvContentPartPr/>
                <p14:nvPr/>
              </p14:nvContentPartPr>
              <p14:xfrm>
                <a:off x="4209078" y="456798"/>
                <a:ext cx="73080" cy="684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4207998" y="454998"/>
                  <a:ext cx="7524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153" name="Ink 152"/>
                <p14:cNvContentPartPr/>
                <p14:nvPr/>
              </p14:nvContentPartPr>
              <p14:xfrm>
                <a:off x="4312038" y="334758"/>
                <a:ext cx="77040" cy="15912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4310958" y="332598"/>
                  <a:ext cx="7956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156" name="Ink 155"/>
                <p14:cNvContentPartPr/>
                <p14:nvPr/>
              </p14:nvContentPartPr>
              <p14:xfrm>
                <a:off x="4412118" y="456798"/>
                <a:ext cx="7560" cy="864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4410678" y="454998"/>
                  <a:ext cx="100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157" name="Ink 156"/>
                <p14:cNvContentPartPr/>
                <p14:nvPr/>
              </p14:nvContentPartPr>
              <p14:xfrm>
                <a:off x="4070838" y="389478"/>
                <a:ext cx="82440" cy="8100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4069758" y="387318"/>
                  <a:ext cx="8460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158" name="Ink 157"/>
                <p14:cNvContentPartPr/>
                <p14:nvPr/>
              </p14:nvContentPartPr>
              <p14:xfrm>
                <a:off x="4079478" y="382998"/>
                <a:ext cx="79200" cy="10548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4078398" y="380838"/>
                  <a:ext cx="8136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159" name="Ink 158"/>
                <p14:cNvContentPartPr/>
                <p14:nvPr/>
              </p14:nvContentPartPr>
              <p14:xfrm>
                <a:off x="4371438" y="475878"/>
                <a:ext cx="50400" cy="11772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4370358" y="474798"/>
                  <a:ext cx="52920" cy="1213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85" name="Ink 184"/>
              <p14:cNvContentPartPr/>
              <p14:nvPr/>
            </p14:nvContentPartPr>
            <p14:xfrm>
              <a:off x="5689411" y="2602092"/>
              <a:ext cx="360" cy="3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688691" y="2600652"/>
                <a:ext cx="1800" cy="3600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Straight Arrow Connector 3"/>
          <p:cNvCxnSpPr/>
          <p:nvPr/>
        </p:nvCxnSpPr>
        <p:spPr>
          <a:xfrm flipH="1" flipV="1">
            <a:off x="2890227" y="510287"/>
            <a:ext cx="40860" cy="386444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V="1">
            <a:off x="3610803" y="875851"/>
            <a:ext cx="320400" cy="250978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3043324" y="1260783"/>
            <a:ext cx="490878" cy="254055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5" name="Ink 34"/>
              <p14:cNvContentPartPr/>
              <p14:nvPr/>
            </p14:nvContentPartPr>
            <p14:xfrm>
              <a:off x="3284581" y="1179902"/>
              <a:ext cx="104040" cy="1224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283141" y="1177382"/>
                <a:ext cx="10620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9" name="Ink 58"/>
              <p14:cNvContentPartPr/>
              <p14:nvPr/>
            </p14:nvContentPartPr>
            <p14:xfrm>
              <a:off x="5323291" y="3539814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322211" y="3538374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2" name="Ink 81"/>
              <p14:cNvContentPartPr/>
              <p14:nvPr/>
            </p14:nvContentPartPr>
            <p14:xfrm>
              <a:off x="3677212" y="3860624"/>
              <a:ext cx="360" cy="3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676492" y="3858824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14" name="Group 113"/>
          <p:cNvGrpSpPr/>
          <p:nvPr/>
        </p:nvGrpSpPr>
        <p:grpSpPr>
          <a:xfrm>
            <a:off x="176057" y="374956"/>
            <a:ext cx="1347922" cy="350283"/>
            <a:chOff x="354207" y="1790161"/>
            <a:chExt cx="1347922" cy="350283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79" name="Ink 78"/>
                <p14:cNvContentPartPr/>
                <p14:nvPr/>
              </p14:nvContentPartPr>
              <p14:xfrm>
                <a:off x="354207" y="1816006"/>
                <a:ext cx="183351" cy="288558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352766" y="1813484"/>
                  <a:ext cx="186233" cy="2936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80" name="Ink 79"/>
                <p14:cNvContentPartPr/>
                <p14:nvPr/>
              </p14:nvContentPartPr>
              <p14:xfrm>
                <a:off x="385526" y="1968951"/>
                <a:ext cx="82706" cy="117065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384088" y="1966790"/>
                  <a:ext cx="85223" cy="1217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81" name="Ink 80"/>
                <p14:cNvContentPartPr/>
                <p14:nvPr/>
              </p14:nvContentPartPr>
              <p14:xfrm>
                <a:off x="608102" y="2022467"/>
                <a:ext cx="110376" cy="117977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606659" y="2019949"/>
                  <a:ext cx="112901" cy="1230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83" name="Ink 82"/>
                <p14:cNvContentPartPr/>
                <p14:nvPr/>
              </p14:nvContentPartPr>
              <p14:xfrm>
                <a:off x="833110" y="1805364"/>
                <a:ext cx="53820" cy="253895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832034" y="1804644"/>
                  <a:ext cx="55255" cy="2571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84" name="Ink 83"/>
                <p14:cNvContentPartPr/>
                <p14:nvPr/>
              </p14:nvContentPartPr>
              <p14:xfrm>
                <a:off x="883585" y="1798066"/>
                <a:ext cx="85746" cy="245989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882504" y="1795905"/>
                  <a:ext cx="87908" cy="2506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85" name="Ink 84"/>
                <p14:cNvContentPartPr/>
                <p14:nvPr/>
              </p14:nvContentPartPr>
              <p14:xfrm>
                <a:off x="858956" y="1961350"/>
                <a:ext cx="98517" cy="25541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857877" y="1959192"/>
                  <a:ext cx="100674" cy="298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86" name="Ink 85"/>
                <p14:cNvContentPartPr/>
                <p14:nvPr/>
              </p14:nvContentPartPr>
              <p14:xfrm>
                <a:off x="1030805" y="1989602"/>
                <a:ext cx="92132" cy="123755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1029725" y="1987076"/>
                  <a:ext cx="94291" cy="12880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87" name="Ink 86"/>
                <p14:cNvContentPartPr/>
                <p14:nvPr/>
              </p14:nvContentPartPr>
              <p14:xfrm>
                <a:off x="1263667" y="1942419"/>
                <a:ext cx="90003" cy="10642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1262591" y="1939936"/>
                  <a:ext cx="92154" cy="156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88" name="Ink 87"/>
                <p14:cNvContentPartPr/>
                <p14:nvPr/>
              </p14:nvContentPartPr>
              <p14:xfrm>
                <a:off x="1268836" y="2000192"/>
                <a:ext cx="99125" cy="30407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1267755" y="1999468"/>
                  <a:ext cx="100567" cy="336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89" name="Ink 88"/>
                <p14:cNvContentPartPr/>
                <p14:nvPr/>
              </p14:nvContentPartPr>
              <p14:xfrm>
                <a:off x="1456748" y="1934514"/>
                <a:ext cx="129228" cy="137438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455304" y="1931989"/>
                  <a:ext cx="131033" cy="1424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90" name="Ink 89"/>
                <p14:cNvContentPartPr/>
                <p14:nvPr/>
              </p14:nvContentPartPr>
              <p14:xfrm>
                <a:off x="1572597" y="1815624"/>
                <a:ext cx="129532" cy="129532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571518" y="1814545"/>
                  <a:ext cx="130971" cy="1331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97" name="Ink 96"/>
                <p14:cNvContentPartPr/>
                <p14:nvPr/>
              </p14:nvContentPartPr>
              <p14:xfrm>
                <a:off x="556107" y="1790161"/>
                <a:ext cx="97605" cy="99429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555027" y="1788007"/>
                  <a:ext cx="99406" cy="104095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68" name="Ink 67"/>
              <p14:cNvContentPartPr/>
              <p14:nvPr/>
            </p14:nvContentPartPr>
            <p14:xfrm>
              <a:off x="2954332" y="4482595"/>
              <a:ext cx="360" cy="3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953612" y="4481155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8" name="Ink 117"/>
              <p14:cNvContentPartPr/>
              <p14:nvPr/>
            </p14:nvContentPartPr>
            <p14:xfrm>
              <a:off x="3213892" y="4525795"/>
              <a:ext cx="360" cy="3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213172" y="45243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27" name="Ink 126"/>
              <p14:cNvContentPartPr/>
              <p14:nvPr/>
            </p14:nvContentPartPr>
            <p14:xfrm>
              <a:off x="3872332" y="4396195"/>
              <a:ext cx="360" cy="36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3871612" y="4394395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129" name="Ink 128"/>
              <p14:cNvContentPartPr/>
              <p14:nvPr/>
            </p14:nvContentPartPr>
            <p14:xfrm>
              <a:off x="585916" y="2898055"/>
              <a:ext cx="122040" cy="21636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584476" y="2895895"/>
                <a:ext cx="12456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130" name="Ink 129"/>
              <p14:cNvContentPartPr/>
              <p14:nvPr/>
            </p14:nvContentPartPr>
            <p14:xfrm>
              <a:off x="581596" y="2918215"/>
              <a:ext cx="140040" cy="2145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580156" y="2916415"/>
                <a:ext cx="14220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143" name="Ink 142"/>
              <p14:cNvContentPartPr/>
              <p14:nvPr/>
            </p14:nvContentPartPr>
            <p14:xfrm>
              <a:off x="787516" y="3059335"/>
              <a:ext cx="30240" cy="12492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786436" y="3057175"/>
                <a:ext cx="3204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148" name="Ink 147"/>
              <p14:cNvContentPartPr/>
              <p14:nvPr/>
            </p14:nvContentPartPr>
            <p14:xfrm>
              <a:off x="800836" y="3040255"/>
              <a:ext cx="88920" cy="12744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800476" y="3038095"/>
                <a:ext cx="9072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50" name="Ink 149"/>
              <p14:cNvContentPartPr/>
              <p14:nvPr/>
            </p14:nvContentPartPr>
            <p14:xfrm>
              <a:off x="2288587" y="2885815"/>
              <a:ext cx="141840" cy="2300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2287147" y="2883655"/>
                <a:ext cx="14472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54" name="Ink 153"/>
              <p14:cNvContentPartPr/>
              <p14:nvPr/>
            </p14:nvContentPartPr>
            <p14:xfrm>
              <a:off x="2309827" y="2893015"/>
              <a:ext cx="137520" cy="21852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2308387" y="2890855"/>
                <a:ext cx="14004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55" name="Ink 154"/>
              <p14:cNvContentPartPr/>
              <p14:nvPr/>
            </p14:nvContentPartPr>
            <p14:xfrm>
              <a:off x="2518267" y="3037375"/>
              <a:ext cx="7560" cy="14112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2517187" y="3034855"/>
                <a:ext cx="972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61" name="Ink 160"/>
              <p14:cNvContentPartPr/>
              <p14:nvPr/>
            </p14:nvContentPartPr>
            <p14:xfrm>
              <a:off x="2516467" y="3038455"/>
              <a:ext cx="108000" cy="1407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2515747" y="3035935"/>
                <a:ext cx="110160" cy="1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63" name="Ink 162"/>
              <p14:cNvContentPartPr/>
              <p14:nvPr/>
            </p14:nvContentPartPr>
            <p14:xfrm>
              <a:off x="2745427" y="2989135"/>
              <a:ext cx="145080" cy="1296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2743987" y="2986615"/>
                <a:ext cx="14796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64" name="Ink 163"/>
              <p14:cNvContentPartPr/>
              <p14:nvPr/>
            </p14:nvContentPartPr>
            <p14:xfrm>
              <a:off x="2807707" y="2918935"/>
              <a:ext cx="8640" cy="15408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2806627" y="2916415"/>
                <a:ext cx="1008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65" name="Ink 164"/>
              <p14:cNvContentPartPr/>
              <p14:nvPr/>
            </p14:nvContentPartPr>
            <p14:xfrm>
              <a:off x="2976547" y="2916055"/>
              <a:ext cx="294120" cy="28656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2975467" y="2913175"/>
                <a:ext cx="29628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66" name="Ink 165"/>
              <p14:cNvContentPartPr/>
              <p14:nvPr/>
            </p14:nvContentPartPr>
            <p14:xfrm>
              <a:off x="3359947" y="2967895"/>
              <a:ext cx="29880" cy="2952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3358867" y="2967535"/>
                <a:ext cx="3240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67" name="Ink 166"/>
              <p14:cNvContentPartPr/>
              <p14:nvPr/>
            </p14:nvContentPartPr>
            <p14:xfrm>
              <a:off x="3501067" y="2754415"/>
              <a:ext cx="136080" cy="30276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3499987" y="2751535"/>
                <a:ext cx="138600" cy="308520"/>
              </a:xfrm>
              <a:prstGeom prst="rect">
                <a:avLst/>
              </a:prstGeom>
            </p:spPr>
          </p:pic>
        </mc:Fallback>
      </mc:AlternateContent>
      <p:sp>
        <p:nvSpPr>
          <p:cNvPr id="168" name="Right Arrow 167"/>
          <p:cNvSpPr/>
          <p:nvPr/>
        </p:nvSpPr>
        <p:spPr>
          <a:xfrm>
            <a:off x="1077544" y="3070135"/>
            <a:ext cx="679890" cy="12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72" name="Ink 171"/>
              <p14:cNvContentPartPr/>
              <p14:nvPr/>
            </p14:nvContentPartPr>
            <p14:xfrm>
              <a:off x="3423772" y="685675"/>
              <a:ext cx="70200" cy="10188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3422692" y="683515"/>
                <a:ext cx="7272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73" name="Ink 172"/>
              <p14:cNvContentPartPr/>
              <p14:nvPr/>
            </p14:nvContentPartPr>
            <p14:xfrm>
              <a:off x="3411532" y="698995"/>
              <a:ext cx="91440" cy="12240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3410092" y="696475"/>
                <a:ext cx="9396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74" name="Ink 173"/>
              <p14:cNvContentPartPr/>
              <p14:nvPr/>
            </p14:nvContentPartPr>
            <p14:xfrm>
              <a:off x="3528892" y="746875"/>
              <a:ext cx="101520" cy="10332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3528532" y="744355"/>
                <a:ext cx="10332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75" name="Ink 174"/>
              <p14:cNvContentPartPr/>
              <p14:nvPr/>
            </p14:nvContentPartPr>
            <p14:xfrm>
              <a:off x="5097772" y="4205395"/>
              <a:ext cx="360" cy="36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5097052" y="4203955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76" name="Ink 175"/>
              <p14:cNvContentPartPr/>
              <p14:nvPr/>
            </p14:nvContentPartPr>
            <p14:xfrm>
              <a:off x="5076172" y="4067155"/>
              <a:ext cx="360" cy="3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5075092" y="40653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78" name="Ink 177"/>
              <p14:cNvContentPartPr/>
              <p14:nvPr/>
            </p14:nvContentPartPr>
            <p14:xfrm>
              <a:off x="3105172" y="781435"/>
              <a:ext cx="111240" cy="25128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3104092" y="778915"/>
                <a:ext cx="113400" cy="256320"/>
              </a:xfrm>
              <a:prstGeom prst="rect">
                <a:avLst/>
              </a:prstGeom>
            </p:spPr>
          </p:pic>
        </mc:Fallback>
      </mc:AlternateContent>
      <p:cxnSp>
        <p:nvCxnSpPr>
          <p:cNvPr id="180" name="Straight Arrow Connector 179"/>
          <p:cNvCxnSpPr/>
          <p:nvPr/>
        </p:nvCxnSpPr>
        <p:spPr>
          <a:xfrm flipH="1">
            <a:off x="2807838" y="1046020"/>
            <a:ext cx="603694" cy="2979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3" name="Ink 2"/>
              <p14:cNvContentPartPr/>
              <p14:nvPr/>
            </p14:nvContentPartPr>
            <p14:xfrm>
              <a:off x="3373036" y="3306655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3371956" y="33048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5" name="Ink 4"/>
              <p14:cNvContentPartPr/>
              <p14:nvPr/>
            </p14:nvContentPartPr>
            <p14:xfrm>
              <a:off x="124732" y="978355"/>
              <a:ext cx="122760" cy="154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123652" y="976195"/>
                <a:ext cx="12420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6" name="Ink 5"/>
              <p14:cNvContentPartPr/>
              <p14:nvPr/>
            </p14:nvContentPartPr>
            <p14:xfrm>
              <a:off x="237052" y="940915"/>
              <a:ext cx="115200" cy="76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235612" y="938395"/>
                <a:ext cx="11736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" name="Ink 6"/>
              <p14:cNvContentPartPr/>
              <p14:nvPr/>
            </p14:nvContentPartPr>
            <p14:xfrm>
              <a:off x="374212" y="883315"/>
              <a:ext cx="108360" cy="267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372772" y="880795"/>
                <a:ext cx="11016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8" name="Ink 7"/>
              <p14:cNvContentPartPr/>
              <p14:nvPr/>
            </p14:nvContentPartPr>
            <p14:xfrm>
              <a:off x="568972" y="1022275"/>
              <a:ext cx="108000" cy="18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567532" y="1019755"/>
                <a:ext cx="11052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9" name="Ink 8"/>
              <p14:cNvContentPartPr/>
              <p14:nvPr/>
            </p14:nvContentPartPr>
            <p14:xfrm>
              <a:off x="590572" y="1096435"/>
              <a:ext cx="75960" cy="118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589492" y="1094275"/>
                <a:ext cx="784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11" name="Ink 10"/>
              <p14:cNvContentPartPr/>
              <p14:nvPr/>
            </p14:nvContentPartPr>
            <p14:xfrm>
              <a:off x="746452" y="899875"/>
              <a:ext cx="165240" cy="2430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745732" y="897355"/>
                <a:ext cx="16740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12" name="Ink 11"/>
              <p14:cNvContentPartPr/>
              <p14:nvPr/>
            </p14:nvContentPartPr>
            <p14:xfrm>
              <a:off x="768412" y="1030195"/>
              <a:ext cx="93240" cy="1033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767692" y="1028395"/>
                <a:ext cx="94680" cy="1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13" name="Ink 12"/>
              <p14:cNvContentPartPr/>
              <p14:nvPr/>
            </p14:nvContentPartPr>
            <p14:xfrm>
              <a:off x="961732" y="1074475"/>
              <a:ext cx="11160" cy="1062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961012" y="1072675"/>
                <a:ext cx="1296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5" name="Ink 14"/>
              <p14:cNvContentPartPr/>
              <p14:nvPr/>
            </p14:nvContentPartPr>
            <p14:xfrm>
              <a:off x="966412" y="1062955"/>
              <a:ext cx="66240" cy="1465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966052" y="1060435"/>
                <a:ext cx="6768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16" name="Ink 15"/>
              <p14:cNvContentPartPr/>
              <p14:nvPr/>
            </p14:nvContentPartPr>
            <p14:xfrm>
              <a:off x="1013932" y="828955"/>
              <a:ext cx="5760" cy="878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1012492" y="826795"/>
                <a:ext cx="792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17" name="Ink 16"/>
              <p14:cNvContentPartPr/>
              <p14:nvPr/>
            </p14:nvContentPartPr>
            <p14:xfrm>
              <a:off x="947692" y="819955"/>
              <a:ext cx="119520" cy="302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946612" y="817435"/>
                <a:ext cx="12132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18" name="Ink 17"/>
              <p14:cNvContentPartPr/>
              <p14:nvPr/>
            </p14:nvContentPartPr>
            <p14:xfrm>
              <a:off x="1209052" y="862795"/>
              <a:ext cx="53280" cy="2138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1207972" y="860635"/>
                <a:ext cx="5544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19" name="Ink 18"/>
              <p14:cNvContentPartPr/>
              <p14:nvPr/>
            </p14:nvContentPartPr>
            <p14:xfrm>
              <a:off x="1259452" y="867835"/>
              <a:ext cx="61920" cy="1900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1258372" y="865675"/>
                <a:ext cx="6444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20" name="Ink 19"/>
              <p14:cNvContentPartPr/>
              <p14:nvPr/>
            </p14:nvContentPartPr>
            <p14:xfrm>
              <a:off x="1231372" y="990595"/>
              <a:ext cx="92880" cy="1908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1230292" y="988795"/>
                <a:ext cx="950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21" name="Ink 20"/>
              <p14:cNvContentPartPr/>
              <p14:nvPr/>
            </p14:nvContentPartPr>
            <p14:xfrm>
              <a:off x="1405972" y="968275"/>
              <a:ext cx="108360" cy="1126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1404892" y="965755"/>
                <a:ext cx="110880" cy="1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27" name="Ink 26"/>
              <p14:cNvContentPartPr/>
              <p14:nvPr/>
            </p14:nvContentPartPr>
            <p14:xfrm>
              <a:off x="1585252" y="787195"/>
              <a:ext cx="99000" cy="2548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1584172" y="784675"/>
                <a:ext cx="10044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28" name="Ink 27"/>
              <p14:cNvContentPartPr/>
              <p14:nvPr/>
            </p14:nvContentPartPr>
            <p14:xfrm>
              <a:off x="1158292" y="1082755"/>
              <a:ext cx="614880" cy="17280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1157212" y="1081675"/>
                <a:ext cx="61704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36" name="Ink 35"/>
              <p14:cNvContentPartPr/>
              <p14:nvPr/>
            </p14:nvContentPartPr>
            <p14:xfrm>
              <a:off x="1432252" y="1301275"/>
              <a:ext cx="73800" cy="11484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1430812" y="1298755"/>
                <a:ext cx="7632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0" name="Ink 69"/>
              <p14:cNvContentPartPr/>
              <p14:nvPr/>
            </p14:nvContentPartPr>
            <p14:xfrm>
              <a:off x="1461772" y="1470475"/>
              <a:ext cx="8280" cy="432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1460692" y="1467955"/>
                <a:ext cx="100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1" name="Ink 70"/>
              <p14:cNvContentPartPr/>
              <p14:nvPr/>
            </p14:nvContentPartPr>
            <p14:xfrm>
              <a:off x="1452412" y="1528075"/>
              <a:ext cx="8640" cy="1260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1451332" y="1526275"/>
                <a:ext cx="1044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2" name="Ink 71"/>
              <p14:cNvContentPartPr/>
              <p14:nvPr/>
            </p14:nvContentPartPr>
            <p14:xfrm>
              <a:off x="1467892" y="1576675"/>
              <a:ext cx="2880" cy="936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1466812" y="1574515"/>
                <a:ext cx="43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3" name="Ink 72"/>
              <p14:cNvContentPartPr/>
              <p14:nvPr/>
            </p14:nvContentPartPr>
            <p14:xfrm>
              <a:off x="1434412" y="1556875"/>
              <a:ext cx="95040" cy="1303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1433332" y="1554355"/>
                <a:ext cx="9720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5" name="Ink 74"/>
              <p14:cNvContentPartPr/>
              <p14:nvPr/>
            </p14:nvContentPartPr>
            <p14:xfrm>
              <a:off x="1394452" y="1786195"/>
              <a:ext cx="60480" cy="111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1393372" y="1783675"/>
                <a:ext cx="6300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7" name="Ink 76"/>
              <p14:cNvContentPartPr/>
              <p14:nvPr/>
            </p14:nvContentPartPr>
            <p14:xfrm>
              <a:off x="1497412" y="1713475"/>
              <a:ext cx="64440" cy="13212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1495972" y="1711315"/>
                <a:ext cx="6660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96" name="Ink 95"/>
              <p14:cNvContentPartPr/>
              <p14:nvPr/>
            </p14:nvContentPartPr>
            <p14:xfrm>
              <a:off x="1422532" y="1917955"/>
              <a:ext cx="93240" cy="12924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1421452" y="1915435"/>
                <a:ext cx="9540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116" name="Ink 115"/>
              <p14:cNvContentPartPr/>
              <p14:nvPr/>
            </p14:nvContentPartPr>
            <p14:xfrm>
              <a:off x="1476532" y="2100835"/>
              <a:ext cx="5040" cy="1008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1475452" y="2098675"/>
                <a:ext cx="61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117" name="Ink 116"/>
              <p14:cNvContentPartPr/>
              <p14:nvPr/>
            </p14:nvContentPartPr>
            <p14:xfrm>
              <a:off x="1472572" y="2144395"/>
              <a:ext cx="9000" cy="122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1471852" y="2142955"/>
                <a:ext cx="100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126" name="Ink 125"/>
              <p14:cNvContentPartPr/>
              <p14:nvPr/>
            </p14:nvContentPartPr>
            <p14:xfrm>
              <a:off x="1486612" y="2192635"/>
              <a:ext cx="1800" cy="504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1485532" y="2191555"/>
                <a:ext cx="324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149" name="Ink 148"/>
              <p14:cNvContentPartPr/>
              <p14:nvPr/>
            </p14:nvContentPartPr>
            <p14:xfrm>
              <a:off x="1442692" y="2233675"/>
              <a:ext cx="77400" cy="8532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1442692" y="2231155"/>
                <a:ext cx="7848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162" name="Ink 161"/>
              <p14:cNvContentPartPr/>
              <p14:nvPr/>
            </p14:nvContentPartPr>
            <p14:xfrm>
              <a:off x="1786492" y="1820035"/>
              <a:ext cx="73080" cy="9612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1785412" y="1817875"/>
                <a:ext cx="7488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181" name="Ink 180"/>
              <p14:cNvContentPartPr/>
              <p14:nvPr/>
            </p14:nvContentPartPr>
            <p14:xfrm>
              <a:off x="1296532" y="1292995"/>
              <a:ext cx="86400" cy="103212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1295452" y="1290835"/>
                <a:ext cx="88560" cy="10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182" name="Ink 181"/>
              <p14:cNvContentPartPr/>
              <p14:nvPr/>
            </p14:nvContentPartPr>
            <p14:xfrm>
              <a:off x="1566172" y="1281475"/>
              <a:ext cx="110160" cy="103896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1565092" y="1278955"/>
                <a:ext cx="112320" cy="1044360"/>
              </a:xfrm>
              <a:prstGeom prst="rect">
                <a:avLst/>
              </a:prstGeom>
            </p:spPr>
          </p:pic>
        </mc:Fallback>
      </mc:AlternateContent>
      <p:grpSp>
        <p:nvGrpSpPr>
          <p:cNvPr id="195" name="Group 194"/>
          <p:cNvGrpSpPr/>
          <p:nvPr/>
        </p:nvGrpSpPr>
        <p:grpSpPr>
          <a:xfrm>
            <a:off x="176057" y="2324445"/>
            <a:ext cx="1071360" cy="348840"/>
            <a:chOff x="215812" y="2403955"/>
            <a:chExt cx="1071360" cy="3488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183" name="Ink 182"/>
                <p14:cNvContentPartPr/>
                <p14:nvPr/>
              </p14:nvContentPartPr>
              <p14:xfrm>
                <a:off x="215812" y="2577835"/>
                <a:ext cx="182160" cy="17496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214372" y="2575315"/>
                  <a:ext cx="183960" cy="18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184" name="Ink 183"/>
                <p14:cNvContentPartPr/>
                <p14:nvPr/>
              </p14:nvContentPartPr>
              <p14:xfrm>
                <a:off x="374572" y="2457595"/>
                <a:ext cx="172800" cy="11448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373132" y="2454715"/>
                  <a:ext cx="17532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186" name="Ink 185"/>
                <p14:cNvContentPartPr/>
                <p14:nvPr/>
              </p14:nvContentPartPr>
              <p14:xfrm>
                <a:off x="581932" y="2403955"/>
                <a:ext cx="153360" cy="32328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580492" y="2401435"/>
                  <a:ext cx="155160" cy="32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187" name="Ink 186"/>
                <p14:cNvContentPartPr/>
                <p14:nvPr/>
              </p14:nvContentPartPr>
              <p14:xfrm>
                <a:off x="872092" y="2551915"/>
                <a:ext cx="133200" cy="11952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871012" y="2549395"/>
                  <a:ext cx="134640" cy="12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188" name="Ink 187"/>
                <p14:cNvContentPartPr/>
                <p14:nvPr/>
              </p14:nvContentPartPr>
              <p14:xfrm>
                <a:off x="1154692" y="2516635"/>
                <a:ext cx="132480" cy="15444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1153252" y="2514115"/>
                  <a:ext cx="135360" cy="1594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196" name="Ink 195"/>
              <p14:cNvContentPartPr/>
              <p14:nvPr/>
            </p14:nvContentPartPr>
            <p14:xfrm>
              <a:off x="225532" y="2919475"/>
              <a:ext cx="151920" cy="21168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224092" y="2916955"/>
                <a:ext cx="15372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197" name="Ink 196"/>
              <p14:cNvContentPartPr/>
              <p14:nvPr/>
            </p14:nvContentPartPr>
            <p14:xfrm>
              <a:off x="450532" y="2860075"/>
              <a:ext cx="14040" cy="10116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449452" y="2857915"/>
                <a:ext cx="1584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198" name="Ink 197"/>
              <p14:cNvContentPartPr/>
              <p14:nvPr/>
            </p14:nvContentPartPr>
            <p14:xfrm>
              <a:off x="399772" y="2837395"/>
              <a:ext cx="124560" cy="2592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398332" y="2834875"/>
                <a:ext cx="12744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199" name="Ink 198"/>
              <p14:cNvContentPartPr/>
              <p14:nvPr/>
            </p14:nvContentPartPr>
            <p14:xfrm>
              <a:off x="1872172" y="2895355"/>
              <a:ext cx="148680" cy="19008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1871092" y="2892835"/>
                <a:ext cx="150120" cy="1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200" name="Ink 199"/>
              <p14:cNvContentPartPr/>
              <p14:nvPr/>
            </p14:nvContentPartPr>
            <p14:xfrm>
              <a:off x="2011852" y="2810395"/>
              <a:ext cx="97560" cy="10224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2010772" y="2808955"/>
                <a:ext cx="9900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201" name="Ink 200"/>
              <p14:cNvContentPartPr/>
              <p14:nvPr/>
            </p14:nvContentPartPr>
            <p14:xfrm>
              <a:off x="2145412" y="2781955"/>
              <a:ext cx="84240" cy="40500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2143972" y="2779435"/>
                <a:ext cx="87120" cy="41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202" name="Ink 201"/>
              <p14:cNvContentPartPr/>
              <p14:nvPr/>
            </p14:nvContentPartPr>
            <p14:xfrm>
              <a:off x="3737332" y="2750635"/>
              <a:ext cx="78120" cy="39708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3736252" y="2748475"/>
                <a:ext cx="80640" cy="4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203" name="Ink 202"/>
              <p14:cNvContentPartPr/>
              <p14:nvPr/>
            </p14:nvContentPartPr>
            <p14:xfrm>
              <a:off x="1254412" y="2834515"/>
              <a:ext cx="165600" cy="19908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332"/>
              <a:stretch>
                <a:fillRect/>
              </a:stretch>
            </p:blipFill>
            <p:spPr>
              <a:xfrm>
                <a:off x="1252969" y="2831995"/>
                <a:ext cx="168486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">
            <p14:nvContentPartPr>
              <p14:cNvPr id="204" name="Ink 203"/>
              <p14:cNvContentPartPr/>
              <p14:nvPr/>
            </p14:nvContentPartPr>
            <p14:xfrm>
              <a:off x="3151972" y="2693755"/>
              <a:ext cx="82800" cy="13644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3150532" y="2690875"/>
                <a:ext cx="8496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">
            <p14:nvContentPartPr>
              <p14:cNvPr id="205" name="Ink 204"/>
              <p14:cNvContentPartPr/>
              <p14:nvPr/>
            </p14:nvContentPartPr>
            <p14:xfrm>
              <a:off x="3216052" y="2512315"/>
              <a:ext cx="95400" cy="11772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3214612" y="2509795"/>
                <a:ext cx="98280" cy="12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496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 animBg="1"/>
    </p:bldLst>
  </p:timing>
</p:sld>
</file>

<file path=ppt/theme/theme1.xml><?xml version="1.0" encoding="utf-8"?>
<a:theme xmlns:a="http://schemas.openxmlformats.org/drawingml/2006/main" name="Lecture4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Lecture4</Template>
  <TotalTime>14844</TotalTime>
  <Words>1039</Words>
  <Application>Microsoft Office PowerPoint</Application>
  <PresentationFormat>Custom</PresentationFormat>
  <Paragraphs>158</Paragraphs>
  <Slides>37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Lecture4</vt:lpstr>
      <vt:lpstr>Lecture 6: The simplex method</vt:lpstr>
      <vt:lpstr>Variants of simplex algorithm</vt:lpstr>
      <vt:lpstr>Simplex-a: setting</vt:lpstr>
      <vt:lpstr>Simplex-a: basis</vt:lpstr>
      <vt:lpstr>Simplex-a: feasible basis</vt:lpstr>
      <vt:lpstr>Simplex-a: optimal basis</vt:lpstr>
      <vt:lpstr>Simplex-a: optimal basis</vt:lpstr>
      <vt:lpstr>Simplex-a: changing basis</vt:lpstr>
      <vt:lpstr>Simplex-a: changing basis</vt:lpstr>
      <vt:lpstr>Simplex-a: changing basis</vt:lpstr>
      <vt:lpstr>Simplex-a: changing basis</vt:lpstr>
      <vt:lpstr>Simplex-a: unbounded case</vt:lpstr>
      <vt:lpstr>Simplex-a algorithm: outline</vt:lpstr>
      <vt:lpstr>Simplex-a: convergence</vt:lpstr>
      <vt:lpstr>Initializing the simplex-a method</vt:lpstr>
      <vt:lpstr>LP reformulation</vt:lpstr>
      <vt:lpstr>LP reformulation</vt:lpstr>
      <vt:lpstr>Phase-1 problem for Simplex-a</vt:lpstr>
      <vt:lpstr>Phase-1 problem for Simplex-a</vt:lpstr>
      <vt:lpstr>Solving Phase-1 problem</vt:lpstr>
      <vt:lpstr>Solving Phase-1 problem for simplex-a</vt:lpstr>
      <vt:lpstr>Simplex-a: our first LP solver</vt:lpstr>
      <vt:lpstr>The standard form of LP</vt:lpstr>
      <vt:lpstr>LP: standard form</vt:lpstr>
      <vt:lpstr>LP: standard form</vt:lpstr>
      <vt:lpstr>LP: standard form</vt:lpstr>
      <vt:lpstr>Equivalent transformations  </vt:lpstr>
      <vt:lpstr>Simplex-b: Canonical form of LP</vt:lpstr>
      <vt:lpstr>Simplex-b: changing basis (pivoting)</vt:lpstr>
      <vt:lpstr>Simplex-b: pivoting</vt:lpstr>
      <vt:lpstr>Simplex-b: pivoting</vt:lpstr>
      <vt:lpstr>Simplex-b: pivoting using tableau</vt:lpstr>
      <vt:lpstr>Phase 1 for Simplex-b</vt:lpstr>
      <vt:lpstr>Phase 1 for Simplex-b</vt:lpstr>
      <vt:lpstr>Simplex: final considerations</vt:lpstr>
      <vt:lpstr>Simplex-b solver</vt:lpstr>
      <vt:lpstr>Active set methods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5: Convexity</dc:title>
  <dc:creator>victo_000</dc:creator>
  <cp:lastModifiedBy>Victor Lempitsky</cp:lastModifiedBy>
  <cp:revision>111</cp:revision>
  <cp:lastPrinted>2013-09-20T13:25:00Z</cp:lastPrinted>
  <dcterms:created xsi:type="dcterms:W3CDTF">2013-11-04T12:00:53Z</dcterms:created>
  <dcterms:modified xsi:type="dcterms:W3CDTF">2015-11-05T15:40:41Z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2013-02-08T00:00:00Z</vt:filetime>
  </property>
  <property fmtid="{D5CDD505-2E9C-101B-9397-08002B2CF9AE}" pid="3" name="LastSaved">
    <vt:filetime>2013-09-10T00:00:00Z</vt:filetime>
  </property>
</Properties>
</file>